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1"/>
  </p:notesMasterIdLst>
  <p:handoutMasterIdLst>
    <p:handoutMasterId r:id="rId12"/>
  </p:handoutMasterIdLst>
  <p:sldIdLst>
    <p:sldId id="287" r:id="rId3"/>
    <p:sldId id="323" r:id="rId4"/>
    <p:sldId id="311" r:id="rId5"/>
    <p:sldId id="312" r:id="rId6"/>
    <p:sldId id="313" r:id="rId7"/>
    <p:sldId id="314" r:id="rId8"/>
    <p:sldId id="264" r:id="rId9"/>
    <p:sldId id="32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11"/>
            <p14:sldId id="312"/>
            <p14:sldId id="313"/>
            <p14:sldId id="314"/>
            <p14:sldId id="264"/>
            <p14:sldId id="324"/>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15-18-0434-00-010a</a:t>
            </a:r>
            <a:r>
              <a:rPr lang="en-US" dirty="0" smtClean="0"/>
              <a:t>&gt;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a:t>
            </a:r>
            <a:r>
              <a:rPr lang="en-US" dirty="0" smtClean="0"/>
              <a:t>15-18-0434-00-010a</a:t>
            </a:r>
            <a:r>
              <a:rPr lang="en-US" dirty="0" smtClean="0"/>
              <a:t>&gt;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15-18-0434-00-010a</a:t>
            </a:r>
            <a:r>
              <a:rPr lang="en-US" sz="1400" dirty="0" smtClean="0"/>
              <a:t>&gt;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15-18-0434-00-010a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a:t>
            </a:r>
            <a:r>
              <a:rPr lang="en-US" sz="1400" dirty="0" smtClean="0"/>
              <a:t>15-18-0434-00-010a</a:t>
            </a:r>
            <a:r>
              <a:rPr lang="en-US" sz="1400" dirty="0" smtClean="0"/>
              <a:t>&gt;</a:t>
            </a:r>
            <a:endParaRPr lang="en-US" sz="1400" dirty="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a:t>
            </a:r>
            <a:r>
              <a:rPr lang="en-US" dirty="0" smtClean="0"/>
              <a:t>15-18-0434-00-010a</a:t>
            </a:r>
            <a:r>
              <a:rPr lang="en-US" dirty="0" smtClean="0"/>
              <a:t>&gt;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&lt;September  </a:t>
            </a:r>
            <a:r>
              <a:rPr lang="en-US" dirty="0" smtClean="0"/>
              <a:t>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&lt;September  </a:t>
            </a:r>
            <a:r>
              <a:rPr lang="en-US" dirty="0" smtClean="0"/>
              <a:t>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15-18-0434-00-010a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&lt;September  </a:t>
            </a:r>
            <a:r>
              <a:rPr lang="en-US" dirty="0" smtClean="0"/>
              <a:t>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Opening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September </a:t>
            </a:r>
            <a:r>
              <a:rPr lang="en-US" sz="1600" dirty="0" smtClean="0">
                <a:solidFill>
                  <a:srgbClr val="FF0000"/>
                </a:solidFill>
                <a:latin typeface="Times New Roman" pitchFamily="18" charset="0"/>
                <a:ea typeface="ＭＳ Ｐゴシック" pitchFamily="-65" charset="-128"/>
                <a:cs typeface="+mn-cs"/>
              </a:rPr>
              <a:t>2018 </a:t>
            </a:r>
            <a:r>
              <a:rPr lang="en-US" sz="1600" dirty="0" smtClean="0">
                <a:solidFill>
                  <a:srgbClr val="FF0000"/>
                </a:solidFill>
                <a:latin typeface="Times New Roman" pitchFamily="18" charset="0"/>
                <a:ea typeface="ＭＳ Ｐゴシック" pitchFamily="-65" charset="-128"/>
                <a:cs typeface="+mn-cs"/>
              </a:rPr>
              <a:t>Interim </a:t>
            </a:r>
            <a:r>
              <a:rPr lang="en-US" sz="1600" dirty="0" smtClean="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September </a:t>
            </a:r>
            <a:r>
              <a:rPr lang="en-US" sz="1600" dirty="0" smtClean="0">
                <a:solidFill>
                  <a:srgbClr val="FF0000"/>
                </a:solidFill>
                <a:latin typeface="Times New Roman" pitchFamily="18" charset="0"/>
                <a:ea typeface="ＭＳ Ｐゴシック" pitchFamily="-65" charset="-128"/>
                <a:cs typeface="+mn-cs"/>
              </a:rPr>
              <a:t>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a:t>
            </a:r>
            <a:r>
              <a:rPr lang="en-US" sz="1600" dirty="0" smtClean="0">
                <a:solidFill>
                  <a:schemeClr val="tx2"/>
                </a:solidFill>
                <a:latin typeface="Times New Roman" pitchFamily="18" charset="0"/>
                <a:ea typeface="ＭＳ Ｐゴシック" pitchFamily="-65" charset="-128"/>
              </a:rPr>
              <a:t>pening  report for TG10a </a:t>
            </a:r>
            <a:r>
              <a:rPr lang="en-US" sz="1600" dirty="0" smtClean="0">
                <a:latin typeface="Times New Roman" pitchFamily="18" charset="0"/>
                <a:ea typeface="ＭＳ Ｐゴシック" pitchFamily="-65" charset="-128"/>
                <a:cs typeface="+mn-cs"/>
              </a:rPr>
              <a:t>meeting </a:t>
            </a:r>
            <a:r>
              <a:rPr lang="en-US" sz="1600" dirty="0" smtClean="0">
                <a:latin typeface="Times New Roman" pitchFamily="18" charset="0"/>
                <a:ea typeface="ＭＳ Ｐゴシック" pitchFamily="-65" charset="-128"/>
                <a:cs typeface="+mn-cs"/>
              </a:rPr>
              <a:t>September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a:solidFill>
                  <a:schemeClr val="tx2"/>
                </a:solidFill>
                <a:latin typeface="Times New Roman" pitchFamily="18" charset="0"/>
                <a:ea typeface="ＭＳ Ｐゴシック" pitchFamily="-65" charset="-128"/>
              </a:rPr>
              <a:t>Opening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status  information, etc. relevant to opening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a:t>
            </a:r>
            <a:r>
              <a:rPr lang="en-US" sz="1400" dirty="0" smtClean="0"/>
              <a:t>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a:t>
            </a:r>
            <a:r>
              <a:rPr lang="en-US" sz="1400" dirty="0" smtClean="0"/>
              <a:t>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a:t>
            </a:r>
            <a:r>
              <a:rPr lang="en-US" sz="2000" dirty="0" smtClean="0"/>
              <a:t>	</a:t>
            </a:r>
            <a:r>
              <a:rPr lang="en-US" sz="2000" dirty="0"/>
              <a:t>Jörg </a:t>
            </a:r>
            <a:r>
              <a:rPr lang="en-US" sz="2000" dirty="0" smtClean="0"/>
              <a:t>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a:t>
            </a:r>
            <a:r>
              <a:rPr lang="en-US" sz="1400" dirty="0" smtClean="0">
                <a:latin typeface="Arial" charset="0"/>
              </a:rPr>
              <a:t>may </a:t>
            </a:r>
            <a:r>
              <a:rPr lang="en-US" sz="1400" dirty="0">
                <a:latin typeface="Arial" charset="0"/>
              </a:rPr>
              <a:t>be essential for the use of standards under development is strongly encouraged; </a:t>
            </a:r>
          </a:p>
          <a:p>
            <a:pPr lvl="2">
              <a:lnSpc>
                <a:spcPct val="80000"/>
              </a:lnSpc>
              <a:buFont typeface="Arial" charset="0"/>
              <a:buChar char="•"/>
            </a:pPr>
            <a:r>
              <a:rPr lang="en-US" sz="1400" dirty="0">
                <a:latin typeface="Arial" charset="0"/>
              </a:rPr>
              <a:t>There </a:t>
            </a:r>
            <a:r>
              <a:rPr lang="en-US" sz="1400" dirty="0" smtClean="0">
                <a:latin typeface="Arial" charset="0"/>
              </a:rPr>
              <a:t>may </a:t>
            </a:r>
            <a:r>
              <a:rPr lang="en-US" sz="1400" dirty="0">
                <a:latin typeface="Arial" charset="0"/>
              </a:rPr>
              <a:t>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a:t>
            </a:r>
            <a:r>
              <a:rPr lang="en-US" sz="1400" dirty="0" smtClean="0">
                <a:latin typeface="Arial" charset="0"/>
              </a:rPr>
              <a:t>may </a:t>
            </a:r>
            <a:r>
              <a:rPr lang="en-US" sz="1400" dirty="0">
                <a:latin typeface="Arial" charset="0"/>
              </a:rPr>
              <a:t>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87"/>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3" name="Footer Placeholder 2"/>
          <p:cNvSpPr>
            <a:spLocks noGrp="1"/>
          </p:cNvSpPr>
          <p:nvPr>
            <p:ph type="ftr" sz="quarter" idx="11"/>
          </p:nvPr>
        </p:nvSpPr>
        <p:spPr/>
        <p:txBody>
          <a:bodyPr/>
          <a:lstStyle/>
          <a:p>
            <a:pPr>
              <a:defRPr/>
            </a:pPr>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a:t>
            </a:r>
            <a:r>
              <a:rPr lang="en-US" sz="1400" dirty="0" smtClean="0"/>
              <a:t>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752600"/>
            <a:ext cx="8077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10 September AM2 </a:t>
            </a:r>
            <a:r>
              <a:rPr lang="en-US" sz="2400" b="1" dirty="0"/>
              <a:t>– Opening report, Agenda (</a:t>
            </a:r>
            <a:r>
              <a:rPr lang="en-US" sz="2400" b="1" dirty="0" smtClean="0"/>
              <a:t>15-18-0398-00-010a</a:t>
            </a:r>
            <a:r>
              <a:rPr lang="en-US" sz="2400" b="1" dirty="0" smtClean="0"/>
              <a:t>), </a:t>
            </a:r>
            <a:r>
              <a:rPr lang="en-US" sz="2400" b="1" dirty="0"/>
              <a:t>Minutes Approval, Review &amp; Status / </a:t>
            </a:r>
            <a:r>
              <a:rPr lang="en-US" sz="2400" b="1" dirty="0" smtClean="0"/>
              <a:t>Comment resolution</a:t>
            </a:r>
            <a:endParaRPr lang="en-US" sz="2400" b="1" dirty="0" smtClean="0"/>
          </a:p>
          <a:p>
            <a:pPr marL="342900" indent="-342900">
              <a:buClr>
                <a:srgbClr val="FF0000"/>
              </a:buClr>
              <a:buFont typeface="Wingdings" charset="2"/>
              <a:buChar char="q"/>
            </a:pPr>
            <a:r>
              <a:rPr lang="en-US" sz="2400" b="1" dirty="0" smtClean="0"/>
              <a:t>Tuesday </a:t>
            </a:r>
            <a:r>
              <a:rPr lang="en-US" sz="2400" b="1" dirty="0" smtClean="0"/>
              <a:t>11 September </a:t>
            </a:r>
            <a:r>
              <a:rPr lang="en-US" sz="2400" b="1" dirty="0" smtClean="0"/>
              <a:t>AM1 </a:t>
            </a:r>
            <a:r>
              <a:rPr lang="en-US" sz="2400" b="1" dirty="0"/>
              <a:t>– </a:t>
            </a:r>
            <a:r>
              <a:rPr lang="en-US" sz="2400" b="1" dirty="0"/>
              <a:t>Comment </a:t>
            </a:r>
            <a:r>
              <a:rPr lang="en-US" sz="2400" b="1" dirty="0" smtClean="0"/>
              <a:t>resolution</a:t>
            </a:r>
            <a:endParaRPr lang="en-US" sz="2400" b="1" dirty="0"/>
          </a:p>
          <a:p>
            <a:pPr marL="342900" indent="-342900">
              <a:buClr>
                <a:srgbClr val="FF0000"/>
              </a:buClr>
              <a:buFont typeface="Wingdings" charset="2"/>
              <a:buChar char="q"/>
            </a:pPr>
            <a:r>
              <a:rPr lang="en-US" sz="2400" b="1" dirty="0" smtClean="0"/>
              <a:t>Wednesday </a:t>
            </a:r>
            <a:r>
              <a:rPr lang="en-US" sz="2400" b="1" dirty="0" smtClean="0"/>
              <a:t>12 September </a:t>
            </a:r>
            <a:r>
              <a:rPr lang="en-US" sz="2400" b="1" dirty="0" smtClean="0"/>
              <a:t>AM1 </a:t>
            </a:r>
            <a:r>
              <a:rPr lang="en-US" sz="2400" b="1" dirty="0"/>
              <a:t>– </a:t>
            </a:r>
            <a:r>
              <a:rPr lang="en-US" sz="2400" b="1" dirty="0"/>
              <a:t>Comment resolution </a:t>
            </a:r>
            <a:r>
              <a:rPr lang="en-US" sz="2400" b="1" dirty="0"/>
              <a:t>/ Timeline / Vote for Letter Ballot / </a:t>
            </a:r>
            <a:r>
              <a:rPr lang="en-US" sz="2400" b="1" dirty="0" smtClean="0"/>
              <a:t>AOB</a:t>
            </a:r>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Agenda &amp; minutes approval, status</a:t>
            </a:r>
            <a:endParaRPr lang="en-US" dirty="0"/>
          </a:p>
        </p:txBody>
      </p:sp>
      <p:sp>
        <p:nvSpPr>
          <p:cNvPr id="3" name="Content Placeholder 2"/>
          <p:cNvSpPr>
            <a:spLocks noGrp="1"/>
          </p:cNvSpPr>
          <p:nvPr>
            <p:ph idx="1"/>
          </p:nvPr>
        </p:nvSpPr>
        <p:spPr>
          <a:xfrm>
            <a:off x="685800" y="1600200"/>
            <a:ext cx="7772400" cy="4648200"/>
          </a:xfrm>
        </p:spPr>
        <p:txBody>
          <a:bodyPr/>
          <a:lstStyle/>
          <a:p>
            <a:r>
              <a:rPr lang="en-US" dirty="0"/>
              <a:t>Agenda approval </a:t>
            </a:r>
            <a:r>
              <a:rPr lang="en-US" sz="2800" dirty="0"/>
              <a:t>(</a:t>
            </a:r>
            <a:r>
              <a:rPr lang="en-US" sz="2800" dirty="0" smtClean="0"/>
              <a:t>15-18-0398-00-010a</a:t>
            </a:r>
            <a:r>
              <a:rPr lang="en-US" sz="2800" dirty="0" smtClean="0"/>
              <a:t>)</a:t>
            </a:r>
          </a:p>
          <a:p>
            <a:r>
              <a:rPr lang="en-US" dirty="0"/>
              <a:t>Minutes approval </a:t>
            </a:r>
            <a:r>
              <a:rPr lang="en-US" sz="2800" dirty="0" smtClean="0"/>
              <a:t>(</a:t>
            </a:r>
            <a:r>
              <a:rPr lang="en-US" sz="2800" dirty="0" smtClean="0"/>
              <a:t>15-18-0345-00-010a</a:t>
            </a:r>
            <a:r>
              <a:rPr lang="en-US" sz="2800" dirty="0"/>
              <a:t>)</a:t>
            </a:r>
            <a:endParaRPr lang="en-US" sz="2800" dirty="0" smtClean="0"/>
          </a:p>
          <a:p>
            <a:r>
              <a:rPr lang="en-US" dirty="0" smtClean="0"/>
              <a:t>Status: </a:t>
            </a:r>
            <a:r>
              <a:rPr lang="en-US" dirty="0" smtClean="0"/>
              <a:t>5th </a:t>
            </a:r>
            <a:r>
              <a:rPr lang="en-US" dirty="0" smtClean="0"/>
              <a:t>meeting of 802.15.10a RMA</a:t>
            </a:r>
          </a:p>
          <a:p>
            <a:pPr lvl="1"/>
            <a:r>
              <a:rPr lang="en-US" dirty="0" smtClean="0"/>
              <a:t>Letter Ballot 152 Results</a:t>
            </a:r>
          </a:p>
          <a:p>
            <a:pPr lvl="1"/>
            <a:endParaRPr lang="en-US" dirty="0"/>
          </a:p>
        </p:txBody>
      </p:sp>
      <p:sp>
        <p:nvSpPr>
          <p:cNvPr id="4" name="Date Placeholder 3"/>
          <p:cNvSpPr>
            <a:spLocks noGrp="1"/>
          </p:cNvSpPr>
          <p:nvPr>
            <p:ph type="dt" sz="half" idx="10"/>
          </p:nvPr>
        </p:nvSpPr>
        <p:spPr/>
        <p:txBody>
          <a:bodyPr/>
          <a:lstStyle/>
          <a:p>
            <a:pPr>
              <a:defRPr/>
            </a:pPr>
            <a:r>
              <a:rPr lang="en-US" dirty="0" smtClean="0"/>
              <a:t>&lt;September  </a:t>
            </a:r>
            <a:r>
              <a:rPr lang="en-US" dirty="0" smtClean="0"/>
              <a:t>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810000"/>
            <a:ext cx="2974975"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3647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108516</TotalTime>
  <Words>611</Words>
  <Application>Microsoft Office PowerPoint</Application>
  <PresentationFormat>On-screen Show (4:3)</PresentationFormat>
  <Paragraphs>113</Paragraphs>
  <Slides>8</Slides>
  <Notes>5</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Default Design</vt:lpstr>
      <vt:lpstr>Custom Design</vt:lpstr>
      <vt:lpstr>PowerPoint Presentation</vt:lpstr>
      <vt:lpstr>TG10a (RMA) Officers</vt:lpstr>
      <vt:lpstr>Instructions for the WG Chair</vt:lpstr>
      <vt:lpstr>Participants, Patents, and Duty to Inform</vt:lpstr>
      <vt:lpstr>Patent Related Links</vt:lpstr>
      <vt:lpstr>Call for Potentially Essential Patents</vt:lpstr>
      <vt:lpstr>TG10a Meeting Agenda/Goals</vt:lpstr>
      <vt:lpstr>Agenda &amp; minutes approval, status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1043</cp:revision>
  <cp:lastPrinted>2015-07-14T16:02:16Z</cp:lastPrinted>
  <dcterms:created xsi:type="dcterms:W3CDTF">2009-07-12T16:25:16Z</dcterms:created>
  <dcterms:modified xsi:type="dcterms:W3CDTF">2018-09-10T17:57:30Z</dcterms:modified>
</cp:coreProperties>
</file>