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60" r:id="rId4"/>
    <p:sldId id="261" r:id="rId5"/>
    <p:sldId id="262" r:id="rId6"/>
    <p:sldId id="263" r:id="rId7"/>
    <p:sldId id="264" r:id="rId8"/>
    <p:sldId id="258" r:id="rId9"/>
    <p:sldId id="265" r:id="rId10"/>
    <p:sldId id="273" r:id="rId11"/>
    <p:sldId id="274" r:id="rId12"/>
    <p:sldId id="266" r:id="rId13"/>
    <p:sldId id="270" r:id="rId14"/>
    <p:sldId id="27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99"/>
    <p:restoredTop sz="86322"/>
  </p:normalViewPr>
  <p:slideViewPr>
    <p:cSldViewPr>
      <p:cViewPr varScale="1">
        <p:scale>
          <a:sx n="86" d="100"/>
          <a:sy n="86" d="100"/>
        </p:scale>
        <p:origin x="2176"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802.15-&lt;0403-00-04md&gt;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r>
              <a:rPr lang="en-US"/>
              <a:t>&lt;Gary Stuebing&gt;, &lt;Cisco Systems&gt;</a:t>
            </a:r>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r>
              <a:rPr lang="en-US"/>
              <a:t>&lt;Gary Stuebing&gt;, &lt;Cisco Systems&gt;</a:t>
            </a:r>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r>
              <a:rPr lang="en-US"/>
              <a:t>&lt;Gary Stuebing&gt;, &lt;Cisco Systems&gt;</a:t>
            </a:r>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September,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September,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September,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&lt;Gary Stuebing&gt;, &lt;Cisco Systems&gt;</a:t>
            </a:r>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18-403-00-04md	</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&lt;Gary Stuebing&gt;, &lt;Cisco Systems&gt;</a:t>
            </a:r>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September 2019 IEEE 802.15.4md Interim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15-18-0153-00-04md</a:t>
            </a:r>
            <a:endParaRPr lang="en-US" altLang="en-US" sz="2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732F-2816-1D49-9D05-B5015ECDCEB6}"/>
              </a:ext>
            </a:extLst>
          </p:cNvPr>
          <p:cNvSpPr>
            <a:spLocks noGrp="1"/>
          </p:cNvSpPr>
          <p:nvPr>
            <p:ph type="title"/>
          </p:nvPr>
        </p:nvSpPr>
        <p:spPr/>
        <p:txBody>
          <a:bodyPr/>
          <a:lstStyle/>
          <a:p>
            <a:r>
              <a:rPr lang="en-US" dirty="0"/>
              <a:t>RESULTS OF LB 150 - 1</a:t>
            </a:r>
          </a:p>
        </p:txBody>
      </p:sp>
      <p:sp>
        <p:nvSpPr>
          <p:cNvPr id="3" name="Date Placeholder 2">
            <a:extLst>
              <a:ext uri="{FF2B5EF4-FFF2-40B4-BE49-F238E27FC236}">
                <a16:creationId xmlns:a16="http://schemas.microsoft.com/office/drawing/2014/main" id="{F347B282-80E0-9F40-9140-CE5F3FA98605}"/>
              </a:ext>
            </a:extLst>
          </p:cNvPr>
          <p:cNvSpPr>
            <a:spLocks noGrp="1"/>
          </p:cNvSpPr>
          <p:nvPr>
            <p:ph type="dt" sz="half" idx="10"/>
          </p:nvPr>
        </p:nvSpPr>
        <p:spPr/>
        <p:txBody>
          <a:bodyPr/>
          <a:lstStyle/>
          <a:p>
            <a:r>
              <a:rPr lang="en-US" altLang="en-US"/>
              <a:t>September, 2018</a:t>
            </a:r>
          </a:p>
        </p:txBody>
      </p:sp>
      <p:sp>
        <p:nvSpPr>
          <p:cNvPr id="4" name="Footer Placeholder 3">
            <a:extLst>
              <a:ext uri="{FF2B5EF4-FFF2-40B4-BE49-F238E27FC236}">
                <a16:creationId xmlns:a16="http://schemas.microsoft.com/office/drawing/2014/main" id="{6250BC29-01E4-BF4B-AB6E-5792D99314DD}"/>
              </a:ext>
            </a:extLst>
          </p:cNvPr>
          <p:cNvSpPr>
            <a:spLocks noGrp="1"/>
          </p:cNvSpPr>
          <p:nvPr>
            <p:ph type="ftr" sz="quarter" idx="11"/>
          </p:nvPr>
        </p:nvSpPr>
        <p:spPr/>
        <p:txBody>
          <a:bodyPr/>
          <a:lstStyle/>
          <a:p>
            <a:r>
              <a:rPr lang="en-US" altLang="en-US"/>
              <a:t>&lt;Gary Stuebing&gt;, &lt;Cisco Systems&gt;</a:t>
            </a:r>
          </a:p>
        </p:txBody>
      </p:sp>
      <p:sp>
        <p:nvSpPr>
          <p:cNvPr id="5" name="Slide Number Placeholder 4">
            <a:extLst>
              <a:ext uri="{FF2B5EF4-FFF2-40B4-BE49-F238E27FC236}">
                <a16:creationId xmlns:a16="http://schemas.microsoft.com/office/drawing/2014/main" id="{8BA2C5E1-3ACD-324D-9687-C2ED682C538A}"/>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pic>
        <p:nvPicPr>
          <p:cNvPr id="6" name="Picture 5">
            <a:extLst>
              <a:ext uri="{FF2B5EF4-FFF2-40B4-BE49-F238E27FC236}">
                <a16:creationId xmlns:a16="http://schemas.microsoft.com/office/drawing/2014/main" id="{DD2F4DB1-4414-8E40-A1E0-8FCFDFB31C85}"/>
              </a:ext>
            </a:extLst>
          </p:cNvPr>
          <p:cNvPicPr>
            <a:picLocks noChangeAspect="1"/>
          </p:cNvPicPr>
          <p:nvPr/>
        </p:nvPicPr>
        <p:blipFill>
          <a:blip r:embed="rId2"/>
          <a:stretch>
            <a:fillRect/>
          </a:stretch>
        </p:blipFill>
        <p:spPr>
          <a:xfrm>
            <a:off x="1928110" y="2292350"/>
            <a:ext cx="3809716" cy="1338700"/>
          </a:xfrm>
          <a:prstGeom prst="rect">
            <a:avLst/>
          </a:prstGeom>
        </p:spPr>
      </p:pic>
      <p:pic>
        <p:nvPicPr>
          <p:cNvPr id="7" name="Picture 6">
            <a:extLst>
              <a:ext uri="{FF2B5EF4-FFF2-40B4-BE49-F238E27FC236}">
                <a16:creationId xmlns:a16="http://schemas.microsoft.com/office/drawing/2014/main" id="{EC3335DB-2841-F942-B5A0-5A8C631CE0C5}"/>
              </a:ext>
            </a:extLst>
          </p:cNvPr>
          <p:cNvPicPr>
            <a:picLocks noChangeAspect="1"/>
          </p:cNvPicPr>
          <p:nvPr/>
        </p:nvPicPr>
        <p:blipFill>
          <a:blip r:embed="rId3"/>
          <a:stretch>
            <a:fillRect/>
          </a:stretch>
        </p:blipFill>
        <p:spPr>
          <a:xfrm>
            <a:off x="1905000" y="3886200"/>
            <a:ext cx="4495800" cy="535480"/>
          </a:xfrm>
          <a:prstGeom prst="rect">
            <a:avLst/>
          </a:prstGeom>
        </p:spPr>
      </p:pic>
    </p:spTree>
    <p:extLst>
      <p:ext uri="{BB962C8B-B14F-4D97-AF65-F5344CB8AC3E}">
        <p14:creationId xmlns:p14="http://schemas.microsoft.com/office/powerpoint/2010/main" val="4231724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- 1</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838200" y="1512094"/>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400" dirty="0"/>
              <a:t>Letter Ballot 1 Completed</a:t>
            </a:r>
          </a:p>
          <a:p>
            <a:pPr marL="914400" lvl="1" indent="-457200" algn="l">
              <a:buFont typeface="Arial" panose="020B0604020202020204" pitchFamily="34" charset="0"/>
              <a:buChar char="•"/>
            </a:pPr>
            <a:endParaRPr lang="en-US" dirty="0"/>
          </a:p>
          <a:p>
            <a:pPr marL="914400" lvl="1" indent="-457200" algn="l">
              <a:buFont typeface="Arial" panose="020B0604020202020204" pitchFamily="34" charset="0"/>
              <a:buChar char="•"/>
            </a:pPr>
            <a:endParaRPr lang="en-US" sz="2400" dirty="0"/>
          </a:p>
        </p:txBody>
      </p:sp>
      <p:pic>
        <p:nvPicPr>
          <p:cNvPr id="3" name="Picture 2">
            <a:extLst>
              <a:ext uri="{FF2B5EF4-FFF2-40B4-BE49-F238E27FC236}">
                <a16:creationId xmlns:a16="http://schemas.microsoft.com/office/drawing/2014/main" id="{1D558A30-B097-F244-A2B7-ED566CD6A4FE}"/>
              </a:ext>
            </a:extLst>
          </p:cNvPr>
          <p:cNvPicPr>
            <a:picLocks noChangeAspect="1"/>
          </p:cNvPicPr>
          <p:nvPr/>
        </p:nvPicPr>
        <p:blipFill>
          <a:blip r:embed="rId2"/>
          <a:stretch>
            <a:fillRect/>
          </a:stretch>
        </p:blipFill>
        <p:spPr>
          <a:xfrm>
            <a:off x="861310" y="1905000"/>
            <a:ext cx="4337050" cy="1524000"/>
          </a:xfrm>
          <a:prstGeom prst="rect">
            <a:avLst/>
          </a:prstGeom>
        </p:spPr>
      </p:pic>
      <p:pic>
        <p:nvPicPr>
          <p:cNvPr id="8" name="Picture 7">
            <a:extLst>
              <a:ext uri="{FF2B5EF4-FFF2-40B4-BE49-F238E27FC236}">
                <a16:creationId xmlns:a16="http://schemas.microsoft.com/office/drawing/2014/main" id="{7B3EA153-F0AF-E146-ACE0-4390F90F12CD}"/>
              </a:ext>
            </a:extLst>
          </p:cNvPr>
          <p:cNvPicPr>
            <a:picLocks noChangeAspect="1"/>
          </p:cNvPicPr>
          <p:nvPr/>
        </p:nvPicPr>
        <p:blipFill>
          <a:blip r:embed="rId3"/>
          <a:stretch>
            <a:fillRect/>
          </a:stretch>
        </p:blipFill>
        <p:spPr>
          <a:xfrm>
            <a:off x="838200" y="3498850"/>
            <a:ext cx="5118100" cy="609600"/>
          </a:xfrm>
          <a:prstGeom prst="rect">
            <a:avLst/>
          </a:prstGeom>
        </p:spPr>
      </p:pic>
    </p:spTree>
    <p:extLst>
      <p:ext uri="{BB962C8B-B14F-4D97-AF65-F5344CB8AC3E}">
        <p14:creationId xmlns:p14="http://schemas.microsoft.com/office/powerpoint/2010/main" val="51203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AF3D464F-AC7E-A540-A3A0-7B38A6E7D2F2}"/>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E4265A13-C858-C24F-AE11-4D8136802B2A}"/>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AD03D07-A50C-A34D-9500-F509FEFAEE8A}"/>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C163171-8C64-3A4D-BADF-D4869B42FAC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77FADA61-F690-7B4D-89B4-970AE4F4E6C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39573F42-5E17-E949-8164-858578BF85D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5CE3D8F5-05D2-D145-AEC5-000CFD20F3E1}"/>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19986CF1-AB9B-4643-AC2F-E2944BC5D372}"/>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9DE71BC6-7522-834D-809C-90B495C81FE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A7A79ECB-CA29-BB40-AAB9-7B424B7DA14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F0643DDC-EE6D-F547-A661-8566CBF10725}"/>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AA088449-F149-F84B-9989-9E7898BE3A86}"/>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29135"/>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990131F-36AA-D743-A3FB-6D5998304420}"/>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221E05DD-C8B7-B84A-B1C7-D0CB18EA8B4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4F97E5A-A9EC-7044-8DAF-EB5B28349D42}"/>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Closing Report Opening and Closing 2018 September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48306621"/>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Kings 2</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Kings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Waters Edge</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Kings 2</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400" dirty="0"/>
              <a:t>Monday AM 2</a:t>
            </a:r>
          </a:p>
          <a:p>
            <a:pPr lvl="1"/>
            <a:r>
              <a:rPr lang="en-US" sz="2000" dirty="0"/>
              <a:t>Approve Minutes</a:t>
            </a:r>
          </a:p>
          <a:p>
            <a:pPr lvl="1"/>
            <a:r>
              <a:rPr lang="en-US" sz="2000" dirty="0"/>
              <a:t>Approve Agenda</a:t>
            </a:r>
          </a:p>
          <a:p>
            <a:pPr lvl="1"/>
            <a:r>
              <a:rPr lang="en-US" sz="2000" dirty="0"/>
              <a:t>Results of LB 1</a:t>
            </a:r>
          </a:p>
          <a:p>
            <a:pPr lvl="1"/>
            <a:r>
              <a:rPr lang="en-US" sz="2000" dirty="0"/>
              <a:t>Discuss Editorial Comments</a:t>
            </a:r>
          </a:p>
          <a:p>
            <a:r>
              <a:rPr lang="en-US" sz="2400" dirty="0"/>
              <a:t>Monday PM 2</a:t>
            </a:r>
          </a:p>
          <a:p>
            <a:pPr lvl="1"/>
            <a:r>
              <a:rPr lang="en-US" sz="2000" dirty="0"/>
              <a:t>Comments Resolution </a:t>
            </a:r>
          </a:p>
          <a:p>
            <a:r>
              <a:rPr lang="en-US" sz="2400" dirty="0"/>
              <a:t>Tuesday AM 2, PM 1, PM 2</a:t>
            </a:r>
          </a:p>
          <a:p>
            <a:pPr lvl="1"/>
            <a:r>
              <a:rPr lang="en-US" sz="2000" dirty="0"/>
              <a:t>Comment Resolution </a:t>
            </a:r>
          </a:p>
          <a:p>
            <a:pPr lvl="1"/>
            <a:r>
              <a:rPr lang="en-US" sz="2000" dirty="0"/>
              <a:t>Review where we are</a:t>
            </a:r>
          </a:p>
          <a:p>
            <a:r>
              <a:rPr lang="en-US" sz="2400" dirty="0"/>
              <a:t>Thursday AM 2</a:t>
            </a:r>
          </a:p>
          <a:p>
            <a:pPr lvl="1"/>
            <a:r>
              <a:rPr lang="en-US" sz="2000" dirty="0"/>
              <a:t> Next Steps</a:t>
            </a:r>
          </a:p>
          <a:p>
            <a:pPr lvl="1"/>
            <a:r>
              <a:rPr lang="en-US" sz="2000" dirty="0"/>
              <a:t> Resolutions and motions</a:t>
            </a:r>
          </a:p>
          <a:p>
            <a:pPr lvl="1"/>
            <a:endParaRPr lang="en-US" sz="2000" dirty="0"/>
          </a:p>
          <a:p>
            <a:endParaRPr lang="en-US" sz="24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September, 2018</a:t>
            </a:r>
          </a:p>
        </p:txBody>
      </p:sp>
      <p:sp>
        <p:nvSpPr>
          <p:cNvPr id="5" name="Footer Placeholder 4">
            <a:extLst>
              <a:ext uri="{FF2B5EF4-FFF2-40B4-BE49-F238E27FC236}">
                <a16:creationId xmlns:a16="http://schemas.microsoft.com/office/drawing/2014/main" id="{40920941-4535-0A4E-BB70-41F953999EE7}"/>
              </a:ext>
            </a:extLst>
          </p:cNvPr>
          <p:cNvSpPr>
            <a:spLocks noGrp="1"/>
          </p:cNvSpPr>
          <p:nvPr>
            <p:ph type="ftr" sz="quarter" idx="11"/>
          </p:nvPr>
        </p:nvSpPr>
        <p:spPr/>
        <p:txBody>
          <a:bodyPr/>
          <a:lstStyle/>
          <a:p>
            <a:r>
              <a:rPr lang="en-US" altLang="en-US"/>
              <a:t>&lt;Gary Stuebing&gt;, &lt;Cisco Systems&gt;</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572</TotalTime>
  <Words>816</Words>
  <Application>Microsoft Macintosh PowerPoint</Application>
  <PresentationFormat>On-screen Show (4:3)</PresentationFormat>
  <Paragraphs>178</Paragraphs>
  <Slides>13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Closing Report Opening and Closing 2018 September Interim Plenary</vt:lpstr>
      <vt:lpstr>15.4md Sessions this Week</vt:lpstr>
      <vt:lpstr>Agenda </vt:lpstr>
      <vt:lpstr>RESULTS OF LB 150 - 1</vt:lpstr>
      <vt:lpstr>Accomplishments - 1</vt:lpstr>
      <vt:lpstr>Proposed Timeline</vt:lpstr>
      <vt:lpstr>Proposed Timeline</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23</cp:revision>
  <cp:lastPrinted>1998-02-10T13:28:06Z</cp:lastPrinted>
  <dcterms:created xsi:type="dcterms:W3CDTF">2018-03-03T14:04:29Z</dcterms:created>
  <dcterms:modified xsi:type="dcterms:W3CDTF">2018-09-07T01:18:04Z</dcterms:modified>
</cp:coreProperties>
</file>