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72" r:id="rId3"/>
  </p:sldMasterIdLst>
  <p:notesMasterIdLst>
    <p:notesMasterId r:id="rId11"/>
  </p:notesMasterIdLst>
  <p:handoutMasterIdLst>
    <p:handoutMasterId r:id="rId12"/>
  </p:handoutMasterIdLst>
  <p:sldIdLst>
    <p:sldId id="259" r:id="rId4"/>
    <p:sldId id="268" r:id="rId5"/>
    <p:sldId id="260" r:id="rId6"/>
    <p:sldId id="261" r:id="rId7"/>
    <p:sldId id="262" r:id="rId8"/>
    <p:sldId id="277" r:id="rId9"/>
    <p:sldId id="31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71" autoAdjust="0"/>
  </p:normalViewPr>
  <p:slideViewPr>
    <p:cSldViewPr>
      <p:cViewPr varScale="1">
        <p:scale>
          <a:sx n="82" d="100"/>
          <a:sy n="82" d="100"/>
        </p:scale>
        <p:origin x="1584" y="62"/>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9/6/2018</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88982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6307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20826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12591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77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75134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071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182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15-18-0402-00-004x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9/6/2018</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a:solidFill>
                  <a:srgbClr val="000099"/>
                </a:solidFill>
                <a:latin typeface="Arial" charset="0"/>
                <a:cs typeface="Arial" pitchFamily="34" charset="0"/>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September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[TG 802.15.4x Agenda September 2018]</a:t>
            </a:r>
          </a:p>
          <a:p>
            <a:pPr>
              <a:defRPr/>
            </a:pPr>
            <a:r>
              <a:rPr lang="en-US" altLang="en-US" sz="1600" b="1" dirty="0">
                <a:solidFill>
                  <a:schemeClr val="tx2"/>
                </a:solidFill>
              </a:rPr>
              <a:t>Date Submitted: </a:t>
            </a:r>
            <a:r>
              <a:rPr lang="en-US" altLang="en-US" sz="1600" dirty="0">
                <a:solidFill>
                  <a:schemeClr val="tx2"/>
                </a:solidFill>
              </a:rPr>
              <a:t>[6 September, 2018]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TG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September 2018 TG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287922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Agenda September 2018 Interim</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2" name="Datumsplatzhalter 1"/>
          <p:cNvSpPr>
            <a:spLocks noGrp="1"/>
          </p:cNvSpPr>
          <p:nvPr>
            <p:ph type="dt" sz="half" idx="10"/>
          </p:nvPr>
        </p:nvSpPr>
        <p:spPr/>
        <p:txBody>
          <a:bodyPr/>
          <a:lstStyle/>
          <a:p>
            <a:pPr>
              <a:defRPr/>
            </a:pPr>
            <a:r>
              <a:rPr lang="en-US" altLang="en-US" dirty="0"/>
              <a:t>September 2018</a:t>
            </a:r>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3</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SG FAN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14356706"/>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p>
                      <a:endParaRPr lang="en-US" dirty="0"/>
                    </a:p>
                  </a:txBody>
                  <a:tcPr/>
                </a:tc>
                <a:tc>
                  <a:txBody>
                    <a:bodyPr/>
                    <a:lstStyle/>
                    <a:p>
                      <a:endParaRPr lang="en-US" dirty="0"/>
                    </a:p>
                  </a:txBody>
                  <a:tcPr/>
                </a:tc>
                <a:tc>
                  <a:txBody>
                    <a:bodyPr/>
                    <a:lstStyle/>
                    <a:p>
                      <a:endParaRPr lang="en-US" dirty="0"/>
                    </a:p>
                  </a:txBody>
                  <a:tcPr/>
                </a:tc>
                <a:tc>
                  <a:txBody>
                    <a:bodyPr/>
                    <a:lstStyle/>
                    <a:p>
                      <a:r>
                        <a:rPr lang="en-US" dirty="0"/>
                        <a:t>TG FANE</a:t>
                      </a:r>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algn="ctr"/>
                      <a:r>
                        <a:rPr lang="en-US" dirty="0"/>
                        <a:t>TG FANE</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r>
                        <a:rPr lang="en-US" dirty="0">
                          <a:solidFill>
                            <a:schemeClr val="tx1"/>
                          </a:solidFill>
                        </a:rPr>
                        <a:t>TG FANE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i="0" dirty="0">
                          <a:solidFill>
                            <a:schemeClr val="tx1"/>
                          </a:solidFill>
                        </a:rPr>
                        <a:t>TG FANE</a:t>
                      </a: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sz="2400" dirty="0"/>
              <a:t>Monday PM1</a:t>
            </a:r>
          </a:p>
          <a:p>
            <a:pPr lvl="1"/>
            <a:r>
              <a:rPr lang="en-US" sz="2000" dirty="0"/>
              <a:t>Review Timeline, Goals, Plan for week, Ballot Results, Review Comments</a:t>
            </a:r>
          </a:p>
          <a:p>
            <a:r>
              <a:rPr lang="en-US" sz="2800" dirty="0"/>
              <a:t>Tuesday AM2</a:t>
            </a:r>
          </a:p>
          <a:p>
            <a:pPr lvl="1"/>
            <a:r>
              <a:rPr lang="en-US" sz="2400" dirty="0"/>
              <a:t>Comment resolution</a:t>
            </a:r>
          </a:p>
          <a:p>
            <a:r>
              <a:rPr lang="en-US" sz="2800" dirty="0"/>
              <a:t>Tuesday PM1</a:t>
            </a:r>
          </a:p>
          <a:p>
            <a:pPr lvl="1"/>
            <a:r>
              <a:rPr lang="en-US" sz="2400" dirty="0"/>
              <a:t>Comment resolution, motions to re-ballot</a:t>
            </a:r>
          </a:p>
          <a:p>
            <a:r>
              <a:rPr lang="en-US" sz="2400" dirty="0"/>
              <a:t>Thursday AM1</a:t>
            </a:r>
          </a:p>
          <a:p>
            <a:pPr lvl="1"/>
            <a:r>
              <a:rPr lang="en-US" sz="2000" dirty="0"/>
              <a:t>Keep if needed</a:t>
            </a:r>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a:xfrm>
            <a:off x="685800" y="1412776"/>
            <a:ext cx="7772400" cy="4683224"/>
          </a:xfrm>
        </p:spPr>
        <p:txBody>
          <a:bodyPr/>
          <a:lstStyle/>
          <a:p>
            <a:r>
              <a:rPr lang="en-US" sz="1800" b="1" dirty="0"/>
              <a:t>Sept 2017 Interim (Waikoloa)</a:t>
            </a:r>
          </a:p>
          <a:p>
            <a:pPr lvl="1">
              <a:buFontTx/>
              <a:buChar char="–"/>
            </a:pPr>
            <a:r>
              <a:rPr lang="en-US" sz="1600" dirty="0"/>
              <a:t>Initial WNG presentation</a:t>
            </a:r>
          </a:p>
          <a:p>
            <a:pPr>
              <a:buFont typeface="Arial" panose="020B0604020202020204" pitchFamily="34" charset="0"/>
              <a:buChar char="•"/>
            </a:pPr>
            <a:r>
              <a:rPr lang="en-US" sz="1800" b="1" dirty="0"/>
              <a:t>November 2017 Plenary (Orlando)</a:t>
            </a:r>
          </a:p>
          <a:p>
            <a:pPr lvl="1"/>
            <a:r>
              <a:rPr lang="en-US" sz="1600" dirty="0"/>
              <a:t>Develop IG report and draft PAR and CSD</a:t>
            </a:r>
          </a:p>
          <a:p>
            <a:r>
              <a:rPr lang="en-US" sz="1800" b="1" dirty="0"/>
              <a:t>January 2018</a:t>
            </a:r>
          </a:p>
          <a:p>
            <a:pPr lvl="1"/>
            <a:r>
              <a:rPr lang="en-US" sz="1400" b="1" dirty="0"/>
              <a:t>Get SG/TG approval</a:t>
            </a:r>
          </a:p>
          <a:p>
            <a:r>
              <a:rPr lang="en-US" sz="1800" b="1" dirty="0"/>
              <a:t>March 2018</a:t>
            </a:r>
          </a:p>
          <a:p>
            <a:pPr lvl="1"/>
            <a:r>
              <a:rPr lang="en-US" sz="1400" b="1" dirty="0"/>
              <a:t>Review PAR/CSD comments</a:t>
            </a:r>
          </a:p>
          <a:p>
            <a:pPr lvl="1"/>
            <a:r>
              <a:rPr lang="en-US" sz="1400" b="1" dirty="0"/>
              <a:t>Develop amendment</a:t>
            </a:r>
          </a:p>
          <a:p>
            <a:r>
              <a:rPr lang="en-US" sz="1800" b="1" dirty="0"/>
              <a:t>May 2018</a:t>
            </a:r>
          </a:p>
          <a:p>
            <a:pPr lvl="1"/>
            <a:r>
              <a:rPr lang="en-US" sz="1400" b="1" dirty="0"/>
              <a:t>Develop amendment</a:t>
            </a:r>
          </a:p>
          <a:p>
            <a:pPr lvl="1"/>
            <a:r>
              <a:rPr lang="en-US" sz="1400" b="1" dirty="0"/>
              <a:t>Review proposals</a:t>
            </a:r>
          </a:p>
          <a:p>
            <a:r>
              <a:rPr lang="en-US" sz="1800" b="1" dirty="0"/>
              <a:t>July 2018</a:t>
            </a:r>
          </a:p>
          <a:p>
            <a:pPr lvl="1"/>
            <a:r>
              <a:rPr lang="en-US" sz="1400" b="1" dirty="0"/>
              <a:t>Submit for ballot</a:t>
            </a:r>
          </a:p>
          <a:p>
            <a:r>
              <a:rPr lang="en-US" sz="1800" b="1" dirty="0">
                <a:solidFill>
                  <a:srgbClr val="FF0000"/>
                </a:solidFill>
              </a:rPr>
              <a:t>September 2018</a:t>
            </a:r>
          </a:p>
          <a:p>
            <a:pPr lvl="1"/>
            <a:r>
              <a:rPr lang="en-US" sz="1400" b="1" dirty="0">
                <a:solidFill>
                  <a:srgbClr val="FF0000"/>
                </a:solidFill>
              </a:rPr>
              <a:t>Comment resolution</a:t>
            </a:r>
          </a:p>
          <a:p>
            <a:pPr lvl="1"/>
            <a:r>
              <a:rPr lang="en-US" sz="1400" b="1" dirty="0">
                <a:solidFill>
                  <a:srgbClr val="FF0000"/>
                </a:solidFill>
              </a:rPr>
              <a:t>Submit for re-ballot</a:t>
            </a:r>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PAR &amp; CSD</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PAR 15-17-0624-06</a:t>
            </a:r>
          </a:p>
          <a:p>
            <a:r>
              <a:rPr lang="en-US" i="1" dirty="0"/>
              <a:t>CSD 15-17-0622-04</a:t>
            </a: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dirty="0"/>
              <a:t>September 2018</a:t>
            </a:r>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228787454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3846</TotalTime>
  <Words>306</Words>
  <Application>Microsoft Office PowerPoint</Application>
  <PresentationFormat>On-screen Show (4:3)</PresentationFormat>
  <Paragraphs>80</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Calibri</vt:lpstr>
      <vt:lpstr>Calibri Light</vt:lpstr>
      <vt:lpstr>Monotype Sorts</vt:lpstr>
      <vt:lpstr>Times New Roman</vt:lpstr>
      <vt:lpstr>IEEE-P802_15_Rbt</vt:lpstr>
      <vt:lpstr>Custom Design</vt:lpstr>
      <vt:lpstr>Default Design</vt:lpstr>
      <vt:lpstr>PowerPoint Presentation</vt:lpstr>
      <vt:lpstr>Call for Potentially Essential Patents</vt:lpstr>
      <vt:lpstr>802.15 SG FANE Agenda September 2018 Interim</vt:lpstr>
      <vt:lpstr>SG FAN Schedule for the Week</vt:lpstr>
      <vt:lpstr>Main Agenda Items for the Week</vt:lpstr>
      <vt:lpstr>Timeline</vt:lpstr>
      <vt:lpstr>PAR &amp; CSD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Gillmore, Matthew</cp:lastModifiedBy>
  <cp:revision>287</cp:revision>
  <cp:lastPrinted>1998-02-10T13:28:06Z</cp:lastPrinted>
  <dcterms:created xsi:type="dcterms:W3CDTF">2017-03-12T21:31:02Z</dcterms:created>
  <dcterms:modified xsi:type="dcterms:W3CDTF">2018-09-06T21:40:10Z</dcterms:modified>
</cp:coreProperties>
</file>