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4" r:id="rId2"/>
    <p:sldId id="266" r:id="rId3"/>
  </p:sldIdLst>
  <p:sldSz cx="12192000" cy="6858000"/>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ong Han" initials="CH" lastIdx="3" clrIdx="0">
    <p:extLst>
      <p:ext uri="{19B8F6BF-5375-455C-9EA6-DF929625EA0E}">
        <p15:presenceInfo xmlns:p15="http://schemas.microsoft.com/office/powerpoint/2012/main" userId="S-1-5-21-984455553-3281040244-3897187827-12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174" autoAdjust="0"/>
  </p:normalViewPr>
  <p:slideViewPr>
    <p:cSldViewPr>
      <p:cViewPr varScale="1">
        <p:scale>
          <a:sx n="103" d="100"/>
          <a:sy n="103" d="100"/>
        </p:scale>
        <p:origin x="876" y="108"/>
      </p:cViewPr>
      <p:guideLst>
        <p:guide orient="horz" pos="2160"/>
        <p:guide pos="384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ong Han" userId="a0e346bc-a459-4d93-a729-926adb72820d" providerId="ADAL" clId="{44CA679C-C263-4FE0-BAB4-5CBB089343AE}"/>
    <pc:docChg chg="undo custSel addSld modSld">
      <pc:chgData name="Chong Han" userId="a0e346bc-a459-4d93-a729-926adb72820d" providerId="ADAL" clId="{44CA679C-C263-4FE0-BAB4-5CBB089343AE}" dt="2018-03-22T15:23:09.350" v="371" actId="14100"/>
      <pc:docMkLst>
        <pc:docMk/>
      </pc:docMkLst>
      <pc:sldChg chg="modSp">
        <pc:chgData name="Chong Han" userId="a0e346bc-a459-4d93-a729-926adb72820d" providerId="ADAL" clId="{44CA679C-C263-4FE0-BAB4-5CBB089343AE}" dt="2018-03-19T12:24:08.575" v="188" actId="20577"/>
        <pc:sldMkLst>
          <pc:docMk/>
          <pc:sldMk cId="1146129112" sldId="264"/>
        </pc:sldMkLst>
        <pc:spChg chg="mod">
          <ac:chgData name="Chong Han" userId="a0e346bc-a459-4d93-a729-926adb72820d" providerId="ADAL" clId="{44CA679C-C263-4FE0-BAB4-5CBB089343AE}" dt="2018-03-19T12:24:08.575" v="188" actId="20577"/>
          <ac:spMkLst>
            <pc:docMk/>
            <pc:sldMk cId="1146129112" sldId="264"/>
            <ac:spMk id="5" creationId="{00000000-0000-0000-0000-000000000000}"/>
          </ac:spMkLst>
        </pc:spChg>
      </pc:sldChg>
      <pc:sldChg chg="modSp">
        <pc:chgData name="Chong Han" userId="a0e346bc-a459-4d93-a729-926adb72820d" providerId="ADAL" clId="{44CA679C-C263-4FE0-BAB4-5CBB089343AE}" dt="2018-03-19T12:24:53.484" v="213" actId="20577"/>
        <pc:sldMkLst>
          <pc:docMk/>
          <pc:sldMk cId="2893900138" sldId="265"/>
        </pc:sldMkLst>
        <pc:spChg chg="mod">
          <ac:chgData name="Chong Han" userId="a0e346bc-a459-4d93-a729-926adb72820d" providerId="ADAL" clId="{44CA679C-C263-4FE0-BAB4-5CBB089343AE}" dt="2018-03-19T12:24:25.687" v="206" actId="20577"/>
          <ac:spMkLst>
            <pc:docMk/>
            <pc:sldMk cId="2893900138" sldId="265"/>
            <ac:spMk id="5" creationId="{00000000-0000-0000-0000-000000000000}"/>
          </ac:spMkLst>
        </pc:spChg>
        <pc:spChg chg="mod">
          <ac:chgData name="Chong Han" userId="a0e346bc-a459-4d93-a729-926adb72820d" providerId="ADAL" clId="{44CA679C-C263-4FE0-BAB4-5CBB089343AE}" dt="2018-03-19T12:24:53.484" v="213" actId="20577"/>
          <ac:spMkLst>
            <pc:docMk/>
            <pc:sldMk cId="2893900138" sldId="265"/>
            <ac:spMk id="6" creationId="{00000000-0000-0000-0000-000000000000}"/>
          </ac:spMkLst>
        </pc:spChg>
      </pc:sldChg>
      <pc:sldChg chg="delSp modSp">
        <pc:chgData name="Chong Han" userId="a0e346bc-a459-4d93-a729-926adb72820d" providerId="ADAL" clId="{44CA679C-C263-4FE0-BAB4-5CBB089343AE}" dt="2018-03-22T15:23:09.350" v="371" actId="14100"/>
        <pc:sldMkLst>
          <pc:docMk/>
          <pc:sldMk cId="603860123" sldId="266"/>
        </pc:sldMkLst>
        <pc:spChg chg="del mod">
          <ac:chgData name="Chong Han" userId="a0e346bc-a459-4d93-a729-926adb72820d" providerId="ADAL" clId="{44CA679C-C263-4FE0-BAB4-5CBB089343AE}" dt="2018-03-22T15:22:53.929" v="368" actId="478"/>
          <ac:spMkLst>
            <pc:docMk/>
            <pc:sldMk cId="603860123" sldId="266"/>
            <ac:spMk id="14" creationId="{00000000-0000-0000-0000-000000000000}"/>
          </ac:spMkLst>
        </pc:spChg>
        <pc:spChg chg="mod">
          <ac:chgData name="Chong Han" userId="a0e346bc-a459-4d93-a729-926adb72820d" providerId="ADAL" clId="{44CA679C-C263-4FE0-BAB4-5CBB089343AE}" dt="2018-03-22T15:22:58.137" v="369" actId="14100"/>
          <ac:spMkLst>
            <pc:docMk/>
            <pc:sldMk cId="603860123" sldId="266"/>
            <ac:spMk id="16" creationId="{00000000-0000-0000-0000-000000000000}"/>
          </ac:spMkLst>
        </pc:spChg>
        <pc:spChg chg="del">
          <ac:chgData name="Chong Han" userId="a0e346bc-a459-4d93-a729-926adb72820d" providerId="ADAL" clId="{44CA679C-C263-4FE0-BAB4-5CBB089343AE}" dt="2018-03-22T15:22:43.530" v="366" actId="478"/>
          <ac:spMkLst>
            <pc:docMk/>
            <pc:sldMk cId="603860123" sldId="266"/>
            <ac:spMk id="23" creationId="{00000000-0000-0000-0000-000000000000}"/>
          </ac:spMkLst>
        </pc:spChg>
        <pc:cxnChg chg="del">
          <ac:chgData name="Chong Han" userId="a0e346bc-a459-4d93-a729-926adb72820d" providerId="ADAL" clId="{44CA679C-C263-4FE0-BAB4-5CBB089343AE}" dt="2018-03-22T15:23:03.636" v="370" actId="478"/>
          <ac:cxnSpMkLst>
            <pc:docMk/>
            <pc:sldMk cId="603860123" sldId="266"/>
            <ac:cxnSpMk id="21" creationId="{00000000-0000-0000-0000-000000000000}"/>
          </ac:cxnSpMkLst>
        </pc:cxnChg>
        <pc:cxnChg chg="del">
          <ac:chgData name="Chong Han" userId="a0e346bc-a459-4d93-a729-926adb72820d" providerId="ADAL" clId="{44CA679C-C263-4FE0-BAB4-5CBB089343AE}" dt="2018-03-22T15:22:47.267" v="367" actId="478"/>
          <ac:cxnSpMkLst>
            <pc:docMk/>
            <pc:sldMk cId="603860123" sldId="266"/>
            <ac:cxnSpMk id="22" creationId="{00000000-0000-0000-0000-000000000000}"/>
          </ac:cxnSpMkLst>
        </pc:cxnChg>
        <pc:cxnChg chg="mod">
          <ac:chgData name="Chong Han" userId="a0e346bc-a459-4d93-a729-926adb72820d" providerId="ADAL" clId="{44CA679C-C263-4FE0-BAB4-5CBB089343AE}" dt="2018-03-22T15:23:09.350" v="371" actId="14100"/>
          <ac:cxnSpMkLst>
            <pc:docMk/>
            <pc:sldMk cId="603860123" sldId="266"/>
            <ac:cxnSpMk id="25" creationId="{00000000-0000-0000-0000-000000000000}"/>
          </ac:cxnSpMkLst>
        </pc:cxnChg>
      </pc:sldChg>
      <pc:sldChg chg="delSp modSp add">
        <pc:chgData name="Chong Han" userId="a0e346bc-a459-4d93-a729-926adb72820d" providerId="ADAL" clId="{44CA679C-C263-4FE0-BAB4-5CBB089343AE}" dt="2018-03-19T12:49:34.796" v="364" actId="20577"/>
        <pc:sldMkLst>
          <pc:docMk/>
          <pc:sldMk cId="509819848" sldId="278"/>
        </pc:sldMkLst>
        <pc:spChg chg="mod">
          <ac:chgData name="Chong Han" userId="a0e346bc-a459-4d93-a729-926adb72820d" providerId="ADAL" clId="{44CA679C-C263-4FE0-BAB4-5CBB089343AE}" dt="2018-03-19T12:48:37.664" v="330" actId="20577"/>
          <ac:spMkLst>
            <pc:docMk/>
            <pc:sldMk cId="509819848" sldId="278"/>
            <ac:spMk id="5" creationId="{00000000-0000-0000-0000-000000000000}"/>
          </ac:spMkLst>
        </pc:spChg>
        <pc:spChg chg="mod">
          <ac:chgData name="Chong Han" userId="a0e346bc-a459-4d93-a729-926adb72820d" providerId="ADAL" clId="{44CA679C-C263-4FE0-BAB4-5CBB089343AE}" dt="2018-03-19T12:37:59.157" v="259" actId="404"/>
          <ac:spMkLst>
            <pc:docMk/>
            <pc:sldMk cId="509819848" sldId="278"/>
            <ac:spMk id="6" creationId="{00000000-0000-0000-0000-000000000000}"/>
          </ac:spMkLst>
        </pc:spChg>
        <pc:spChg chg="mod">
          <ac:chgData name="Chong Han" userId="a0e346bc-a459-4d93-a729-926adb72820d" providerId="ADAL" clId="{44CA679C-C263-4FE0-BAB4-5CBB089343AE}" dt="2018-03-19T12:47:49.069" v="305" actId="20577"/>
          <ac:spMkLst>
            <pc:docMk/>
            <pc:sldMk cId="509819848" sldId="278"/>
            <ac:spMk id="10" creationId="{00000000-0000-0000-0000-000000000000}"/>
          </ac:spMkLst>
        </pc:spChg>
        <pc:spChg chg="mod">
          <ac:chgData name="Chong Han" userId="a0e346bc-a459-4d93-a729-926adb72820d" providerId="ADAL" clId="{44CA679C-C263-4FE0-BAB4-5CBB089343AE}" dt="2018-03-19T12:38:27.028" v="280" actId="20577"/>
          <ac:spMkLst>
            <pc:docMk/>
            <pc:sldMk cId="509819848" sldId="278"/>
            <ac:spMk id="12" creationId="{00000000-0000-0000-0000-000000000000}"/>
          </ac:spMkLst>
        </pc:spChg>
        <pc:spChg chg="del">
          <ac:chgData name="Chong Han" userId="a0e346bc-a459-4d93-a729-926adb72820d" providerId="ADAL" clId="{44CA679C-C263-4FE0-BAB4-5CBB089343AE}" dt="2018-03-19T12:38:29.934" v="281" actId="478"/>
          <ac:spMkLst>
            <pc:docMk/>
            <pc:sldMk cId="509819848" sldId="278"/>
            <ac:spMk id="13" creationId="{00000000-0000-0000-0000-000000000000}"/>
          </ac:spMkLst>
        </pc:spChg>
        <pc:spChg chg="mod">
          <ac:chgData name="Chong Han" userId="a0e346bc-a459-4d93-a729-926adb72820d" providerId="ADAL" clId="{44CA679C-C263-4FE0-BAB4-5CBB089343AE}" dt="2018-03-19T12:48:00.464" v="307" actId="6549"/>
          <ac:spMkLst>
            <pc:docMk/>
            <pc:sldMk cId="509819848" sldId="278"/>
            <ac:spMk id="23" creationId="{00000000-0000-0000-0000-000000000000}"/>
          </ac:spMkLst>
        </pc:spChg>
        <pc:spChg chg="mod">
          <ac:chgData name="Chong Han" userId="a0e346bc-a459-4d93-a729-926adb72820d" providerId="ADAL" clId="{44CA679C-C263-4FE0-BAB4-5CBB089343AE}" dt="2018-03-19T12:48:02.851" v="309" actId="20577"/>
          <ac:spMkLst>
            <pc:docMk/>
            <pc:sldMk cId="509819848" sldId="278"/>
            <ac:spMk id="24" creationId="{00000000-0000-0000-0000-000000000000}"/>
          </ac:spMkLst>
        </pc:spChg>
        <pc:spChg chg="mod">
          <ac:chgData name="Chong Han" userId="a0e346bc-a459-4d93-a729-926adb72820d" providerId="ADAL" clId="{44CA679C-C263-4FE0-BAB4-5CBB089343AE}" dt="2018-03-19T12:48:10.660" v="310" actId="6549"/>
          <ac:spMkLst>
            <pc:docMk/>
            <pc:sldMk cId="509819848" sldId="278"/>
            <ac:spMk id="40" creationId="{00000000-0000-0000-0000-000000000000}"/>
          </ac:spMkLst>
        </pc:spChg>
        <pc:spChg chg="mod">
          <ac:chgData name="Chong Han" userId="a0e346bc-a459-4d93-a729-926adb72820d" providerId="ADAL" clId="{44CA679C-C263-4FE0-BAB4-5CBB089343AE}" dt="2018-03-19T12:48:18.554" v="314" actId="20577"/>
          <ac:spMkLst>
            <pc:docMk/>
            <pc:sldMk cId="509819848" sldId="278"/>
            <ac:spMk id="41" creationId="{00000000-0000-0000-0000-000000000000}"/>
          </ac:spMkLst>
        </pc:spChg>
        <pc:spChg chg="mod">
          <ac:chgData name="Chong Han" userId="a0e346bc-a459-4d93-a729-926adb72820d" providerId="ADAL" clId="{44CA679C-C263-4FE0-BAB4-5CBB089343AE}" dt="2018-03-19T12:48:13.547" v="311" actId="6549"/>
          <ac:spMkLst>
            <pc:docMk/>
            <pc:sldMk cId="509819848" sldId="278"/>
            <ac:spMk id="42" creationId="{00000000-0000-0000-0000-000000000000}"/>
          </ac:spMkLst>
        </pc:spChg>
        <pc:spChg chg="mod">
          <ac:chgData name="Chong Han" userId="a0e346bc-a459-4d93-a729-926adb72820d" providerId="ADAL" clId="{44CA679C-C263-4FE0-BAB4-5CBB089343AE}" dt="2018-03-19T12:48:20.431" v="315" actId="20577"/>
          <ac:spMkLst>
            <pc:docMk/>
            <pc:sldMk cId="509819848" sldId="278"/>
            <ac:spMk id="43" creationId="{00000000-0000-0000-0000-000000000000}"/>
          </ac:spMkLst>
        </pc:spChg>
        <pc:spChg chg="mod">
          <ac:chgData name="Chong Han" userId="a0e346bc-a459-4d93-a729-926adb72820d" providerId="ADAL" clId="{44CA679C-C263-4FE0-BAB4-5CBB089343AE}" dt="2018-03-19T12:48:54.871" v="334" actId="20577"/>
          <ac:spMkLst>
            <pc:docMk/>
            <pc:sldMk cId="509819848" sldId="278"/>
            <ac:spMk id="44" creationId="{00000000-0000-0000-0000-000000000000}"/>
          </ac:spMkLst>
        </pc:spChg>
        <pc:spChg chg="mod">
          <ac:chgData name="Chong Han" userId="a0e346bc-a459-4d93-a729-926adb72820d" providerId="ADAL" clId="{44CA679C-C263-4FE0-BAB4-5CBB089343AE}" dt="2018-03-19T12:48:21.680" v="317" actId="20577"/>
          <ac:spMkLst>
            <pc:docMk/>
            <pc:sldMk cId="509819848" sldId="278"/>
            <ac:spMk id="45" creationId="{00000000-0000-0000-0000-000000000000}"/>
          </ac:spMkLst>
        </pc:spChg>
        <pc:spChg chg="mod">
          <ac:chgData name="Chong Han" userId="a0e346bc-a459-4d93-a729-926adb72820d" providerId="ADAL" clId="{44CA679C-C263-4FE0-BAB4-5CBB089343AE}" dt="2018-03-19T12:48:16.320" v="313" actId="6549"/>
          <ac:spMkLst>
            <pc:docMk/>
            <pc:sldMk cId="509819848" sldId="278"/>
            <ac:spMk id="46" creationId="{00000000-0000-0000-0000-000000000000}"/>
          </ac:spMkLst>
        </pc:spChg>
        <pc:spChg chg="mod">
          <ac:chgData name="Chong Han" userId="a0e346bc-a459-4d93-a729-926adb72820d" providerId="ADAL" clId="{44CA679C-C263-4FE0-BAB4-5CBB089343AE}" dt="2018-03-19T12:48:22.826" v="318" actId="20577"/>
          <ac:spMkLst>
            <pc:docMk/>
            <pc:sldMk cId="509819848" sldId="278"/>
            <ac:spMk id="47" creationId="{00000000-0000-0000-0000-000000000000}"/>
          </ac:spMkLst>
        </pc:spChg>
        <pc:spChg chg="mod">
          <ac:chgData name="Chong Han" userId="a0e346bc-a459-4d93-a729-926adb72820d" providerId="ADAL" clId="{44CA679C-C263-4FE0-BAB4-5CBB089343AE}" dt="2018-03-19T12:47:57.916" v="306" actId="6549"/>
          <ac:spMkLst>
            <pc:docMk/>
            <pc:sldMk cId="509819848" sldId="278"/>
            <ac:spMk id="55" creationId="{00000000-0000-0000-0000-000000000000}"/>
          </ac:spMkLst>
        </pc:spChg>
        <pc:spChg chg="del">
          <ac:chgData name="Chong Han" userId="a0e346bc-a459-4d93-a729-926adb72820d" providerId="ADAL" clId="{44CA679C-C263-4FE0-BAB4-5CBB089343AE}" dt="2018-03-19T12:38:33.988" v="282" actId="478"/>
          <ac:spMkLst>
            <pc:docMk/>
            <pc:sldMk cId="509819848" sldId="278"/>
            <ac:spMk id="56" creationId="{00000000-0000-0000-0000-000000000000}"/>
          </ac:spMkLst>
        </pc:spChg>
        <pc:spChg chg="mod">
          <ac:chgData name="Chong Han" userId="a0e346bc-a459-4d93-a729-926adb72820d" providerId="ADAL" clId="{44CA679C-C263-4FE0-BAB4-5CBB089343AE}" dt="2018-03-19T12:49:34.796" v="364" actId="20577"/>
          <ac:spMkLst>
            <pc:docMk/>
            <pc:sldMk cId="509819848" sldId="278"/>
            <ac:spMk id="60" creationId="{00000000-0000-0000-0000-000000000000}"/>
          </ac:spMkLst>
        </pc:spChg>
        <pc:cxnChg chg="del">
          <ac:chgData name="Chong Han" userId="a0e346bc-a459-4d93-a729-926adb72820d" providerId="ADAL" clId="{44CA679C-C263-4FE0-BAB4-5CBB089343AE}" dt="2018-03-19T12:38:33.988" v="282" actId="478"/>
          <ac:cxnSpMkLst>
            <pc:docMk/>
            <pc:sldMk cId="509819848" sldId="278"/>
            <ac:cxnSpMk id="19" creationId="{00000000-0000-0000-0000-000000000000}"/>
          </ac:cxnSpMkLst>
        </pc:cxnChg>
        <pc:cxnChg chg="mod">
          <ac:chgData name="Chong Han" userId="a0e346bc-a459-4d93-a729-926adb72820d" providerId="ADAL" clId="{44CA679C-C263-4FE0-BAB4-5CBB089343AE}" dt="2018-03-19T12:37:52.237" v="254" actId="14100"/>
          <ac:cxnSpMkLst>
            <pc:docMk/>
            <pc:sldMk cId="509819848" sldId="278"/>
            <ac:cxnSpMk id="20" creationId="{00000000-0000-0000-0000-000000000000}"/>
          </ac:cxnSpMkLst>
        </pc:cxnChg>
        <pc:cxnChg chg="del">
          <ac:chgData name="Chong Han" userId="a0e346bc-a459-4d93-a729-926adb72820d" providerId="ADAL" clId="{44CA679C-C263-4FE0-BAB4-5CBB089343AE}" dt="2018-03-19T12:38:34.858" v="283" actId="478"/>
          <ac:cxnSpMkLst>
            <pc:docMk/>
            <pc:sldMk cId="509819848" sldId="278"/>
            <ac:cxnSpMk id="21" creationId="{00000000-0000-0000-0000-000000000000}"/>
          </ac:cxnSpMkLst>
        </pc:cxnChg>
      </pc:sldChg>
    </pc:docChg>
  </pc:docChgLst>
  <pc:docChgLst>
    <pc:chgData name="Chong Han" userId="a0e346bc-a459-4d93-a729-926adb72820d" providerId="ADAL" clId="{30DDE2B5-1414-47C2-ABBC-E39CE7FCC6AF}"/>
    <pc:docChg chg="undo custSel addSld delSld modSld modMainMaster">
      <pc:chgData name="Chong Han" userId="a0e346bc-a459-4d93-a729-926adb72820d" providerId="ADAL" clId="{30DDE2B5-1414-47C2-ABBC-E39CE7FCC6AF}" dt="2018-04-25T10:07:45.283" v="1225" actId="1076"/>
      <pc:docMkLst>
        <pc:docMk/>
      </pc:docMkLst>
      <pc:sldChg chg="modSp">
        <pc:chgData name="Chong Han" userId="a0e346bc-a459-4d93-a729-926adb72820d" providerId="ADAL" clId="{30DDE2B5-1414-47C2-ABBC-E39CE7FCC6AF}" dt="2018-04-25T09:49:46.088" v="1196" actId="20577"/>
        <pc:sldMkLst>
          <pc:docMk/>
          <pc:sldMk cId="1146129112" sldId="264"/>
        </pc:sldMkLst>
        <pc:spChg chg="mod">
          <ac:chgData name="Chong Han" userId="a0e346bc-a459-4d93-a729-926adb72820d" providerId="ADAL" clId="{30DDE2B5-1414-47C2-ABBC-E39CE7FCC6AF}" dt="2018-04-25T09:49:46.088" v="1196" actId="20577"/>
          <ac:spMkLst>
            <pc:docMk/>
            <pc:sldMk cId="1146129112" sldId="264"/>
            <ac:spMk id="5" creationId="{00000000-0000-0000-0000-000000000000}"/>
          </ac:spMkLst>
        </pc:spChg>
      </pc:sldChg>
      <pc:sldChg chg="modSp">
        <pc:chgData name="Chong Han" userId="a0e346bc-a459-4d93-a729-926adb72820d" providerId="ADAL" clId="{30DDE2B5-1414-47C2-ABBC-E39CE7FCC6AF}" dt="2018-04-25T10:07:45.283" v="1225" actId="1076"/>
        <pc:sldMkLst>
          <pc:docMk/>
          <pc:sldMk cId="2893900138" sldId="265"/>
        </pc:sldMkLst>
        <pc:spChg chg="mod">
          <ac:chgData name="Chong Han" userId="a0e346bc-a459-4d93-a729-926adb72820d" providerId="ADAL" clId="{30DDE2B5-1414-47C2-ABBC-E39CE7FCC6AF}" dt="2018-04-25T10:04:47.784" v="1201" actId="1076"/>
          <ac:spMkLst>
            <pc:docMk/>
            <pc:sldMk cId="2893900138" sldId="265"/>
            <ac:spMk id="5" creationId="{00000000-0000-0000-0000-000000000000}"/>
          </ac:spMkLst>
        </pc:spChg>
        <pc:spChg chg="mod">
          <ac:chgData name="Chong Han" userId="a0e346bc-a459-4d93-a729-926adb72820d" providerId="ADAL" clId="{30DDE2B5-1414-47C2-ABBC-E39CE7FCC6AF}" dt="2018-04-25T10:07:45.283" v="1225" actId="1076"/>
          <ac:spMkLst>
            <pc:docMk/>
            <pc:sldMk cId="2893900138" sldId="265"/>
            <ac:spMk id="6" creationId="{00000000-0000-0000-0000-000000000000}"/>
          </ac:spMkLst>
        </pc:spChg>
      </pc:sldChg>
      <pc:sldChg chg="addSp delSp modSp">
        <pc:chgData name="Chong Han" userId="a0e346bc-a459-4d93-a729-926adb72820d" providerId="ADAL" clId="{30DDE2B5-1414-47C2-ABBC-E39CE7FCC6AF}" dt="2018-04-25T08:40:07.254" v="821" actId="1076"/>
        <pc:sldMkLst>
          <pc:docMk/>
          <pc:sldMk cId="603860123" sldId="266"/>
        </pc:sldMkLst>
        <pc:spChg chg="mod">
          <ac:chgData name="Chong Han" userId="a0e346bc-a459-4d93-a729-926adb72820d" providerId="ADAL" clId="{30DDE2B5-1414-47C2-ABBC-E39CE7FCC6AF}" dt="2018-04-23T09:30:16.036" v="40" actId="20577"/>
          <ac:spMkLst>
            <pc:docMk/>
            <pc:sldMk cId="603860123" sldId="266"/>
            <ac:spMk id="16" creationId="{00000000-0000-0000-0000-000000000000}"/>
          </ac:spMkLst>
        </pc:spChg>
        <pc:spChg chg="mod">
          <ac:chgData name="Chong Han" userId="a0e346bc-a459-4d93-a729-926adb72820d" providerId="ADAL" clId="{30DDE2B5-1414-47C2-ABBC-E39CE7FCC6AF}" dt="2018-04-25T08:40:02.738" v="820" actId="1076"/>
          <ac:spMkLst>
            <pc:docMk/>
            <pc:sldMk cId="603860123" sldId="266"/>
            <ac:spMk id="19" creationId="{00000000-0000-0000-0000-000000000000}"/>
          </ac:spMkLst>
        </pc:spChg>
        <pc:spChg chg="mod">
          <ac:chgData name="Chong Han" userId="a0e346bc-a459-4d93-a729-926adb72820d" providerId="ADAL" clId="{30DDE2B5-1414-47C2-ABBC-E39CE7FCC6AF}" dt="2018-04-25T08:39:59.660" v="819" actId="1076"/>
          <ac:spMkLst>
            <pc:docMk/>
            <pc:sldMk cId="603860123" sldId="266"/>
            <ac:spMk id="20" creationId="{00000000-0000-0000-0000-000000000000}"/>
          </ac:spMkLst>
        </pc:spChg>
        <pc:spChg chg="add del mod">
          <ac:chgData name="Chong Han" userId="a0e346bc-a459-4d93-a729-926adb72820d" providerId="ADAL" clId="{30DDE2B5-1414-47C2-ABBC-E39CE7FCC6AF}" dt="2018-04-25T08:17:27.182" v="583" actId="478"/>
          <ac:spMkLst>
            <pc:docMk/>
            <pc:sldMk cId="603860123" sldId="266"/>
            <ac:spMk id="21" creationId="{574EF387-E212-4E44-BAC9-73D96175C1A0}"/>
          </ac:spMkLst>
        </pc:spChg>
        <pc:spChg chg="mod">
          <ac:chgData name="Chong Han" userId="a0e346bc-a459-4d93-a729-926adb72820d" providerId="ADAL" clId="{30DDE2B5-1414-47C2-ABBC-E39CE7FCC6AF}" dt="2018-04-25T08:40:07.254" v="821" actId="1076"/>
          <ac:spMkLst>
            <pc:docMk/>
            <pc:sldMk cId="603860123" sldId="266"/>
            <ac:spMk id="27" creationId="{00000000-0000-0000-0000-000000000000}"/>
          </ac:spMkLst>
        </pc:spChg>
      </pc:sldChg>
      <pc:sldChg chg="addSp delSp modSp">
        <pc:chgData name="Chong Han" userId="a0e346bc-a459-4d93-a729-926adb72820d" providerId="ADAL" clId="{30DDE2B5-1414-47C2-ABBC-E39CE7FCC6AF}" dt="2018-04-25T09:01:18.669" v="1192" actId="404"/>
        <pc:sldMkLst>
          <pc:docMk/>
          <pc:sldMk cId="3845528823" sldId="267"/>
        </pc:sldMkLst>
        <pc:spChg chg="mod">
          <ac:chgData name="Chong Han" userId="a0e346bc-a459-4d93-a729-926adb72820d" providerId="ADAL" clId="{30DDE2B5-1414-47C2-ABBC-E39CE7FCC6AF}" dt="2018-04-25T09:01:12.230" v="1189" actId="20577"/>
          <ac:spMkLst>
            <pc:docMk/>
            <pc:sldMk cId="3845528823" sldId="267"/>
            <ac:spMk id="5" creationId="{00000000-0000-0000-0000-000000000000}"/>
          </ac:spMkLst>
        </pc:spChg>
        <pc:spChg chg="mod">
          <ac:chgData name="Chong Han" userId="a0e346bc-a459-4d93-a729-926adb72820d" providerId="ADAL" clId="{30DDE2B5-1414-47C2-ABBC-E39CE7FCC6AF}" dt="2018-04-25T08:38:26.870" v="780" actId="20577"/>
          <ac:spMkLst>
            <pc:docMk/>
            <pc:sldMk cId="3845528823" sldId="267"/>
            <ac:spMk id="6" creationId="{00000000-0000-0000-0000-000000000000}"/>
          </ac:spMkLst>
        </pc:spChg>
        <pc:spChg chg="del">
          <ac:chgData name="Chong Han" userId="a0e346bc-a459-4d93-a729-926adb72820d" providerId="ADAL" clId="{30DDE2B5-1414-47C2-ABBC-E39CE7FCC6AF}" dt="2018-04-25T08:36:05.200" v="753" actId="478"/>
          <ac:spMkLst>
            <pc:docMk/>
            <pc:sldMk cId="3845528823" sldId="267"/>
            <ac:spMk id="7" creationId="{00000000-0000-0000-0000-000000000000}"/>
          </ac:spMkLst>
        </pc:spChg>
        <pc:spChg chg="add del">
          <ac:chgData name="Chong Han" userId="a0e346bc-a459-4d93-a729-926adb72820d" providerId="ADAL" clId="{30DDE2B5-1414-47C2-ABBC-E39CE7FCC6AF}" dt="2018-04-25T08:47:41.934" v="898" actId="404"/>
          <ac:spMkLst>
            <pc:docMk/>
            <pc:sldMk cId="3845528823" sldId="267"/>
            <ac:spMk id="9" creationId="{12C0CFF0-F88E-4A30-BE0C-68869085EF0D}"/>
          </ac:spMkLst>
        </pc:spChg>
        <pc:spChg chg="del mod">
          <ac:chgData name="Chong Han" userId="a0e346bc-a459-4d93-a729-926adb72820d" providerId="ADAL" clId="{30DDE2B5-1414-47C2-ABBC-E39CE7FCC6AF}" dt="2018-04-25T08:35:24.511" v="724" actId="478"/>
          <ac:spMkLst>
            <pc:docMk/>
            <pc:sldMk cId="3845528823" sldId="267"/>
            <ac:spMk id="10" creationId="{00000000-0000-0000-0000-000000000000}"/>
          </ac:spMkLst>
        </pc:spChg>
        <pc:spChg chg="add del mod">
          <ac:chgData name="Chong Han" userId="a0e346bc-a459-4d93-a729-926adb72820d" providerId="ADAL" clId="{30DDE2B5-1414-47C2-ABBC-E39CE7FCC6AF}" dt="2018-04-25T08:48:07.480" v="905" actId="478"/>
          <ac:spMkLst>
            <pc:docMk/>
            <pc:sldMk cId="3845528823" sldId="267"/>
            <ac:spMk id="11" creationId="{BEA986BF-24E9-4325-8D57-A60FE839FFE2}"/>
          </ac:spMkLst>
        </pc:spChg>
        <pc:spChg chg="del">
          <ac:chgData name="Chong Han" userId="a0e346bc-a459-4d93-a729-926adb72820d" providerId="ADAL" clId="{30DDE2B5-1414-47C2-ABBC-E39CE7FCC6AF}" dt="2018-04-25T08:35:27.465" v="726" actId="478"/>
          <ac:spMkLst>
            <pc:docMk/>
            <pc:sldMk cId="3845528823" sldId="267"/>
            <ac:spMk id="12" creationId="{00000000-0000-0000-0000-000000000000}"/>
          </ac:spMkLst>
        </pc:spChg>
        <pc:spChg chg="del">
          <ac:chgData name="Chong Han" userId="a0e346bc-a459-4d93-a729-926adb72820d" providerId="ADAL" clId="{30DDE2B5-1414-47C2-ABBC-E39CE7FCC6AF}" dt="2018-04-25T08:35:26.402" v="725" actId="478"/>
          <ac:spMkLst>
            <pc:docMk/>
            <pc:sldMk cId="3845528823" sldId="267"/>
            <ac:spMk id="13" creationId="{00000000-0000-0000-0000-000000000000}"/>
          </ac:spMkLst>
        </pc:spChg>
        <pc:spChg chg="mod">
          <ac:chgData name="Chong Han" userId="a0e346bc-a459-4d93-a729-926adb72820d" providerId="ADAL" clId="{30DDE2B5-1414-47C2-ABBC-E39CE7FCC6AF}" dt="2018-04-25T08:38:33.090" v="783" actId="6549"/>
          <ac:spMkLst>
            <pc:docMk/>
            <pc:sldMk cId="3845528823" sldId="267"/>
            <ac:spMk id="17" creationId="{00000000-0000-0000-0000-000000000000}"/>
          </ac:spMkLst>
        </pc:spChg>
        <pc:spChg chg="mod">
          <ac:chgData name="Chong Han" userId="a0e346bc-a459-4d93-a729-926adb72820d" providerId="ADAL" clId="{30DDE2B5-1414-47C2-ABBC-E39CE7FCC6AF}" dt="2018-04-25T08:38:54.970" v="790" actId="14100"/>
          <ac:spMkLst>
            <pc:docMk/>
            <pc:sldMk cId="3845528823" sldId="267"/>
            <ac:spMk id="23" creationId="{00000000-0000-0000-0000-000000000000}"/>
          </ac:spMkLst>
        </pc:spChg>
        <pc:spChg chg="mod">
          <ac:chgData name="Chong Han" userId="a0e346bc-a459-4d93-a729-926adb72820d" providerId="ADAL" clId="{30DDE2B5-1414-47C2-ABBC-E39CE7FCC6AF}" dt="2018-04-25T08:38:57.533" v="795" actId="20577"/>
          <ac:spMkLst>
            <pc:docMk/>
            <pc:sldMk cId="3845528823" sldId="267"/>
            <ac:spMk id="24" creationId="{00000000-0000-0000-0000-000000000000}"/>
          </ac:spMkLst>
        </pc:spChg>
        <pc:spChg chg="add mod">
          <ac:chgData name="Chong Han" userId="a0e346bc-a459-4d93-a729-926adb72820d" providerId="ADAL" clId="{30DDE2B5-1414-47C2-ABBC-E39CE7FCC6AF}" dt="2018-04-25T09:01:18.669" v="1192" actId="404"/>
          <ac:spMkLst>
            <pc:docMk/>
            <pc:sldMk cId="3845528823" sldId="267"/>
            <ac:spMk id="34" creationId="{19C8DA43-DD53-4133-8211-882411395F28}"/>
          </ac:spMkLst>
        </pc:spChg>
        <pc:spChg chg="del">
          <ac:chgData name="Chong Han" userId="a0e346bc-a459-4d93-a729-926adb72820d" providerId="ADAL" clId="{30DDE2B5-1414-47C2-ABBC-E39CE7FCC6AF}" dt="2018-04-25T08:35:57.996" v="751" actId="478"/>
          <ac:spMkLst>
            <pc:docMk/>
            <pc:sldMk cId="3845528823" sldId="267"/>
            <ac:spMk id="38"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39"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0"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1"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2"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3"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4"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5"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6"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7"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8"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9" creationId="{00000000-0000-0000-0000-000000000000}"/>
          </ac:spMkLst>
        </pc:spChg>
        <pc:spChg chg="del">
          <ac:chgData name="Chong Han" userId="a0e346bc-a459-4d93-a729-926adb72820d" providerId="ADAL" clId="{30DDE2B5-1414-47C2-ABBC-E39CE7FCC6AF}" dt="2018-04-25T08:35:54.640" v="750" actId="478"/>
          <ac:spMkLst>
            <pc:docMk/>
            <pc:sldMk cId="3845528823" sldId="267"/>
            <ac:spMk id="50" creationId="{00000000-0000-0000-0000-000000000000}"/>
          </ac:spMkLst>
        </pc:spChg>
      </pc:sldChg>
      <pc:sldChg chg="del">
        <pc:chgData name="Chong Han" userId="a0e346bc-a459-4d93-a729-926adb72820d" providerId="ADAL" clId="{30DDE2B5-1414-47C2-ABBC-E39CE7FCC6AF}" dt="2018-04-25T08:34:38.094" v="685" actId="2696"/>
        <pc:sldMkLst>
          <pc:docMk/>
          <pc:sldMk cId="1246439701" sldId="268"/>
        </pc:sldMkLst>
      </pc:sldChg>
      <pc:sldChg chg="addSp delSp modSp">
        <pc:chgData name="Chong Han" userId="a0e346bc-a459-4d93-a729-926adb72820d" providerId="ADAL" clId="{30DDE2B5-1414-47C2-ABBC-E39CE7FCC6AF}" dt="2018-04-25T09:52:19.321" v="1199" actId="1076"/>
        <pc:sldMkLst>
          <pc:docMk/>
          <pc:sldMk cId="4166751069" sldId="269"/>
        </pc:sldMkLst>
        <pc:spChg chg="mod">
          <ac:chgData name="Chong Han" userId="a0e346bc-a459-4d93-a729-926adb72820d" providerId="ADAL" clId="{30DDE2B5-1414-47C2-ABBC-E39CE7FCC6AF}" dt="2018-04-25T08:58:23.969" v="1103" actId="1037"/>
          <ac:spMkLst>
            <pc:docMk/>
            <pc:sldMk cId="4166751069" sldId="269"/>
            <ac:spMk id="6" creationId="{00000000-0000-0000-0000-000000000000}"/>
          </ac:spMkLst>
        </pc:spChg>
        <pc:spChg chg="mod">
          <ac:chgData name="Chong Han" userId="a0e346bc-a459-4d93-a729-926adb72820d" providerId="ADAL" clId="{30DDE2B5-1414-47C2-ABBC-E39CE7FCC6AF}" dt="2018-04-25T09:52:19.321" v="1199" actId="1076"/>
          <ac:spMkLst>
            <pc:docMk/>
            <pc:sldMk cId="4166751069" sldId="269"/>
            <ac:spMk id="10" creationId="{00000000-0000-0000-0000-000000000000}"/>
          </ac:spMkLst>
        </pc:spChg>
        <pc:spChg chg="mod">
          <ac:chgData name="Chong Han" userId="a0e346bc-a459-4d93-a729-926adb72820d" providerId="ADAL" clId="{30DDE2B5-1414-47C2-ABBC-E39CE7FCC6AF}" dt="2018-04-25T09:52:12.934" v="1198" actId="1076"/>
          <ac:spMkLst>
            <pc:docMk/>
            <pc:sldMk cId="4166751069" sldId="269"/>
            <ac:spMk id="12" creationId="{00000000-0000-0000-0000-000000000000}"/>
          </ac:spMkLst>
        </pc:spChg>
        <pc:spChg chg="mod">
          <ac:chgData name="Chong Han" userId="a0e346bc-a459-4d93-a729-926adb72820d" providerId="ADAL" clId="{30DDE2B5-1414-47C2-ABBC-E39CE7FCC6AF}" dt="2018-04-25T08:56:15.739" v="1072" actId="14100"/>
          <ac:spMkLst>
            <pc:docMk/>
            <pc:sldMk cId="4166751069" sldId="269"/>
            <ac:spMk id="13" creationId="{00000000-0000-0000-0000-000000000000}"/>
          </ac:spMkLst>
        </pc:spChg>
        <pc:spChg chg="mod">
          <ac:chgData name="Chong Han" userId="a0e346bc-a459-4d93-a729-926adb72820d" providerId="ADAL" clId="{30DDE2B5-1414-47C2-ABBC-E39CE7FCC6AF}" dt="2018-04-25T08:58:23.969" v="1103" actId="1037"/>
          <ac:spMkLst>
            <pc:docMk/>
            <pc:sldMk cId="4166751069" sldId="269"/>
            <ac:spMk id="23" creationId="{00000000-0000-0000-0000-000000000000}"/>
          </ac:spMkLst>
        </pc:spChg>
        <pc:spChg chg="mod">
          <ac:chgData name="Chong Han" userId="a0e346bc-a459-4d93-a729-926adb72820d" providerId="ADAL" clId="{30DDE2B5-1414-47C2-ABBC-E39CE7FCC6AF}" dt="2018-04-25T08:58:23.969" v="1103" actId="1037"/>
          <ac:spMkLst>
            <pc:docMk/>
            <pc:sldMk cId="4166751069" sldId="269"/>
            <ac:spMk id="24" creationId="{00000000-0000-0000-0000-000000000000}"/>
          </ac:spMkLst>
        </pc:spChg>
        <pc:spChg chg="mod">
          <ac:chgData name="Chong Han" userId="a0e346bc-a459-4d93-a729-926adb72820d" providerId="ADAL" clId="{30DDE2B5-1414-47C2-ABBC-E39CE7FCC6AF}" dt="2018-04-25T08:50:45.025" v="966" actId="20577"/>
          <ac:spMkLst>
            <pc:docMk/>
            <pc:sldMk cId="4166751069" sldId="269"/>
            <ac:spMk id="40" creationId="{00000000-0000-0000-0000-000000000000}"/>
          </ac:spMkLst>
        </pc:spChg>
        <pc:spChg chg="mod">
          <ac:chgData name="Chong Han" userId="a0e346bc-a459-4d93-a729-926adb72820d" providerId="ADAL" clId="{30DDE2B5-1414-47C2-ABBC-E39CE7FCC6AF}" dt="2018-04-25T08:50:49.385" v="968" actId="6549"/>
          <ac:spMkLst>
            <pc:docMk/>
            <pc:sldMk cId="4166751069" sldId="269"/>
            <ac:spMk id="41" creationId="{00000000-0000-0000-0000-000000000000}"/>
          </ac:spMkLst>
        </pc:spChg>
        <pc:spChg chg="mod">
          <ac:chgData name="Chong Han" userId="a0e346bc-a459-4d93-a729-926adb72820d" providerId="ADAL" clId="{30DDE2B5-1414-47C2-ABBC-E39CE7FCC6AF}" dt="2018-04-25T08:53:40.399" v="1015" actId="404"/>
          <ac:spMkLst>
            <pc:docMk/>
            <pc:sldMk cId="4166751069" sldId="269"/>
            <ac:spMk id="42" creationId="{00000000-0000-0000-0000-000000000000}"/>
          </ac:spMkLst>
        </pc:spChg>
        <pc:spChg chg="mod">
          <ac:chgData name="Chong Han" userId="a0e346bc-a459-4d93-a729-926adb72820d" providerId="ADAL" clId="{30DDE2B5-1414-47C2-ABBC-E39CE7FCC6AF}" dt="2018-04-25T08:53:12.896" v="1011" actId="20577"/>
          <ac:spMkLst>
            <pc:docMk/>
            <pc:sldMk cId="4166751069" sldId="269"/>
            <ac:spMk id="43" creationId="{00000000-0000-0000-0000-000000000000}"/>
          </ac:spMkLst>
        </pc:spChg>
        <pc:spChg chg="mod">
          <ac:chgData name="Chong Han" userId="a0e346bc-a459-4d93-a729-926adb72820d" providerId="ADAL" clId="{30DDE2B5-1414-47C2-ABBC-E39CE7FCC6AF}" dt="2018-04-25T09:00:05.696" v="1141" actId="20577"/>
          <ac:spMkLst>
            <pc:docMk/>
            <pc:sldMk cId="4166751069" sldId="269"/>
            <ac:spMk id="46" creationId="{00000000-0000-0000-0000-000000000000}"/>
          </ac:spMkLst>
        </pc:spChg>
        <pc:spChg chg="mod">
          <ac:chgData name="Chong Han" userId="a0e346bc-a459-4d93-a729-926adb72820d" providerId="ADAL" clId="{30DDE2B5-1414-47C2-ABBC-E39CE7FCC6AF}" dt="2018-04-25T09:00:09.120" v="1142" actId="20577"/>
          <ac:spMkLst>
            <pc:docMk/>
            <pc:sldMk cId="4166751069" sldId="269"/>
            <ac:spMk id="47" creationId="{00000000-0000-0000-0000-000000000000}"/>
          </ac:spMkLst>
        </pc:spChg>
        <pc:spChg chg="add mod">
          <ac:chgData name="Chong Han" userId="a0e346bc-a459-4d93-a729-926adb72820d" providerId="ADAL" clId="{30DDE2B5-1414-47C2-ABBC-E39CE7FCC6AF}" dt="2018-04-25T08:58:23.969" v="1103" actId="1037"/>
          <ac:spMkLst>
            <pc:docMk/>
            <pc:sldMk cId="4166751069" sldId="269"/>
            <ac:spMk id="48" creationId="{70A832E4-BCE0-40AF-82CE-933E1A4B0705}"/>
          </ac:spMkLst>
        </pc:spChg>
        <pc:spChg chg="add mod">
          <ac:chgData name="Chong Han" userId="a0e346bc-a459-4d93-a729-926adb72820d" providerId="ADAL" clId="{30DDE2B5-1414-47C2-ABBC-E39CE7FCC6AF}" dt="2018-04-25T08:55:01.257" v="1056" actId="1076"/>
          <ac:spMkLst>
            <pc:docMk/>
            <pc:sldMk cId="4166751069" sldId="269"/>
            <ac:spMk id="50" creationId="{58805FAA-02EA-4B77-81B7-32BAE4841CE4}"/>
          </ac:spMkLst>
        </pc:spChg>
        <pc:spChg chg="mod">
          <ac:chgData name="Chong Han" userId="a0e346bc-a459-4d93-a729-926adb72820d" providerId="ADAL" clId="{30DDE2B5-1414-47C2-ABBC-E39CE7FCC6AF}" dt="2018-04-25T08:58:23.969" v="1103" actId="1037"/>
          <ac:spMkLst>
            <pc:docMk/>
            <pc:sldMk cId="4166751069" sldId="269"/>
            <ac:spMk id="55" creationId="{00000000-0000-0000-0000-000000000000}"/>
          </ac:spMkLst>
        </pc:spChg>
        <pc:spChg chg="mod">
          <ac:chgData name="Chong Han" userId="a0e346bc-a459-4d93-a729-926adb72820d" providerId="ADAL" clId="{30DDE2B5-1414-47C2-ABBC-E39CE7FCC6AF}" dt="2018-04-25T08:44:24.931" v="857" actId="20577"/>
          <ac:spMkLst>
            <pc:docMk/>
            <pc:sldMk cId="4166751069" sldId="269"/>
            <ac:spMk id="56" creationId="{00000000-0000-0000-0000-000000000000}"/>
          </ac:spMkLst>
        </pc:spChg>
        <pc:spChg chg="mod">
          <ac:chgData name="Chong Han" userId="a0e346bc-a459-4d93-a729-926adb72820d" providerId="ADAL" clId="{30DDE2B5-1414-47C2-ABBC-E39CE7FCC6AF}" dt="2018-04-25T08:53:18.997" v="1012" actId="1076"/>
          <ac:spMkLst>
            <pc:docMk/>
            <pc:sldMk cId="4166751069" sldId="269"/>
            <ac:spMk id="58" creationId="{00000000-0000-0000-0000-000000000000}"/>
          </ac:spMkLst>
        </pc:spChg>
        <pc:spChg chg="mod">
          <ac:chgData name="Chong Han" userId="a0e346bc-a459-4d93-a729-926adb72820d" providerId="ADAL" clId="{30DDE2B5-1414-47C2-ABBC-E39CE7FCC6AF}" dt="2018-04-25T08:53:53.385" v="1042" actId="20577"/>
          <ac:spMkLst>
            <pc:docMk/>
            <pc:sldMk cId="4166751069" sldId="269"/>
            <ac:spMk id="59" creationId="{00000000-0000-0000-0000-000000000000}"/>
          </ac:spMkLst>
        </pc:spChg>
        <pc:spChg chg="mod">
          <ac:chgData name="Chong Han" userId="a0e346bc-a459-4d93-a729-926adb72820d" providerId="ADAL" clId="{30DDE2B5-1414-47C2-ABBC-E39CE7FCC6AF}" dt="2018-04-25T09:00:33.102" v="1183" actId="20577"/>
          <ac:spMkLst>
            <pc:docMk/>
            <pc:sldMk cId="4166751069" sldId="269"/>
            <ac:spMk id="61" creationId="{00000000-0000-0000-0000-000000000000}"/>
          </ac:spMkLst>
        </pc:spChg>
        <pc:spChg chg="add mod">
          <ac:chgData name="Chong Han" userId="a0e346bc-a459-4d93-a729-926adb72820d" providerId="ADAL" clId="{30DDE2B5-1414-47C2-ABBC-E39CE7FCC6AF}" dt="2018-04-25T08:55:07.086" v="1058" actId="1076"/>
          <ac:spMkLst>
            <pc:docMk/>
            <pc:sldMk cId="4166751069" sldId="269"/>
            <ac:spMk id="62" creationId="{E071B2B5-7C86-433F-BE79-609713C4F8AC}"/>
          </ac:spMkLst>
        </pc:spChg>
        <pc:spChg chg="add mod">
          <ac:chgData name="Chong Han" userId="a0e346bc-a459-4d93-a729-926adb72820d" providerId="ADAL" clId="{30DDE2B5-1414-47C2-ABBC-E39CE7FCC6AF}" dt="2018-04-25T09:00:38.175" v="1184" actId="20577"/>
          <ac:spMkLst>
            <pc:docMk/>
            <pc:sldMk cId="4166751069" sldId="269"/>
            <ac:spMk id="63" creationId="{7959A094-B9ED-42A5-899F-40BFFA6E457E}"/>
          </ac:spMkLst>
        </pc:spChg>
        <pc:spChg chg="add mod">
          <ac:chgData name="Chong Han" userId="a0e346bc-a459-4d93-a729-926adb72820d" providerId="ADAL" clId="{30DDE2B5-1414-47C2-ABBC-E39CE7FCC6AF}" dt="2018-04-25T08:56:38.539" v="1080" actId="1038"/>
          <ac:spMkLst>
            <pc:docMk/>
            <pc:sldMk cId="4166751069" sldId="269"/>
            <ac:spMk id="64" creationId="{60AAD362-D150-4E6C-B847-06CDD3C5F97B}"/>
          </ac:spMkLst>
        </pc:spChg>
        <pc:spChg chg="add mod">
          <ac:chgData name="Chong Han" userId="a0e346bc-a459-4d93-a729-926adb72820d" providerId="ADAL" clId="{30DDE2B5-1414-47C2-ABBC-E39CE7FCC6AF}" dt="2018-04-25T08:58:23.969" v="1103" actId="1037"/>
          <ac:spMkLst>
            <pc:docMk/>
            <pc:sldMk cId="4166751069" sldId="269"/>
            <ac:spMk id="65" creationId="{7F5BFB32-2C8E-4D74-B16C-DEBF444A04B6}"/>
          </ac:spMkLst>
        </pc:spChg>
        <pc:spChg chg="add mod">
          <ac:chgData name="Chong Han" userId="a0e346bc-a459-4d93-a729-926adb72820d" providerId="ADAL" clId="{30DDE2B5-1414-47C2-ABBC-E39CE7FCC6AF}" dt="2018-04-25T08:58:23.969" v="1103" actId="1037"/>
          <ac:spMkLst>
            <pc:docMk/>
            <pc:sldMk cId="4166751069" sldId="269"/>
            <ac:spMk id="67" creationId="{6201A922-040F-4E11-9911-6A4D55BEB832}"/>
          </ac:spMkLst>
        </pc:spChg>
        <pc:spChg chg="add mod">
          <ac:chgData name="Chong Han" userId="a0e346bc-a459-4d93-a729-926adb72820d" providerId="ADAL" clId="{30DDE2B5-1414-47C2-ABBC-E39CE7FCC6AF}" dt="2018-04-25T08:58:23.969" v="1103" actId="1037"/>
          <ac:spMkLst>
            <pc:docMk/>
            <pc:sldMk cId="4166751069" sldId="269"/>
            <ac:spMk id="71" creationId="{1C26DE76-6F2B-4600-9716-D7A6454E5B31}"/>
          </ac:spMkLst>
        </pc:spChg>
        <pc:spChg chg="add mod">
          <ac:chgData name="Chong Han" userId="a0e346bc-a459-4d93-a729-926adb72820d" providerId="ADAL" clId="{30DDE2B5-1414-47C2-ABBC-E39CE7FCC6AF}" dt="2018-04-25T08:59:02.995" v="1122" actId="20577"/>
          <ac:spMkLst>
            <pc:docMk/>
            <pc:sldMk cId="4166751069" sldId="269"/>
            <ac:spMk id="73" creationId="{BE21D8E3-06A3-4468-8304-F5F307993559}"/>
          </ac:spMkLst>
        </pc:spChg>
        <pc:spChg chg="add mod">
          <ac:chgData name="Chong Han" userId="a0e346bc-a459-4d93-a729-926adb72820d" providerId="ADAL" clId="{30DDE2B5-1414-47C2-ABBC-E39CE7FCC6AF}" dt="2018-04-25T08:59:20.100" v="1124" actId="1076"/>
          <ac:spMkLst>
            <pc:docMk/>
            <pc:sldMk cId="4166751069" sldId="269"/>
            <ac:spMk id="74" creationId="{1AE12053-4A67-4204-935A-34629DF57FBA}"/>
          </ac:spMkLst>
        </pc:spChg>
        <pc:spChg chg="add mod">
          <ac:chgData name="Chong Han" userId="a0e346bc-a459-4d93-a729-926adb72820d" providerId="ADAL" clId="{30DDE2B5-1414-47C2-ABBC-E39CE7FCC6AF}" dt="2018-04-25T08:59:58.164" v="1137" actId="20577"/>
          <ac:spMkLst>
            <pc:docMk/>
            <pc:sldMk cId="4166751069" sldId="269"/>
            <ac:spMk id="78" creationId="{7ABFB3D2-33A7-4488-83E9-38429801A6E0}"/>
          </ac:spMkLst>
        </pc:spChg>
        <pc:cxnChg chg="mod">
          <ac:chgData name="Chong Han" userId="a0e346bc-a459-4d93-a729-926adb72820d" providerId="ADAL" clId="{30DDE2B5-1414-47C2-ABBC-E39CE7FCC6AF}" dt="2018-04-25T08:58:23.969" v="1103" actId="1037"/>
          <ac:cxnSpMkLst>
            <pc:docMk/>
            <pc:sldMk cId="4166751069" sldId="269"/>
            <ac:cxnSpMk id="8" creationId="{00000000-0000-0000-0000-000000000000}"/>
          </ac:cxnSpMkLst>
        </pc:cxnChg>
        <pc:cxnChg chg="mod">
          <ac:chgData name="Chong Han" userId="a0e346bc-a459-4d93-a729-926adb72820d" providerId="ADAL" clId="{30DDE2B5-1414-47C2-ABBC-E39CE7FCC6AF}" dt="2018-04-25T08:56:17.771" v="1073" actId="1076"/>
          <ac:cxnSpMkLst>
            <pc:docMk/>
            <pc:sldMk cId="4166751069" sldId="269"/>
            <ac:cxnSpMk id="18"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20" creationId="{00000000-0000-0000-0000-000000000000}"/>
          </ac:cxnSpMkLst>
        </pc:cxnChg>
        <pc:cxnChg chg="mod">
          <ac:chgData name="Chong Han" userId="a0e346bc-a459-4d93-a729-926adb72820d" providerId="ADAL" clId="{30DDE2B5-1414-47C2-ABBC-E39CE7FCC6AF}" dt="2018-04-25T08:56:28.074" v="1076" actId="14100"/>
          <ac:cxnSpMkLst>
            <pc:docMk/>
            <pc:sldMk cId="4166751069" sldId="269"/>
            <ac:cxnSpMk id="21" creationId="{00000000-0000-0000-0000-000000000000}"/>
          </ac:cxnSpMkLst>
        </pc:cxnChg>
        <pc:cxnChg chg="add mod">
          <ac:chgData name="Chong Han" userId="a0e346bc-a459-4d93-a729-926adb72820d" providerId="ADAL" clId="{30DDE2B5-1414-47C2-ABBC-E39CE7FCC6AF}" dt="2018-04-25T08:58:23.969" v="1103" actId="1037"/>
          <ac:cxnSpMkLst>
            <pc:docMk/>
            <pc:sldMk cId="4166751069" sldId="269"/>
            <ac:cxnSpMk id="49" creationId="{A2F5E1F8-E9FF-4390-AC13-CD17DACD59AB}"/>
          </ac:cxnSpMkLst>
        </pc:cxnChg>
        <pc:cxnChg chg="mod">
          <ac:chgData name="Chong Han" userId="a0e346bc-a459-4d93-a729-926adb72820d" providerId="ADAL" clId="{30DDE2B5-1414-47C2-ABBC-E39CE7FCC6AF}" dt="2018-04-25T08:58:23.969" v="1103" actId="1037"/>
          <ac:cxnSpMkLst>
            <pc:docMk/>
            <pc:sldMk cId="4166751069" sldId="269"/>
            <ac:cxnSpMk id="51"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2"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3"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4" creationId="{00000000-0000-0000-0000-000000000000}"/>
          </ac:cxnSpMkLst>
        </pc:cxnChg>
        <pc:cxnChg chg="add mod">
          <ac:chgData name="Chong Han" userId="a0e346bc-a459-4d93-a729-926adb72820d" providerId="ADAL" clId="{30DDE2B5-1414-47C2-ABBC-E39CE7FCC6AF}" dt="2018-04-25T08:58:23.969" v="1103" actId="1037"/>
          <ac:cxnSpMkLst>
            <pc:docMk/>
            <pc:sldMk cId="4166751069" sldId="269"/>
            <ac:cxnSpMk id="66" creationId="{2BA8498F-D8F7-4800-8CC7-54E4670C9545}"/>
          </ac:cxnSpMkLst>
        </pc:cxnChg>
        <pc:cxnChg chg="add mod">
          <ac:chgData name="Chong Han" userId="a0e346bc-a459-4d93-a729-926adb72820d" providerId="ADAL" clId="{30DDE2B5-1414-47C2-ABBC-E39CE7FCC6AF}" dt="2018-04-25T08:58:23.969" v="1103" actId="1037"/>
          <ac:cxnSpMkLst>
            <pc:docMk/>
            <pc:sldMk cId="4166751069" sldId="269"/>
            <ac:cxnSpMk id="68" creationId="{26778769-5301-4710-9B2B-E128BD661C32}"/>
          </ac:cxnSpMkLst>
        </pc:cxnChg>
        <pc:cxnChg chg="add del mod">
          <ac:chgData name="Chong Han" userId="a0e346bc-a459-4d93-a729-926adb72820d" providerId="ADAL" clId="{30DDE2B5-1414-47C2-ABBC-E39CE7FCC6AF}" dt="2018-04-25T08:57:50.262" v="1097" actId="478"/>
          <ac:cxnSpMkLst>
            <pc:docMk/>
            <pc:sldMk cId="4166751069" sldId="269"/>
            <ac:cxnSpMk id="69" creationId="{9C462B52-49A2-4648-B046-E01B1445D3E9}"/>
          </ac:cxnSpMkLst>
        </pc:cxnChg>
        <pc:cxnChg chg="add mod">
          <ac:chgData name="Chong Han" userId="a0e346bc-a459-4d93-a729-926adb72820d" providerId="ADAL" clId="{30DDE2B5-1414-47C2-ABBC-E39CE7FCC6AF}" dt="2018-04-25T08:58:23.969" v="1103" actId="1037"/>
          <ac:cxnSpMkLst>
            <pc:docMk/>
            <pc:sldMk cId="4166751069" sldId="269"/>
            <ac:cxnSpMk id="70" creationId="{F321D915-F2E9-4321-9E1D-90181FFFEB8F}"/>
          </ac:cxnSpMkLst>
        </pc:cxnChg>
        <pc:cxnChg chg="add mod">
          <ac:chgData name="Chong Han" userId="a0e346bc-a459-4d93-a729-926adb72820d" providerId="ADAL" clId="{30DDE2B5-1414-47C2-ABBC-E39CE7FCC6AF}" dt="2018-04-25T08:58:23.969" v="1103" actId="1037"/>
          <ac:cxnSpMkLst>
            <pc:docMk/>
            <pc:sldMk cId="4166751069" sldId="269"/>
            <ac:cxnSpMk id="72" creationId="{E42A1436-A46B-4E28-A34D-55FE3F32B141}"/>
          </ac:cxnSpMkLst>
        </pc:cxnChg>
        <pc:cxnChg chg="add mod">
          <ac:chgData name="Chong Han" userId="a0e346bc-a459-4d93-a729-926adb72820d" providerId="ADAL" clId="{30DDE2B5-1414-47C2-ABBC-E39CE7FCC6AF}" dt="2018-04-25T08:59:35" v="1129" actId="14100"/>
          <ac:cxnSpMkLst>
            <pc:docMk/>
            <pc:sldMk cId="4166751069" sldId="269"/>
            <ac:cxnSpMk id="75" creationId="{146A0367-6C90-47FA-B876-652065A58878}"/>
          </ac:cxnSpMkLst>
        </pc:cxnChg>
        <pc:cxnChg chg="add mod">
          <ac:chgData name="Chong Han" userId="a0e346bc-a459-4d93-a729-926adb72820d" providerId="ADAL" clId="{30DDE2B5-1414-47C2-ABBC-E39CE7FCC6AF}" dt="2018-04-25T08:59:32.538" v="1128" actId="1076"/>
          <ac:cxnSpMkLst>
            <pc:docMk/>
            <pc:sldMk cId="4166751069" sldId="269"/>
            <ac:cxnSpMk id="76" creationId="{FC3225A7-0057-4A25-9439-DF3880931BD5}"/>
          </ac:cxnSpMkLst>
        </pc:cxnChg>
        <pc:cxnChg chg="add mod">
          <ac:chgData name="Chong Han" userId="a0e346bc-a459-4d93-a729-926adb72820d" providerId="ADAL" clId="{30DDE2B5-1414-47C2-ABBC-E39CE7FCC6AF}" dt="2018-04-25T08:59:47.720" v="1132" actId="14100"/>
          <ac:cxnSpMkLst>
            <pc:docMk/>
            <pc:sldMk cId="4166751069" sldId="269"/>
            <ac:cxnSpMk id="77" creationId="{DAE65A32-18C2-46BD-BE33-FA73124A3372}"/>
          </ac:cxnSpMkLst>
        </pc:cxnChg>
      </pc:sldChg>
      <pc:sldChg chg="modSp del">
        <pc:chgData name="Chong Han" userId="a0e346bc-a459-4d93-a729-926adb72820d" providerId="ADAL" clId="{30DDE2B5-1414-47C2-ABBC-E39CE7FCC6AF}" dt="2018-04-25T07:37:33.151" v="115" actId="2696"/>
        <pc:sldMkLst>
          <pc:docMk/>
          <pc:sldMk cId="767135891" sldId="270"/>
        </pc:sldMkLst>
        <pc:spChg chg="mod">
          <ac:chgData name="Chong Han" userId="a0e346bc-a459-4d93-a729-926adb72820d" providerId="ADAL" clId="{30DDE2B5-1414-47C2-ABBC-E39CE7FCC6AF}" dt="2018-04-25T07:37:30.510" v="114" actId="20577"/>
          <ac:spMkLst>
            <pc:docMk/>
            <pc:sldMk cId="767135891" sldId="270"/>
            <ac:spMk id="9" creationId="{00000000-0000-0000-0000-000000000000}"/>
          </ac:spMkLst>
        </pc:spChg>
      </pc:sldChg>
      <pc:sldChg chg="del">
        <pc:chgData name="Chong Han" userId="a0e346bc-a459-4d93-a729-926adb72820d" providerId="ADAL" clId="{30DDE2B5-1414-47C2-ABBC-E39CE7FCC6AF}" dt="2018-04-25T08:44:31.603" v="858" actId="2696"/>
        <pc:sldMkLst>
          <pc:docMk/>
          <pc:sldMk cId="3992594048" sldId="271"/>
        </pc:sldMkLst>
      </pc:sldChg>
      <pc:sldChg chg="addSp delSp modSp">
        <pc:chgData name="Chong Han" userId="a0e346bc-a459-4d93-a729-926adb72820d" providerId="ADAL" clId="{30DDE2B5-1414-47C2-ABBC-E39CE7FCC6AF}" dt="2018-04-25T08:44:46.757" v="881" actId="1038"/>
        <pc:sldMkLst>
          <pc:docMk/>
          <pc:sldMk cId="2726484438" sldId="272"/>
        </pc:sldMkLst>
        <pc:spChg chg="mod">
          <ac:chgData name="Chong Han" userId="a0e346bc-a459-4d93-a729-926adb72820d" providerId="ADAL" clId="{30DDE2B5-1414-47C2-ABBC-E39CE7FCC6AF}" dt="2018-04-25T08:44:40.339" v="861" actId="1076"/>
          <ac:spMkLst>
            <pc:docMk/>
            <pc:sldMk cId="2726484438" sldId="272"/>
            <ac:spMk id="5" creationId="{00000000-0000-0000-0000-000000000000}"/>
          </ac:spMkLst>
        </pc:spChg>
        <pc:spChg chg="del mod">
          <ac:chgData name="Chong Han" userId="a0e346bc-a459-4d93-a729-926adb72820d" providerId="ADAL" clId="{30DDE2B5-1414-47C2-ABBC-E39CE7FCC6AF}" dt="2018-04-25T08:44:35.213" v="859" actId="478"/>
          <ac:spMkLst>
            <pc:docMk/>
            <pc:sldMk cId="2726484438" sldId="272"/>
            <ac:spMk id="13" creationId="{00000000-0000-0000-0000-000000000000}"/>
          </ac:spMkLst>
        </pc:spChg>
        <pc:spChg chg="mod">
          <ac:chgData name="Chong Han" userId="a0e346bc-a459-4d93-a729-926adb72820d" providerId="ADAL" clId="{30DDE2B5-1414-47C2-ABBC-E39CE7FCC6AF}" dt="2018-04-25T08:44:46.757" v="881" actId="1038"/>
          <ac:spMkLst>
            <pc:docMk/>
            <pc:sldMk cId="2726484438" sldId="272"/>
            <ac:spMk id="14" creationId="{00000000-0000-0000-0000-000000000000}"/>
          </ac:spMkLst>
        </pc:spChg>
        <pc:spChg chg="mod">
          <ac:chgData name="Chong Han" userId="a0e346bc-a459-4d93-a729-926adb72820d" providerId="ADAL" clId="{30DDE2B5-1414-47C2-ABBC-E39CE7FCC6AF}" dt="2018-04-25T08:44:46.757" v="881" actId="1038"/>
          <ac:spMkLst>
            <pc:docMk/>
            <pc:sldMk cId="2726484438" sldId="272"/>
            <ac:spMk id="15" creationId="{00000000-0000-0000-0000-000000000000}"/>
          </ac:spMkLst>
        </pc:spChg>
        <pc:spChg chg="add mod">
          <ac:chgData name="Chong Han" userId="a0e346bc-a459-4d93-a729-926adb72820d" providerId="ADAL" clId="{30DDE2B5-1414-47C2-ABBC-E39CE7FCC6AF}" dt="2018-04-25T08:44:46.757" v="881" actId="1038"/>
          <ac:spMkLst>
            <pc:docMk/>
            <pc:sldMk cId="2726484438" sldId="272"/>
            <ac:spMk id="16" creationId="{4D0592BC-6C8F-4BF1-9476-0FB0D4423203}"/>
          </ac:spMkLst>
        </pc:spChg>
        <pc:spChg chg="mod">
          <ac:chgData name="Chong Han" userId="a0e346bc-a459-4d93-a729-926adb72820d" providerId="ADAL" clId="{30DDE2B5-1414-47C2-ABBC-E39CE7FCC6AF}" dt="2018-04-25T08:44:46.757" v="881" actId="1038"/>
          <ac:spMkLst>
            <pc:docMk/>
            <pc:sldMk cId="2726484438" sldId="272"/>
            <ac:spMk id="25" creationId="{00000000-0000-0000-0000-000000000000}"/>
          </ac:spMkLst>
        </pc:spChg>
        <pc:spChg chg="mod">
          <ac:chgData name="Chong Han" userId="a0e346bc-a459-4d93-a729-926adb72820d" providerId="ADAL" clId="{30DDE2B5-1414-47C2-ABBC-E39CE7FCC6AF}" dt="2018-04-25T08:10:03.127" v="553" actId="6549"/>
          <ac:spMkLst>
            <pc:docMk/>
            <pc:sldMk cId="2726484438" sldId="272"/>
            <ac:spMk id="63" creationId="{00000000-0000-0000-0000-000000000000}"/>
          </ac:spMkLst>
        </pc:spChg>
        <pc:cxnChg chg="mod">
          <ac:chgData name="Chong Han" userId="a0e346bc-a459-4d93-a729-926adb72820d" providerId="ADAL" clId="{30DDE2B5-1414-47C2-ABBC-E39CE7FCC6AF}" dt="2018-04-25T08:44:46.757" v="881" actId="1038"/>
          <ac:cxnSpMkLst>
            <pc:docMk/>
            <pc:sldMk cId="2726484438" sldId="272"/>
            <ac:cxnSpMk id="17" creationId="{00000000-0000-0000-0000-000000000000}"/>
          </ac:cxnSpMkLst>
        </pc:cxnChg>
        <pc:cxnChg chg="mod">
          <ac:chgData name="Chong Han" userId="a0e346bc-a459-4d93-a729-926adb72820d" providerId="ADAL" clId="{30DDE2B5-1414-47C2-ABBC-E39CE7FCC6AF}" dt="2018-04-25T08:44:46.757" v="881" actId="1038"/>
          <ac:cxnSpMkLst>
            <pc:docMk/>
            <pc:sldMk cId="2726484438" sldId="272"/>
            <ac:cxnSpMk id="19" creationId="{00000000-0000-0000-0000-000000000000}"/>
          </ac:cxnSpMkLst>
        </pc:cxnChg>
        <pc:cxnChg chg="mod">
          <ac:chgData name="Chong Han" userId="a0e346bc-a459-4d93-a729-926adb72820d" providerId="ADAL" clId="{30DDE2B5-1414-47C2-ABBC-E39CE7FCC6AF}" dt="2018-04-25T08:44:46.757" v="881" actId="1038"/>
          <ac:cxnSpMkLst>
            <pc:docMk/>
            <pc:sldMk cId="2726484438" sldId="272"/>
            <ac:cxnSpMk id="29" creationId="{00000000-0000-0000-0000-000000000000}"/>
          </ac:cxnSpMkLst>
        </pc:cxnChg>
      </pc:sldChg>
      <pc:sldChg chg="addSp delSp modSp">
        <pc:chgData name="Chong Han" userId="a0e346bc-a459-4d93-a729-926adb72820d" providerId="ADAL" clId="{30DDE2B5-1414-47C2-ABBC-E39CE7FCC6AF}" dt="2018-04-25T08:14:07.104" v="560" actId="20577"/>
        <pc:sldMkLst>
          <pc:docMk/>
          <pc:sldMk cId="2461787892" sldId="273"/>
        </pc:sldMkLst>
        <pc:spChg chg="mod">
          <ac:chgData name="Chong Han" userId="a0e346bc-a459-4d93-a729-926adb72820d" providerId="ADAL" clId="{30DDE2B5-1414-47C2-ABBC-E39CE7FCC6AF}" dt="2018-04-25T08:14:07.104" v="560" actId="20577"/>
          <ac:spMkLst>
            <pc:docMk/>
            <pc:sldMk cId="2461787892" sldId="273"/>
            <ac:spMk id="5" creationId="{00000000-0000-0000-0000-000000000000}"/>
          </ac:spMkLst>
        </pc:spChg>
        <pc:spChg chg="add mod">
          <ac:chgData name="Chong Han" userId="a0e346bc-a459-4d93-a729-926adb72820d" providerId="ADAL" clId="{30DDE2B5-1414-47C2-ABBC-E39CE7FCC6AF}" dt="2018-04-25T07:43:52.003" v="173" actId="20577"/>
          <ac:spMkLst>
            <pc:docMk/>
            <pc:sldMk cId="2461787892" sldId="273"/>
            <ac:spMk id="8" creationId="{0F3BA9CF-ABF3-482C-8AA6-19D170C8E307}"/>
          </ac:spMkLst>
        </pc:spChg>
        <pc:graphicFrameChg chg="del">
          <ac:chgData name="Chong Han" userId="a0e346bc-a459-4d93-a729-926adb72820d" providerId="ADAL" clId="{30DDE2B5-1414-47C2-ABBC-E39CE7FCC6AF}" dt="2018-04-25T07:42:54.919" v="161" actId="478"/>
          <ac:graphicFrameMkLst>
            <pc:docMk/>
            <pc:sldMk cId="2461787892" sldId="273"/>
            <ac:graphicFrameMk id="7" creationId="{00000000-0000-0000-0000-000000000000}"/>
          </ac:graphicFrameMkLst>
        </pc:graphicFrameChg>
        <pc:picChg chg="add mod">
          <ac:chgData name="Chong Han" userId="a0e346bc-a459-4d93-a729-926adb72820d" providerId="ADAL" clId="{30DDE2B5-1414-47C2-ABBC-E39CE7FCC6AF}" dt="2018-04-25T07:43:57.472" v="176" actId="1035"/>
          <ac:picMkLst>
            <pc:docMk/>
            <pc:sldMk cId="2461787892" sldId="273"/>
            <ac:picMk id="6" creationId="{F6696172-4E81-49D2-BB70-628066843AFB}"/>
          </ac:picMkLst>
        </pc:picChg>
      </pc:sldChg>
      <pc:sldChg chg="modSp del">
        <pc:chgData name="Chong Han" userId="a0e346bc-a459-4d93-a729-926adb72820d" providerId="ADAL" clId="{30DDE2B5-1414-47C2-ABBC-E39CE7FCC6AF}" dt="2018-04-25T09:01:07.633" v="1186" actId="2696"/>
        <pc:sldMkLst>
          <pc:docMk/>
          <pc:sldMk cId="88719382" sldId="274"/>
        </pc:sldMkLst>
        <pc:spChg chg="mod">
          <ac:chgData name="Chong Han" userId="a0e346bc-a459-4d93-a729-926adb72820d" providerId="ADAL" clId="{30DDE2B5-1414-47C2-ABBC-E39CE7FCC6AF}" dt="2018-04-25T08:34:42.573" v="686" actId="20577"/>
          <ac:spMkLst>
            <pc:docMk/>
            <pc:sldMk cId="88719382" sldId="274"/>
            <ac:spMk id="5" creationId="{00000000-0000-0000-0000-000000000000}"/>
          </ac:spMkLst>
        </pc:spChg>
        <pc:spChg chg="mod">
          <ac:chgData name="Chong Han" userId="a0e346bc-a459-4d93-a729-926adb72820d" providerId="ADAL" clId="{30DDE2B5-1414-47C2-ABBC-E39CE7FCC6AF}" dt="2018-04-25T09:01:05.680" v="1185" actId="2696"/>
          <ac:spMkLst>
            <pc:docMk/>
            <pc:sldMk cId="88719382" sldId="274"/>
            <ac:spMk id="9" creationId="{00000000-0000-0000-0000-000000000000}"/>
          </ac:spMkLst>
        </pc:spChg>
      </pc:sldChg>
      <pc:sldChg chg="modSp modNotesTx">
        <pc:chgData name="Chong Han" userId="a0e346bc-a459-4d93-a729-926adb72820d" providerId="ADAL" clId="{30DDE2B5-1414-47C2-ABBC-E39CE7FCC6AF}" dt="2018-04-25T08:28:31.820" v="684" actId="20577"/>
        <pc:sldMkLst>
          <pc:docMk/>
          <pc:sldMk cId="2954312023" sldId="275"/>
        </pc:sldMkLst>
        <pc:spChg chg="mod">
          <ac:chgData name="Chong Han" userId="a0e346bc-a459-4d93-a729-926adb72820d" providerId="ADAL" clId="{30DDE2B5-1414-47C2-ABBC-E39CE7FCC6AF}" dt="2018-04-25T07:48:16.571" v="225" actId="20577"/>
          <ac:spMkLst>
            <pc:docMk/>
            <pc:sldMk cId="2954312023" sldId="275"/>
            <ac:spMk id="5" creationId="{00000000-0000-0000-0000-000000000000}"/>
          </ac:spMkLst>
        </pc:spChg>
        <pc:spChg chg="mod">
          <ac:chgData name="Chong Han" userId="a0e346bc-a459-4d93-a729-926adb72820d" providerId="ADAL" clId="{30DDE2B5-1414-47C2-ABBC-E39CE7FCC6AF}" dt="2018-04-25T08:06:52.934" v="552" actId="20577"/>
          <ac:spMkLst>
            <pc:docMk/>
            <pc:sldMk cId="2954312023" sldId="275"/>
            <ac:spMk id="8" creationId="{00000000-0000-0000-0000-000000000000}"/>
          </ac:spMkLst>
        </pc:spChg>
      </pc:sldChg>
      <pc:sldChg chg="del">
        <pc:chgData name="Chong Han" userId="a0e346bc-a459-4d93-a729-926adb72820d" providerId="ADAL" clId="{30DDE2B5-1414-47C2-ABBC-E39CE7FCC6AF}" dt="2018-04-25T07:48:50.027" v="238" actId="2696"/>
        <pc:sldMkLst>
          <pc:docMk/>
          <pc:sldMk cId="133550247" sldId="276"/>
        </pc:sldMkLst>
      </pc:sldChg>
      <pc:sldChg chg="del">
        <pc:chgData name="Chong Han" userId="a0e346bc-a459-4d93-a729-926adb72820d" providerId="ADAL" clId="{30DDE2B5-1414-47C2-ABBC-E39CE7FCC6AF}" dt="2018-04-25T07:36:27.221" v="106" actId="2696"/>
        <pc:sldMkLst>
          <pc:docMk/>
          <pc:sldMk cId="3107043192" sldId="277"/>
        </pc:sldMkLst>
      </pc:sldChg>
      <pc:sldChg chg="addSp delSp modSp">
        <pc:chgData name="Chong Han" userId="a0e346bc-a459-4d93-a729-926adb72820d" providerId="ADAL" clId="{30DDE2B5-1414-47C2-ABBC-E39CE7FCC6AF}" dt="2018-04-25T08:50:33.743" v="962" actId="13926"/>
        <pc:sldMkLst>
          <pc:docMk/>
          <pc:sldMk cId="509819848" sldId="278"/>
        </pc:sldMkLst>
        <pc:spChg chg="mod">
          <ac:chgData name="Chong Han" userId="a0e346bc-a459-4d93-a729-926adb72820d" providerId="ADAL" clId="{30DDE2B5-1414-47C2-ABBC-E39CE7FCC6AF}" dt="2018-04-25T07:39:34.639" v="131" actId="13926"/>
          <ac:spMkLst>
            <pc:docMk/>
            <pc:sldMk cId="509819848" sldId="278"/>
            <ac:spMk id="5" creationId="{00000000-0000-0000-0000-000000000000}"/>
          </ac:spMkLst>
        </pc:spChg>
        <pc:spChg chg="mod">
          <ac:chgData name="Chong Han" userId="a0e346bc-a459-4d93-a729-926adb72820d" providerId="ADAL" clId="{30DDE2B5-1414-47C2-ABBC-E39CE7FCC6AF}" dt="2018-04-25T07:36:43.929" v="107" actId="20577"/>
          <ac:spMkLst>
            <pc:docMk/>
            <pc:sldMk cId="509819848" sldId="278"/>
            <ac:spMk id="6" creationId="{00000000-0000-0000-0000-000000000000}"/>
          </ac:spMkLst>
        </pc:spChg>
        <pc:spChg chg="add del">
          <ac:chgData name="Chong Han" userId="a0e346bc-a459-4d93-a729-926adb72820d" providerId="ADAL" clId="{30DDE2B5-1414-47C2-ABBC-E39CE7FCC6AF}" dt="2018-04-25T07:39:42.296" v="133" actId="13926"/>
          <ac:spMkLst>
            <pc:docMk/>
            <pc:sldMk cId="509819848" sldId="278"/>
            <ac:spMk id="7" creationId="{E289594E-B9C6-43F6-9921-B42D19CEFEF7}"/>
          </ac:spMkLst>
        </pc:spChg>
        <pc:spChg chg="add mod">
          <ac:chgData name="Chong Han" userId="a0e346bc-a459-4d93-a729-926adb72820d" providerId="ADAL" clId="{30DDE2B5-1414-47C2-ABBC-E39CE7FCC6AF}" dt="2018-04-25T08:50:33.743" v="962" actId="13926"/>
          <ac:spMkLst>
            <pc:docMk/>
            <pc:sldMk cId="509819848" sldId="278"/>
            <ac:spMk id="9" creationId="{8EC1C31D-E9B1-44D3-95AE-DCC1CD8E7211}"/>
          </ac:spMkLst>
        </pc:spChg>
        <pc:spChg chg="mod">
          <ac:chgData name="Chong Han" userId="a0e346bc-a459-4d93-a729-926adb72820d" providerId="ADAL" clId="{30DDE2B5-1414-47C2-ABBC-E39CE7FCC6AF}" dt="2018-04-25T07:36:59.243" v="108" actId="20577"/>
          <ac:spMkLst>
            <pc:docMk/>
            <pc:sldMk cId="509819848" sldId="278"/>
            <ac:spMk id="12" creationId="{00000000-0000-0000-0000-000000000000}"/>
          </ac:spMkLst>
        </pc:spChg>
        <pc:spChg chg="add del mod">
          <ac:chgData name="Chong Han" userId="a0e346bc-a459-4d93-a729-926adb72820d" providerId="ADAL" clId="{30DDE2B5-1414-47C2-ABBC-E39CE7FCC6AF}" dt="2018-04-25T07:37:22.587" v="113" actId="20577"/>
          <ac:spMkLst>
            <pc:docMk/>
            <pc:sldMk cId="509819848" sldId="278"/>
            <ac:spMk id="44" creationId="{00000000-0000-0000-0000-000000000000}"/>
          </ac:spMkLst>
        </pc:spChg>
        <pc:spChg chg="mod">
          <ac:chgData name="Chong Han" userId="a0e346bc-a459-4d93-a729-926adb72820d" providerId="ADAL" clId="{30DDE2B5-1414-47C2-ABBC-E39CE7FCC6AF}" dt="2018-04-25T08:45:06.777" v="885" actId="6549"/>
          <ac:spMkLst>
            <pc:docMk/>
            <pc:sldMk cId="509819848" sldId="278"/>
            <ac:spMk id="58" creationId="{00000000-0000-0000-0000-000000000000}"/>
          </ac:spMkLst>
        </pc:spChg>
        <pc:spChg chg="mod">
          <ac:chgData name="Chong Han" userId="a0e346bc-a459-4d93-a729-926adb72820d" providerId="ADAL" clId="{30DDE2B5-1414-47C2-ABBC-E39CE7FCC6AF}" dt="2018-04-25T08:45:08.246" v="886" actId="6549"/>
          <ac:spMkLst>
            <pc:docMk/>
            <pc:sldMk cId="509819848" sldId="278"/>
            <ac:spMk id="59" creationId="{00000000-0000-0000-0000-000000000000}"/>
          </ac:spMkLst>
        </pc:spChg>
        <pc:spChg chg="mod">
          <ac:chgData name="Chong Han" userId="a0e346bc-a459-4d93-a729-926adb72820d" providerId="ADAL" clId="{30DDE2B5-1414-47C2-ABBC-E39CE7FCC6AF}" dt="2018-04-25T08:45:09.980" v="887" actId="6549"/>
          <ac:spMkLst>
            <pc:docMk/>
            <pc:sldMk cId="509819848" sldId="278"/>
            <ac:spMk id="61" creationId="{00000000-0000-0000-0000-000000000000}"/>
          </ac:spMkLst>
        </pc:spChg>
      </pc:sldChg>
      <pc:sldChg chg="addSp delSp modSp add">
        <pc:chgData name="Chong Han" userId="a0e346bc-a459-4d93-a729-926adb72820d" providerId="ADAL" clId="{30DDE2B5-1414-47C2-ABBC-E39CE7FCC6AF}" dt="2018-04-25T08:50:18.025" v="961" actId="20577"/>
        <pc:sldMkLst>
          <pc:docMk/>
          <pc:sldMk cId="848709986" sldId="279"/>
        </pc:sldMkLst>
        <pc:spChg chg="add del mod">
          <ac:chgData name="Chong Han" userId="a0e346bc-a459-4d93-a729-926adb72820d" providerId="ADAL" clId="{30DDE2B5-1414-47C2-ABBC-E39CE7FCC6AF}" dt="2018-04-25T07:41:30.402" v="160" actId="478"/>
          <ac:spMkLst>
            <pc:docMk/>
            <pc:sldMk cId="848709986" sldId="279"/>
            <ac:spMk id="5" creationId="{3128D354-2C74-4B6C-BA49-A71A7423F73D}"/>
          </ac:spMkLst>
        </pc:spChg>
        <pc:spChg chg="add mod">
          <ac:chgData name="Chong Han" userId="a0e346bc-a459-4d93-a729-926adb72820d" providerId="ADAL" clId="{30DDE2B5-1414-47C2-ABBC-E39CE7FCC6AF}" dt="2018-04-25T07:39:09.918" v="126" actId="20577"/>
          <ac:spMkLst>
            <pc:docMk/>
            <pc:sldMk cId="848709986" sldId="279"/>
            <ac:spMk id="6" creationId="{748A489F-4EF0-447C-A79F-9081BBA8B4D5}"/>
          </ac:spMkLst>
        </pc:spChg>
        <pc:spChg chg="add mod">
          <ac:chgData name="Chong Han" userId="a0e346bc-a459-4d93-a729-926adb72820d" providerId="ADAL" clId="{30DDE2B5-1414-47C2-ABBC-E39CE7FCC6AF}" dt="2018-04-25T08:50:18.025" v="961" actId="20577"/>
          <ac:spMkLst>
            <pc:docMk/>
            <pc:sldMk cId="848709986" sldId="279"/>
            <ac:spMk id="7" creationId="{6CCAC26C-2491-436B-ACDC-C5ECE3D57245}"/>
          </ac:spMkLst>
        </pc:spChg>
      </pc:sldChg>
      <pc:sldChg chg="addSp delSp modSp add">
        <pc:chgData name="Chong Han" userId="a0e346bc-a459-4d93-a729-926adb72820d" providerId="ADAL" clId="{30DDE2B5-1414-47C2-ABBC-E39CE7FCC6AF}" dt="2018-04-25T08:14:10.026" v="561" actId="20577"/>
        <pc:sldMkLst>
          <pc:docMk/>
          <pc:sldMk cId="4147849659" sldId="280"/>
        </pc:sldMkLst>
        <pc:spChg chg="mod">
          <ac:chgData name="Chong Han" userId="a0e346bc-a459-4d93-a729-926adb72820d" providerId="ADAL" clId="{30DDE2B5-1414-47C2-ABBC-E39CE7FCC6AF}" dt="2018-04-25T08:14:10.026" v="561" actId="20577"/>
          <ac:spMkLst>
            <pc:docMk/>
            <pc:sldMk cId="4147849659" sldId="280"/>
            <ac:spMk id="5" creationId="{00000000-0000-0000-0000-000000000000}"/>
          </ac:spMkLst>
        </pc:spChg>
        <pc:spChg chg="mod">
          <ac:chgData name="Chong Han" userId="a0e346bc-a459-4d93-a729-926adb72820d" providerId="ADAL" clId="{30DDE2B5-1414-47C2-ABBC-E39CE7FCC6AF}" dt="2018-04-25T07:44:29.882" v="183" actId="20577"/>
          <ac:spMkLst>
            <pc:docMk/>
            <pc:sldMk cId="4147849659" sldId="280"/>
            <ac:spMk id="8" creationId="{0F3BA9CF-ABF3-482C-8AA6-19D170C8E307}"/>
          </ac:spMkLst>
        </pc:spChg>
        <pc:picChg chg="del">
          <ac:chgData name="Chong Han" userId="a0e346bc-a459-4d93-a729-926adb72820d" providerId="ADAL" clId="{30DDE2B5-1414-47C2-ABBC-E39CE7FCC6AF}" dt="2018-04-25T07:44:31.976" v="184" actId="478"/>
          <ac:picMkLst>
            <pc:docMk/>
            <pc:sldMk cId="4147849659" sldId="280"/>
            <ac:picMk id="6" creationId="{F6696172-4E81-49D2-BB70-628066843AFB}"/>
          </ac:picMkLst>
        </pc:picChg>
        <pc:picChg chg="add mod">
          <ac:chgData name="Chong Han" userId="a0e346bc-a459-4d93-a729-926adb72820d" providerId="ADAL" clId="{30DDE2B5-1414-47C2-ABBC-E39CE7FCC6AF}" dt="2018-04-25T07:45:03.701" v="188" actId="1076"/>
          <ac:picMkLst>
            <pc:docMk/>
            <pc:sldMk cId="4147849659" sldId="280"/>
            <ac:picMk id="7" creationId="{109A1DEF-256B-44BC-9C26-FCD8236DD331}"/>
          </ac:picMkLst>
        </pc:picChg>
      </pc:sldChg>
      <pc:sldChg chg="addSp delSp modSp add">
        <pc:chgData name="Chong Han" userId="a0e346bc-a459-4d93-a729-926adb72820d" providerId="ADAL" clId="{30DDE2B5-1414-47C2-ABBC-E39CE7FCC6AF}" dt="2018-04-25T08:14:12.902" v="562" actId="20577"/>
        <pc:sldMkLst>
          <pc:docMk/>
          <pc:sldMk cId="697811247" sldId="281"/>
        </pc:sldMkLst>
        <pc:spChg chg="mod">
          <ac:chgData name="Chong Han" userId="a0e346bc-a459-4d93-a729-926adb72820d" providerId="ADAL" clId="{30DDE2B5-1414-47C2-ABBC-E39CE7FCC6AF}" dt="2018-04-25T08:14:12.902" v="562" actId="20577"/>
          <ac:spMkLst>
            <pc:docMk/>
            <pc:sldMk cId="697811247" sldId="281"/>
            <ac:spMk id="5" creationId="{00000000-0000-0000-0000-000000000000}"/>
          </ac:spMkLst>
        </pc:spChg>
        <pc:spChg chg="mod">
          <ac:chgData name="Chong Han" userId="a0e346bc-a459-4d93-a729-926adb72820d" providerId="ADAL" clId="{30DDE2B5-1414-47C2-ABBC-E39CE7FCC6AF}" dt="2018-04-25T07:45:29.506" v="191" actId="20577"/>
          <ac:spMkLst>
            <pc:docMk/>
            <pc:sldMk cId="697811247" sldId="281"/>
            <ac:spMk id="8" creationId="{0F3BA9CF-ABF3-482C-8AA6-19D170C8E307}"/>
          </ac:spMkLst>
        </pc:spChg>
        <pc:picChg chg="del">
          <ac:chgData name="Chong Han" userId="a0e346bc-a459-4d93-a729-926adb72820d" providerId="ADAL" clId="{30DDE2B5-1414-47C2-ABBC-E39CE7FCC6AF}" dt="2018-04-25T07:45:31.084" v="192" actId="478"/>
          <ac:picMkLst>
            <pc:docMk/>
            <pc:sldMk cId="697811247" sldId="281"/>
            <ac:picMk id="6" creationId="{F6696172-4E81-49D2-BB70-628066843AFB}"/>
          </ac:picMkLst>
        </pc:picChg>
        <pc:picChg chg="add mod">
          <ac:chgData name="Chong Han" userId="a0e346bc-a459-4d93-a729-926adb72820d" providerId="ADAL" clId="{30DDE2B5-1414-47C2-ABBC-E39CE7FCC6AF}" dt="2018-04-25T07:45:44.961" v="198" actId="1076"/>
          <ac:picMkLst>
            <pc:docMk/>
            <pc:sldMk cId="697811247" sldId="281"/>
            <ac:picMk id="7" creationId="{93743E80-4788-4500-925C-73B319BDEFE4}"/>
          </ac:picMkLst>
        </pc:picChg>
      </pc:sldChg>
      <pc:sldChg chg="modSp add">
        <pc:chgData name="Chong Han" userId="a0e346bc-a459-4d93-a729-926adb72820d" providerId="ADAL" clId="{30DDE2B5-1414-47C2-ABBC-E39CE7FCC6AF}" dt="2018-04-25T08:06:28.697" v="544" actId="404"/>
        <pc:sldMkLst>
          <pc:docMk/>
          <pc:sldMk cId="3525934171" sldId="282"/>
        </pc:sldMkLst>
        <pc:spChg chg="mod">
          <ac:chgData name="Chong Han" userId="a0e346bc-a459-4d93-a729-926adb72820d" providerId="ADAL" clId="{30DDE2B5-1414-47C2-ABBC-E39CE7FCC6AF}" dt="2018-04-25T07:58:45.919" v="431" actId="20577"/>
          <ac:spMkLst>
            <pc:docMk/>
            <pc:sldMk cId="3525934171" sldId="282"/>
            <ac:spMk id="5" creationId="{00000000-0000-0000-0000-000000000000}"/>
          </ac:spMkLst>
        </pc:spChg>
        <pc:spChg chg="mod">
          <ac:chgData name="Chong Han" userId="a0e346bc-a459-4d93-a729-926adb72820d" providerId="ADAL" clId="{30DDE2B5-1414-47C2-ABBC-E39CE7FCC6AF}" dt="2018-04-25T08:06:28.697" v="544" actId="404"/>
          <ac:spMkLst>
            <pc:docMk/>
            <pc:sldMk cId="3525934171" sldId="282"/>
            <ac:spMk id="8" creationId="{00000000-0000-0000-0000-000000000000}"/>
          </ac:spMkLst>
        </pc:spChg>
      </pc:sldChg>
      <pc:sldChg chg="addSp delSp modSp add">
        <pc:chgData name="Chong Han" userId="a0e346bc-a459-4d93-a729-926adb72820d" providerId="ADAL" clId="{30DDE2B5-1414-47C2-ABBC-E39CE7FCC6AF}" dt="2018-04-25T08:15:10.810" v="577" actId="1076"/>
        <pc:sldMkLst>
          <pc:docMk/>
          <pc:sldMk cId="1083565338" sldId="283"/>
        </pc:sldMkLst>
        <pc:spChg chg="mod">
          <ac:chgData name="Chong Han" userId="a0e346bc-a459-4d93-a729-926adb72820d" providerId="ADAL" clId="{30DDE2B5-1414-47C2-ABBC-E39CE7FCC6AF}" dt="2018-04-25T08:14:20.356" v="565" actId="20577"/>
          <ac:spMkLst>
            <pc:docMk/>
            <pc:sldMk cId="1083565338" sldId="283"/>
            <ac:spMk id="5" creationId="{00000000-0000-0000-0000-000000000000}"/>
          </ac:spMkLst>
        </pc:spChg>
        <pc:spChg chg="mod">
          <ac:chgData name="Chong Han" userId="a0e346bc-a459-4d93-a729-926adb72820d" providerId="ADAL" clId="{30DDE2B5-1414-47C2-ABBC-E39CE7FCC6AF}" dt="2018-04-25T08:14:22.090" v="566" actId="20577"/>
          <ac:spMkLst>
            <pc:docMk/>
            <pc:sldMk cId="1083565338" sldId="283"/>
            <ac:spMk id="8" creationId="{0F3BA9CF-ABF3-482C-8AA6-19D170C8E307}"/>
          </ac:spMkLst>
        </pc:spChg>
        <pc:picChg chg="del">
          <ac:chgData name="Chong Han" userId="a0e346bc-a459-4d93-a729-926adb72820d" providerId="ADAL" clId="{30DDE2B5-1414-47C2-ABBC-E39CE7FCC6AF}" dt="2018-04-25T08:14:23.544" v="567" actId="478"/>
          <ac:picMkLst>
            <pc:docMk/>
            <pc:sldMk cId="1083565338" sldId="283"/>
            <ac:picMk id="6" creationId="{F6696172-4E81-49D2-BB70-628066843AFB}"/>
          </ac:picMkLst>
        </pc:picChg>
        <pc:picChg chg="add mod">
          <ac:chgData name="Chong Han" userId="a0e346bc-a459-4d93-a729-926adb72820d" providerId="ADAL" clId="{30DDE2B5-1414-47C2-ABBC-E39CE7FCC6AF}" dt="2018-04-25T08:15:10.810" v="577" actId="1076"/>
          <ac:picMkLst>
            <pc:docMk/>
            <pc:sldMk cId="1083565338" sldId="283"/>
            <ac:picMk id="7" creationId="{31B46600-D9EC-4E6A-8C62-FAE728B77912}"/>
          </ac:picMkLst>
        </pc:picChg>
      </pc:sldChg>
      <pc:sldChg chg="addSp delSp modSp add">
        <pc:chgData name="Chong Han" userId="a0e346bc-a459-4d93-a729-926adb72820d" providerId="ADAL" clId="{30DDE2B5-1414-47C2-ABBC-E39CE7FCC6AF}" dt="2018-04-25T08:15:38.377" v="582" actId="1076"/>
        <pc:sldMkLst>
          <pc:docMk/>
          <pc:sldMk cId="2506512305" sldId="284"/>
        </pc:sldMkLst>
        <pc:spChg chg="mod">
          <ac:chgData name="Chong Han" userId="a0e346bc-a459-4d93-a729-926adb72820d" providerId="ADAL" clId="{30DDE2B5-1414-47C2-ABBC-E39CE7FCC6AF}" dt="2018-04-25T08:14:27.153" v="568" actId="20577"/>
          <ac:spMkLst>
            <pc:docMk/>
            <pc:sldMk cId="2506512305" sldId="284"/>
            <ac:spMk id="5" creationId="{00000000-0000-0000-0000-000000000000}"/>
          </ac:spMkLst>
        </pc:spChg>
        <pc:spChg chg="mod">
          <ac:chgData name="Chong Han" userId="a0e346bc-a459-4d93-a729-926adb72820d" providerId="ADAL" clId="{30DDE2B5-1414-47C2-ABBC-E39CE7FCC6AF}" dt="2018-04-25T08:14:29.825" v="570" actId="20577"/>
          <ac:spMkLst>
            <pc:docMk/>
            <pc:sldMk cId="2506512305" sldId="284"/>
            <ac:spMk id="8" creationId="{0F3BA9CF-ABF3-482C-8AA6-19D170C8E307}"/>
          </ac:spMkLst>
        </pc:spChg>
        <pc:picChg chg="del">
          <ac:chgData name="Chong Han" userId="a0e346bc-a459-4d93-a729-926adb72820d" providerId="ADAL" clId="{30DDE2B5-1414-47C2-ABBC-E39CE7FCC6AF}" dt="2018-04-25T08:14:33.654" v="571" actId="478"/>
          <ac:picMkLst>
            <pc:docMk/>
            <pc:sldMk cId="2506512305" sldId="284"/>
            <ac:picMk id="6" creationId="{F6696172-4E81-49D2-BB70-628066843AFB}"/>
          </ac:picMkLst>
        </pc:picChg>
        <pc:picChg chg="add del">
          <ac:chgData name="Chong Han" userId="a0e346bc-a459-4d93-a729-926adb72820d" providerId="ADAL" clId="{30DDE2B5-1414-47C2-ABBC-E39CE7FCC6AF}" dt="2018-04-25T08:15:26.500" v="578" actId="478"/>
          <ac:picMkLst>
            <pc:docMk/>
            <pc:sldMk cId="2506512305" sldId="284"/>
            <ac:picMk id="7" creationId="{AB47FFC3-8EBF-4AC0-B589-03D0B61F5F7A}"/>
          </ac:picMkLst>
        </pc:picChg>
        <pc:picChg chg="add mod">
          <ac:chgData name="Chong Han" userId="a0e346bc-a459-4d93-a729-926adb72820d" providerId="ADAL" clId="{30DDE2B5-1414-47C2-ABBC-E39CE7FCC6AF}" dt="2018-04-25T08:15:38.377" v="582" actId="1076"/>
          <ac:picMkLst>
            <pc:docMk/>
            <pc:sldMk cId="2506512305" sldId="284"/>
            <ac:picMk id="9" creationId="{4E407705-D7B1-4B14-8C28-A41FB87A96B2}"/>
          </ac:picMkLst>
        </pc:picChg>
      </pc:sldChg>
      <pc:sldChg chg="modSp add modNotesTx">
        <pc:chgData name="Chong Han" userId="a0e346bc-a459-4d93-a729-926adb72820d" providerId="ADAL" clId="{30DDE2B5-1414-47C2-ABBC-E39CE7FCC6AF}" dt="2018-04-25T08:28:26.163" v="683" actId="20577"/>
        <pc:sldMkLst>
          <pc:docMk/>
          <pc:sldMk cId="591152839" sldId="285"/>
        </pc:sldMkLst>
        <pc:spChg chg="mod">
          <ac:chgData name="Chong Han" userId="a0e346bc-a459-4d93-a729-926adb72820d" providerId="ADAL" clId="{30DDE2B5-1414-47C2-ABBC-E39CE7FCC6AF}" dt="2018-04-25T08:26:09.555" v="656" actId="20577"/>
          <ac:spMkLst>
            <pc:docMk/>
            <pc:sldMk cId="591152839" sldId="285"/>
            <ac:spMk id="5" creationId="{00000000-0000-0000-0000-000000000000}"/>
          </ac:spMkLst>
        </pc:spChg>
        <pc:spChg chg="mod">
          <ac:chgData name="Chong Han" userId="a0e346bc-a459-4d93-a729-926adb72820d" providerId="ADAL" clId="{30DDE2B5-1414-47C2-ABBC-E39CE7FCC6AF}" dt="2018-04-25T08:26:01.226" v="650" actId="403"/>
          <ac:spMkLst>
            <pc:docMk/>
            <pc:sldMk cId="591152839" sldId="285"/>
            <ac:spMk id="8" creationId="{00000000-0000-0000-0000-000000000000}"/>
          </ac:spMkLst>
        </pc:spChg>
      </pc:sldChg>
      <pc:sldChg chg="add del">
        <pc:chgData name="Chong Han" userId="a0e346bc-a459-4d93-a729-926adb72820d" providerId="ADAL" clId="{30DDE2B5-1414-47C2-ABBC-E39CE7FCC6AF}" dt="2018-04-25T08:23:06.254" v="585" actId="2696"/>
        <pc:sldMkLst>
          <pc:docMk/>
          <pc:sldMk cId="960679216" sldId="285"/>
        </pc:sldMkLst>
      </pc:sldChg>
      <pc:sldChg chg="modSp add modNotesTx">
        <pc:chgData name="Chong Han" userId="a0e346bc-a459-4d93-a729-926adb72820d" providerId="ADAL" clId="{30DDE2B5-1414-47C2-ABBC-E39CE7FCC6AF}" dt="2018-04-25T08:28:23.272" v="682" actId="20577"/>
        <pc:sldMkLst>
          <pc:docMk/>
          <pc:sldMk cId="1116949581" sldId="286"/>
        </pc:sldMkLst>
        <pc:spChg chg="mod">
          <ac:chgData name="Chong Han" userId="a0e346bc-a459-4d93-a729-926adb72820d" providerId="ADAL" clId="{30DDE2B5-1414-47C2-ABBC-E39CE7FCC6AF}" dt="2018-04-25T08:26:15.306" v="659" actId="20577"/>
          <ac:spMkLst>
            <pc:docMk/>
            <pc:sldMk cId="1116949581" sldId="286"/>
            <ac:spMk id="5" creationId="{00000000-0000-0000-0000-000000000000}"/>
          </ac:spMkLst>
        </pc:spChg>
        <pc:spChg chg="mod">
          <ac:chgData name="Chong Han" userId="a0e346bc-a459-4d93-a729-926adb72820d" providerId="ADAL" clId="{30DDE2B5-1414-47C2-ABBC-E39CE7FCC6AF}" dt="2018-04-25T08:27:02.733" v="681" actId="20577"/>
          <ac:spMkLst>
            <pc:docMk/>
            <pc:sldMk cId="1116949581" sldId="286"/>
            <ac:spMk id="8" creationId="{00000000-0000-0000-0000-000000000000}"/>
          </ac:spMkLst>
        </pc:spChg>
      </pc:sldChg>
      <pc:sldMasterChg chg="modSp">
        <pc:chgData name="Chong Han" userId="a0e346bc-a459-4d93-a729-926adb72820d" providerId="ADAL" clId="{30DDE2B5-1414-47C2-ABBC-E39CE7FCC6AF}" dt="2018-04-25T10:06:04.121" v="1204" actId="1076"/>
        <pc:sldMasterMkLst>
          <pc:docMk/>
          <pc:sldMasterMk cId="0" sldId="2147483648"/>
        </pc:sldMasterMkLst>
        <pc:spChg chg="mod">
          <ac:chgData name="Chong Han" userId="a0e346bc-a459-4d93-a729-926adb72820d" providerId="ADAL" clId="{30DDE2B5-1414-47C2-ABBC-E39CE7FCC6AF}" dt="2018-04-25T10:06:04.121" v="1204" actId="1076"/>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a:t>IEEE 15-16-0028-00-007a</a:t>
            </a:r>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19063" y="746125"/>
            <a:ext cx="65595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9063" y="746125"/>
            <a:ext cx="65595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063" y="746125"/>
            <a:ext cx="6559550" cy="3690938"/>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097715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8" name="Date Placeholder 7">
            <a:extLst>
              <a:ext uri="{FF2B5EF4-FFF2-40B4-BE49-F238E27FC236}">
                <a16:creationId xmlns:a16="http://schemas.microsoft.com/office/drawing/2014/main" id="{107BDEC1-9213-4040-8194-B8A7DB114801}"/>
              </a:ext>
            </a:extLst>
          </p:cNvPr>
          <p:cNvSpPr>
            <a:spLocks noGrp="1"/>
          </p:cNvSpPr>
          <p:nvPr>
            <p:ph type="dt" sz="half" idx="10"/>
          </p:nvPr>
        </p:nvSpPr>
        <p:spPr/>
        <p:txBody>
          <a:bodyPr/>
          <a:lstStyle/>
          <a:p>
            <a:r>
              <a:rPr lang="en-US" altLang="zh-CN"/>
              <a:t>September 2018</a:t>
            </a:r>
            <a:endParaRPr lang="en-US" altLang="zh-CN" dirty="0"/>
          </a:p>
        </p:txBody>
      </p:sp>
      <p:sp>
        <p:nvSpPr>
          <p:cNvPr id="9" name="Footer Placeholder 8">
            <a:extLst>
              <a:ext uri="{FF2B5EF4-FFF2-40B4-BE49-F238E27FC236}">
                <a16:creationId xmlns:a16="http://schemas.microsoft.com/office/drawing/2014/main" id="{D8D2EE23-9AF2-4851-84C6-99B0F26D92E8}"/>
              </a:ext>
            </a:extLst>
          </p:cNvPr>
          <p:cNvSpPr>
            <a:spLocks noGrp="1"/>
          </p:cNvSpPr>
          <p:nvPr>
            <p:ph type="ftr" sz="quarter" idx="11"/>
          </p:nvPr>
        </p:nvSpPr>
        <p:spPr/>
        <p:txBody>
          <a:bodyPr/>
          <a:lstStyle/>
          <a:p>
            <a:r>
              <a:rPr lang="en-US" altLang="zh-CN"/>
              <a:t>Chong Han (pureLiFi)</a:t>
            </a:r>
            <a:endParaRPr lang="en-US" altLang="zh-CN" dirty="0"/>
          </a:p>
        </p:txBody>
      </p:sp>
      <p:sp>
        <p:nvSpPr>
          <p:cNvPr id="10" name="Slide Number Placeholder 9">
            <a:extLst>
              <a:ext uri="{FF2B5EF4-FFF2-40B4-BE49-F238E27FC236}">
                <a16:creationId xmlns:a16="http://schemas.microsoft.com/office/drawing/2014/main" id="{28748D18-3AC2-4A9F-92F1-FA32A50AD2A8}"/>
              </a:ext>
            </a:extLst>
          </p:cNvPr>
          <p:cNvSpPr>
            <a:spLocks noGrp="1"/>
          </p:cNvSpPr>
          <p:nvPr>
            <p:ph type="sldNum" sz="quarter" idx="12"/>
          </p:nvPr>
        </p:nvSpPr>
        <p:spPr/>
        <p:txBody>
          <a:bodyPr/>
          <a:lstStyle/>
          <a:p>
            <a:r>
              <a:rPr lang="en-US" altLang="zh-CN"/>
              <a:t>Slide </a:t>
            </a:r>
            <a:fld id="{4F86E66E-D9C0-4855-B6C9-2AB5A3396A65}" type="slidenum">
              <a:rPr lang="en-US" altLang="zh-CN" smtClean="0"/>
              <a:pPr/>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914400" y="378281"/>
            <a:ext cx="21336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zh-CN"/>
              <a:t>September 2018</a:t>
            </a:r>
            <a:endParaRPr lang="en-US" altLang="zh-CN" dirty="0"/>
          </a:p>
        </p:txBody>
      </p:sp>
      <p:sp>
        <p:nvSpPr>
          <p:cNvPr id="1029" name="Rectangle 5"/>
          <p:cNvSpPr>
            <a:spLocks noGrp="1" noChangeArrowheads="1"/>
          </p:cNvSpPr>
          <p:nvPr>
            <p:ph type="ftr" sz="quarter" idx="3"/>
          </p:nvPr>
        </p:nvSpPr>
        <p:spPr bwMode="auto">
          <a:xfrm>
            <a:off x="7264400" y="6475413"/>
            <a:ext cx="41656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a:t>Chong Han (pureLiFi)</a:t>
            </a:r>
            <a:endParaRPr lang="en-US" altLang="zh-CN" dirty="0"/>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5039884" y="424934"/>
            <a:ext cx="6237717"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a:solidFill>
                  <a:schemeClr val="tx1"/>
                </a:solidFill>
                <a:latin typeface="Times New Roman" pitchFamily="18" charset="0"/>
                <a:ea typeface="+mn-ea"/>
                <a:cs typeface="+mn-cs"/>
              </a:rPr>
              <a:t>doc.:</a:t>
            </a:r>
            <a:r>
              <a:rPr lang="en-US" altLang="zh-CN" sz="1200" b="1" i="0" kern="1200" baseline="0" dirty="0">
                <a:solidFill>
                  <a:schemeClr val="tx1"/>
                </a:solidFill>
                <a:latin typeface="Times New Roman" pitchFamily="18" charset="0"/>
                <a:ea typeface="+mn-ea"/>
                <a:cs typeface="+mn-cs"/>
              </a:rPr>
              <a:t> IEEE 15-18-0396-00-0013</a:t>
            </a:r>
            <a:endParaRPr lang="en-US" altLang="zh-CN" sz="1400" b="1" dirty="0">
              <a:ea typeface="宋体" charset="-122"/>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endParaRPr lang="zh-CN" altLang="en-US" sz="1200"/>
          </a:p>
        </p:txBody>
      </p:sp>
      <p:sp>
        <p:nvSpPr>
          <p:cNvPr id="1033" name="Rectangle 9"/>
          <p:cNvSpPr>
            <a:spLocks noChangeArrowheads="1"/>
          </p:cNvSpPr>
          <p:nvPr/>
        </p:nvSpPr>
        <p:spPr bwMode="auto">
          <a:xfrm>
            <a:off x="914400" y="6475413"/>
            <a:ext cx="948267" cy="184666"/>
          </a:xfrm>
          <a:prstGeom prst="rect">
            <a:avLst/>
          </a:prstGeom>
          <a:noFill/>
          <a:ln w="9525">
            <a:noFill/>
            <a:miter lim="800000"/>
            <a:headEnd/>
            <a:tailEnd/>
          </a:ln>
          <a:effectLst/>
        </p:spPr>
        <p:txBody>
          <a:bodyPr lIns="0" tIns="0" rIns="0" bIns="0">
            <a:spAutoFit/>
          </a:bodyPr>
          <a:lstStyle/>
          <a:p>
            <a:r>
              <a:rPr lang="en-US" altLang="zh-CN" sz="1200" dirty="0">
                <a:ea typeface="宋体" charset="-122"/>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911424" y="394159"/>
            <a:ext cx="2133600" cy="215444"/>
          </a:xfrm>
        </p:spPr>
        <p:txBody>
          <a:bodyPr/>
          <a:lstStyle/>
          <a:p>
            <a:r>
              <a:rPr lang="en-US" altLang="ko-KR"/>
              <a:t>September 2018</a:t>
            </a:r>
            <a:endParaRPr lang="en-US" altLang="zh-CN" dirty="0"/>
          </a:p>
        </p:txBody>
      </p:sp>
      <p:sp>
        <p:nvSpPr>
          <p:cNvPr id="3" name="슬라이드 번호 개체 틀 2"/>
          <p:cNvSpPr>
            <a:spLocks noGrp="1"/>
          </p:cNvSpPr>
          <p:nvPr>
            <p:ph type="sldNum" sz="quarter" idx="12"/>
          </p:nvPr>
        </p:nvSpPr>
        <p:spPr>
          <a:xfrm>
            <a:off x="5930398" y="6475413"/>
            <a:ext cx="432811" cy="184666"/>
          </a:xfrm>
        </p:spPr>
        <p:txBody>
          <a:bodyPr/>
          <a:lstStyle/>
          <a:p>
            <a:r>
              <a:rPr lang="en-US" altLang="zh-CN"/>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11"/>
          </p:nvPr>
        </p:nvSpPr>
        <p:spPr>
          <a:xfrm>
            <a:off x="7264400" y="6475413"/>
            <a:ext cx="4165600" cy="184666"/>
          </a:xfrm>
        </p:spPr>
        <p:txBody>
          <a:bodyPr/>
          <a:lstStyle/>
          <a:p>
            <a:r>
              <a:rPr lang="en-US" altLang="zh-CN"/>
              <a:t>Chong Han (pureLiFi)</a:t>
            </a:r>
            <a:endParaRPr lang="en-US" altLang="zh-CN" dirty="0"/>
          </a:p>
        </p:txBody>
      </p:sp>
      <p:sp>
        <p:nvSpPr>
          <p:cNvPr id="5" name="Rectangle 3"/>
          <p:cNvSpPr>
            <a:spLocks noChangeArrowheads="1"/>
          </p:cNvSpPr>
          <p:nvPr/>
        </p:nvSpPr>
        <p:spPr bwMode="auto">
          <a:xfrm>
            <a:off x="1676400" y="609603"/>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 </a:t>
            </a:r>
            <a:r>
              <a:rPr lang="en-US" altLang="zh-CN" sz="1600" dirty="0">
                <a:solidFill>
                  <a:schemeClr val="tx1">
                    <a:lumMod val="85000"/>
                    <a:lumOff val="15000"/>
                  </a:schemeClr>
                </a:solidFill>
                <a:ea typeface="宋体" charset="-122"/>
              </a:rPr>
              <a:t>Figure for Ack and retransmission examples	</a:t>
            </a:r>
          </a:p>
          <a:p>
            <a:r>
              <a:rPr lang="en-US" altLang="zh-CN" sz="1600" b="1" dirty="0">
                <a:solidFill>
                  <a:schemeClr val="tx1">
                    <a:lumMod val="85000"/>
                    <a:lumOff val="15000"/>
                  </a:schemeClr>
                </a:solidFill>
                <a:ea typeface="宋体" charset="-122"/>
              </a:rPr>
              <a:t>Date Submitted: </a:t>
            </a:r>
            <a:r>
              <a:rPr lang="en-US" altLang="zh-CN" sz="1600" dirty="0">
                <a:solidFill>
                  <a:schemeClr val="tx1">
                    <a:lumMod val="85000"/>
                    <a:lumOff val="15000"/>
                  </a:schemeClr>
                </a:solidFill>
                <a:ea typeface="宋体" charset="-122"/>
              </a:rPr>
              <a:t>5 September 2018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Nikola Serafimovski, Chong Han, Stephan Berner, Mostafa Afgani (</a:t>
            </a:r>
            <a:r>
              <a:rPr lang="en-US" altLang="zh-CN" sz="1600" dirty="0" err="1">
                <a:solidFill>
                  <a:schemeClr val="tx1">
                    <a:lumMod val="85000"/>
                    <a:lumOff val="15000"/>
                  </a:schemeClr>
                </a:solidFill>
                <a:ea typeface="宋体" charset="-122"/>
              </a:rPr>
              <a:t>pureLiFi</a:t>
            </a:r>
            <a:r>
              <a:rPr lang="en-US" altLang="zh-CN" sz="1600" dirty="0">
                <a:solidFill>
                  <a:schemeClr val="tx1">
                    <a:lumMod val="85000"/>
                    <a:lumOff val="15000"/>
                  </a:schemeClr>
                </a:solidFill>
                <a:ea typeface="宋体" charset="-122"/>
              </a:rPr>
              <a:t>)</a:t>
            </a:r>
          </a:p>
          <a:p>
            <a:r>
              <a:rPr lang="en-US" altLang="zh-CN" sz="1600" dirty="0">
                <a:solidFill>
                  <a:schemeClr val="tx1">
                    <a:lumMod val="85000"/>
                    <a:lumOff val="15000"/>
                  </a:schemeClr>
                </a:solidFill>
                <a:ea typeface="宋体" charset="-122"/>
              </a:rPr>
              <a:t>Address: 9 Haymarket Terrace, Edinburgh, UK, EH12 5EZ</a:t>
            </a:r>
          </a:p>
          <a:p>
            <a:r>
              <a:rPr lang="en-US" altLang="zh-CN" sz="1600" dirty="0">
                <a:solidFill>
                  <a:schemeClr val="tx1">
                    <a:lumMod val="85000"/>
                    <a:lumOff val="15000"/>
                  </a:schemeClr>
                </a:solidFill>
                <a:ea typeface="宋体" charset="-122"/>
              </a:rPr>
              <a:t>Mobile:[+44-7503016565], E-Mail:[chong.han@purelifi.com]	</a:t>
            </a:r>
          </a:p>
          <a:p>
            <a:pPr>
              <a:spcBef>
                <a:spcPts val="600"/>
              </a:spcBef>
              <a:spcAft>
                <a:spcPts val="600"/>
              </a:spcAft>
            </a:pPr>
            <a:r>
              <a:rPr lang="en-US" altLang="zh-CN" sz="1600" b="1" dirty="0">
                <a:solidFill>
                  <a:schemeClr val="tx1">
                    <a:lumMod val="85000"/>
                    <a:lumOff val="15000"/>
                  </a:schemeClr>
                </a:solidFill>
                <a:ea typeface="宋体" charset="-122"/>
              </a:rPr>
              <a:t>Re:</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Figure for Ack and retransmission examples</a:t>
            </a: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914400" y="378281"/>
            <a:ext cx="2133600" cy="215444"/>
          </a:xfrm>
        </p:spPr>
        <p:txBody>
          <a:bodyPr/>
          <a:lstStyle/>
          <a:p>
            <a:r>
              <a:rPr lang="en-US" altLang="ko-KR"/>
              <a:t>September 2018</a:t>
            </a:r>
            <a:endParaRPr lang="en-US" altLang="zh-CN" dirty="0"/>
          </a:p>
        </p:txBody>
      </p:sp>
      <p:sp>
        <p:nvSpPr>
          <p:cNvPr id="3" name="슬라이드 번호 개체 틀 2"/>
          <p:cNvSpPr>
            <a:spLocks noGrp="1"/>
          </p:cNvSpPr>
          <p:nvPr>
            <p:ph type="sldNum" sz="quarter" idx="12"/>
          </p:nvPr>
        </p:nvSpPr>
        <p:spPr>
          <a:xfrm>
            <a:off x="5930398" y="6475413"/>
            <a:ext cx="432811" cy="184666"/>
          </a:xfrm>
        </p:spPr>
        <p:txBody>
          <a:bodyPr/>
          <a:lstStyle/>
          <a:p>
            <a:r>
              <a:rPr lang="en-US" altLang="zh-CN"/>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11"/>
          </p:nvPr>
        </p:nvSpPr>
        <p:spPr>
          <a:xfrm>
            <a:off x="7264400" y="6475413"/>
            <a:ext cx="4165600" cy="184666"/>
          </a:xfrm>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1524000" y="764707"/>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Ack and Retransmission examples</a:t>
            </a:r>
            <a:endParaRPr lang="ko-KR" altLang="en-US" sz="3600" b="1" dirty="0">
              <a:latin typeface="+mj-ea"/>
              <a:ea typeface="+mj-ea"/>
              <a:cs typeface="Arial" panose="020B0604020202020204" pitchFamily="34" charset="0"/>
            </a:endParaRPr>
          </a:p>
        </p:txBody>
      </p:sp>
      <p:cxnSp>
        <p:nvCxnSpPr>
          <p:cNvPr id="78" name="Straight Connector 77">
            <a:extLst>
              <a:ext uri="{FF2B5EF4-FFF2-40B4-BE49-F238E27FC236}">
                <a16:creationId xmlns:a16="http://schemas.microsoft.com/office/drawing/2014/main" id="{92E46D67-E84F-4C52-B1D8-77E683032E26}"/>
              </a:ext>
            </a:extLst>
          </p:cNvPr>
          <p:cNvCxnSpPr>
            <a:cxnSpLocks/>
          </p:cNvCxnSpPr>
          <p:nvPr/>
        </p:nvCxnSpPr>
        <p:spPr>
          <a:xfrm>
            <a:off x="1924402" y="3153570"/>
            <a:ext cx="9144000" cy="0"/>
          </a:xfrm>
          <a:prstGeom prst="line">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79" name="TextBox 78">
            <a:extLst>
              <a:ext uri="{FF2B5EF4-FFF2-40B4-BE49-F238E27FC236}">
                <a16:creationId xmlns:a16="http://schemas.microsoft.com/office/drawing/2014/main" id="{FC18FDE8-D35F-472D-B1C3-98633D1E5652}"/>
              </a:ext>
            </a:extLst>
          </p:cNvPr>
          <p:cNvSpPr txBox="1"/>
          <p:nvPr/>
        </p:nvSpPr>
        <p:spPr>
          <a:xfrm>
            <a:off x="1127448" y="2683786"/>
            <a:ext cx="914400"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Coordinator</a:t>
            </a:r>
          </a:p>
        </p:txBody>
      </p:sp>
      <p:sp>
        <p:nvSpPr>
          <p:cNvPr id="80" name="TextBox 79">
            <a:extLst>
              <a:ext uri="{FF2B5EF4-FFF2-40B4-BE49-F238E27FC236}">
                <a16:creationId xmlns:a16="http://schemas.microsoft.com/office/drawing/2014/main" id="{9BDF8D92-0508-4C1C-B845-36DFEABCCBEA}"/>
              </a:ext>
            </a:extLst>
          </p:cNvPr>
          <p:cNvSpPr txBox="1"/>
          <p:nvPr/>
        </p:nvSpPr>
        <p:spPr>
          <a:xfrm>
            <a:off x="1127448" y="3337976"/>
            <a:ext cx="914400" cy="261610"/>
          </a:xfrm>
          <a:prstGeom prst="rect">
            <a:avLst/>
          </a:prstGeom>
          <a:noFill/>
        </p:spPr>
        <p:txBody>
          <a:bodyPr wrap="square" rtlCol="0">
            <a:spAutoFit/>
          </a:bodyPr>
          <a:lstStyle/>
          <a:p>
            <a:pPr algn="ctr"/>
            <a:r>
              <a:rPr lang="en-GB" sz="1100" dirty="0">
                <a:latin typeface="Calibri" panose="020F0502020204030204" pitchFamily="34" charset="0"/>
                <a:cs typeface="Calibri" panose="020F0502020204030204" pitchFamily="34" charset="0"/>
              </a:rPr>
              <a:t>Device</a:t>
            </a:r>
          </a:p>
        </p:txBody>
      </p:sp>
      <p:sp>
        <p:nvSpPr>
          <p:cNvPr id="81" name="Rectangle 80">
            <a:extLst>
              <a:ext uri="{FF2B5EF4-FFF2-40B4-BE49-F238E27FC236}">
                <a16:creationId xmlns:a16="http://schemas.microsoft.com/office/drawing/2014/main" id="{362BB710-A34F-41B3-89CB-8613B4C3C193}"/>
              </a:ext>
            </a:extLst>
          </p:cNvPr>
          <p:cNvSpPr/>
          <p:nvPr/>
        </p:nvSpPr>
        <p:spPr>
          <a:xfrm>
            <a:off x="2041848" y="2432119"/>
            <a:ext cx="511728" cy="7214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latin typeface="Calibri" panose="020F0502020204030204" pitchFamily="34" charset="0"/>
                <a:cs typeface="Calibri" panose="020F0502020204030204" pitchFamily="34" charset="0"/>
              </a:rPr>
              <a:t>Poll Dev 1</a:t>
            </a:r>
          </a:p>
          <a:p>
            <a:pPr algn="ctr"/>
            <a:r>
              <a:rPr lang="en-GB" sz="1100" dirty="0">
                <a:solidFill>
                  <a:schemeClr val="tx1"/>
                </a:solidFill>
                <a:latin typeface="Calibri" panose="020F0502020204030204" pitchFamily="34" charset="0"/>
                <a:cs typeface="Calibri" panose="020F0502020204030204" pitchFamily="34" charset="0"/>
              </a:rPr>
              <a:t>+</a:t>
            </a:r>
          </a:p>
          <a:p>
            <a:pPr algn="ctr"/>
            <a:r>
              <a:rPr lang="en-GB" sz="1100" dirty="0">
                <a:solidFill>
                  <a:schemeClr val="tx1"/>
                </a:solidFill>
                <a:latin typeface="Calibri" panose="020F0502020204030204" pitchFamily="34" charset="0"/>
                <a:cs typeface="Calibri" panose="020F0502020204030204" pitchFamily="34" charset="0"/>
              </a:rPr>
              <a:t>d1_1</a:t>
            </a:r>
          </a:p>
        </p:txBody>
      </p:sp>
      <p:sp>
        <p:nvSpPr>
          <p:cNvPr id="82" name="Rectangle 81">
            <a:extLst>
              <a:ext uri="{FF2B5EF4-FFF2-40B4-BE49-F238E27FC236}">
                <a16:creationId xmlns:a16="http://schemas.microsoft.com/office/drawing/2014/main" id="{BA56659F-0906-4C0E-9629-5C42E6DC3168}"/>
              </a:ext>
            </a:extLst>
          </p:cNvPr>
          <p:cNvSpPr/>
          <p:nvPr/>
        </p:nvSpPr>
        <p:spPr>
          <a:xfrm>
            <a:off x="2615095" y="2432118"/>
            <a:ext cx="511728" cy="7214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latin typeface="Calibri" panose="020F0502020204030204" pitchFamily="34" charset="0"/>
                <a:cs typeface="Calibri" panose="020F0502020204030204" pitchFamily="34" charset="0"/>
              </a:rPr>
              <a:t>Poll Dev 2</a:t>
            </a:r>
          </a:p>
          <a:p>
            <a:pPr algn="ctr"/>
            <a:r>
              <a:rPr lang="en-GB" sz="1100" dirty="0">
                <a:solidFill>
                  <a:schemeClr val="tx1"/>
                </a:solidFill>
                <a:latin typeface="Calibri" panose="020F0502020204030204" pitchFamily="34" charset="0"/>
                <a:cs typeface="Calibri" panose="020F0502020204030204" pitchFamily="34" charset="0"/>
              </a:rPr>
              <a:t>+</a:t>
            </a:r>
          </a:p>
          <a:p>
            <a:pPr algn="ctr"/>
            <a:r>
              <a:rPr lang="en-GB" sz="1100" dirty="0">
                <a:solidFill>
                  <a:schemeClr val="tx1"/>
                </a:solidFill>
                <a:latin typeface="Calibri" panose="020F0502020204030204" pitchFamily="34" charset="0"/>
                <a:cs typeface="Calibri" panose="020F0502020204030204" pitchFamily="34" charset="0"/>
              </a:rPr>
              <a:t>d2_1</a:t>
            </a:r>
          </a:p>
        </p:txBody>
      </p:sp>
      <p:sp>
        <p:nvSpPr>
          <p:cNvPr id="83" name="Rectangle 82">
            <a:extLst>
              <a:ext uri="{FF2B5EF4-FFF2-40B4-BE49-F238E27FC236}">
                <a16:creationId xmlns:a16="http://schemas.microsoft.com/office/drawing/2014/main" id="{25AF3B4D-79F1-49F3-85AF-0A7EC437C303}"/>
              </a:ext>
            </a:extLst>
          </p:cNvPr>
          <p:cNvSpPr/>
          <p:nvPr/>
        </p:nvSpPr>
        <p:spPr>
          <a:xfrm>
            <a:off x="3188342" y="2432117"/>
            <a:ext cx="511728" cy="7214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latin typeface="Calibri" panose="020F0502020204030204" pitchFamily="34" charset="0"/>
                <a:cs typeface="Calibri" panose="020F0502020204030204" pitchFamily="34" charset="0"/>
              </a:rPr>
              <a:t>Poll Dev 1</a:t>
            </a:r>
          </a:p>
          <a:p>
            <a:pPr algn="ctr"/>
            <a:r>
              <a:rPr lang="en-GB" sz="1100" dirty="0">
                <a:solidFill>
                  <a:schemeClr val="tx1"/>
                </a:solidFill>
                <a:latin typeface="Calibri" panose="020F0502020204030204" pitchFamily="34" charset="0"/>
                <a:cs typeface="Calibri" panose="020F0502020204030204" pitchFamily="34" charset="0"/>
              </a:rPr>
              <a:t>+</a:t>
            </a:r>
          </a:p>
          <a:p>
            <a:pPr algn="ctr"/>
            <a:r>
              <a:rPr lang="en-GB" sz="1100" dirty="0">
                <a:solidFill>
                  <a:schemeClr val="tx1"/>
                </a:solidFill>
                <a:latin typeface="Calibri" panose="020F0502020204030204" pitchFamily="34" charset="0"/>
                <a:cs typeface="Calibri" panose="020F0502020204030204" pitchFamily="34" charset="0"/>
              </a:rPr>
              <a:t>d1_2</a:t>
            </a:r>
          </a:p>
        </p:txBody>
      </p:sp>
      <p:sp>
        <p:nvSpPr>
          <p:cNvPr id="84" name="Rectangle 83">
            <a:extLst>
              <a:ext uri="{FF2B5EF4-FFF2-40B4-BE49-F238E27FC236}">
                <a16:creationId xmlns:a16="http://schemas.microsoft.com/office/drawing/2014/main" id="{7DD821D6-665E-41D4-8BBA-0576242A50E8}"/>
              </a:ext>
            </a:extLst>
          </p:cNvPr>
          <p:cNvSpPr/>
          <p:nvPr/>
        </p:nvSpPr>
        <p:spPr>
          <a:xfrm>
            <a:off x="3761589" y="2432117"/>
            <a:ext cx="511728" cy="7214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latin typeface="Calibri" panose="020F0502020204030204" pitchFamily="34" charset="0"/>
                <a:cs typeface="Calibri" panose="020F0502020204030204" pitchFamily="34" charset="0"/>
              </a:rPr>
              <a:t>Poll Dev 2</a:t>
            </a:r>
          </a:p>
          <a:p>
            <a:pPr algn="ctr"/>
            <a:r>
              <a:rPr lang="en-GB" sz="1100" dirty="0">
                <a:solidFill>
                  <a:schemeClr val="tx1"/>
                </a:solidFill>
                <a:latin typeface="Calibri" panose="020F0502020204030204" pitchFamily="34" charset="0"/>
                <a:cs typeface="Calibri" panose="020F0502020204030204" pitchFamily="34" charset="0"/>
              </a:rPr>
              <a:t>+</a:t>
            </a:r>
          </a:p>
          <a:p>
            <a:pPr algn="ctr"/>
            <a:r>
              <a:rPr lang="en-GB" sz="1100" dirty="0">
                <a:solidFill>
                  <a:schemeClr val="tx1"/>
                </a:solidFill>
                <a:latin typeface="Calibri" panose="020F0502020204030204" pitchFamily="34" charset="0"/>
                <a:cs typeface="Calibri" panose="020F0502020204030204" pitchFamily="34" charset="0"/>
              </a:rPr>
              <a:t>d2_2</a:t>
            </a:r>
          </a:p>
        </p:txBody>
      </p:sp>
      <p:sp>
        <p:nvSpPr>
          <p:cNvPr id="85" name="Rectangle 84">
            <a:extLst>
              <a:ext uri="{FF2B5EF4-FFF2-40B4-BE49-F238E27FC236}">
                <a16:creationId xmlns:a16="http://schemas.microsoft.com/office/drawing/2014/main" id="{967460FE-4C6C-4038-B7E6-B294426DB71F}"/>
              </a:ext>
            </a:extLst>
          </p:cNvPr>
          <p:cNvSpPr/>
          <p:nvPr/>
        </p:nvSpPr>
        <p:spPr>
          <a:xfrm>
            <a:off x="4334836" y="2432117"/>
            <a:ext cx="511728" cy="7214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latin typeface="Calibri" panose="020F0502020204030204" pitchFamily="34" charset="0"/>
                <a:cs typeface="Calibri" panose="020F0502020204030204" pitchFamily="34" charset="0"/>
              </a:rPr>
              <a:t>Poll Dev 1</a:t>
            </a:r>
          </a:p>
          <a:p>
            <a:pPr algn="ctr"/>
            <a:r>
              <a:rPr lang="en-GB" sz="1100" dirty="0">
                <a:solidFill>
                  <a:schemeClr val="tx1"/>
                </a:solidFill>
                <a:latin typeface="Calibri" panose="020F0502020204030204" pitchFamily="34" charset="0"/>
                <a:cs typeface="Calibri" panose="020F0502020204030204" pitchFamily="34" charset="0"/>
              </a:rPr>
              <a:t>+</a:t>
            </a:r>
          </a:p>
          <a:p>
            <a:pPr algn="ctr"/>
            <a:r>
              <a:rPr lang="en-GB" sz="1100" dirty="0">
                <a:solidFill>
                  <a:schemeClr val="tx1"/>
                </a:solidFill>
                <a:latin typeface="Calibri" panose="020F0502020204030204" pitchFamily="34" charset="0"/>
                <a:cs typeface="Calibri" panose="020F0502020204030204" pitchFamily="34" charset="0"/>
              </a:rPr>
              <a:t>d1_</a:t>
            </a:r>
            <a:r>
              <a:rPr lang="en-US" altLang="zh-CN" sz="1100" dirty="0">
                <a:solidFill>
                  <a:schemeClr val="tx1"/>
                </a:solidFill>
                <a:latin typeface="Calibri" panose="020F0502020204030204" pitchFamily="34" charset="0"/>
                <a:cs typeface="Calibri" panose="020F0502020204030204" pitchFamily="34" charset="0"/>
              </a:rPr>
              <a:t>3</a:t>
            </a:r>
            <a:endParaRPr lang="en-GB" sz="1100" dirty="0">
              <a:solidFill>
                <a:schemeClr val="tx1"/>
              </a:solidFill>
              <a:latin typeface="Calibri" panose="020F0502020204030204" pitchFamily="34" charset="0"/>
              <a:cs typeface="Calibri" panose="020F0502020204030204" pitchFamily="34" charset="0"/>
            </a:endParaRPr>
          </a:p>
        </p:txBody>
      </p:sp>
      <p:sp>
        <p:nvSpPr>
          <p:cNvPr id="86" name="Rectangle 85">
            <a:extLst>
              <a:ext uri="{FF2B5EF4-FFF2-40B4-BE49-F238E27FC236}">
                <a16:creationId xmlns:a16="http://schemas.microsoft.com/office/drawing/2014/main" id="{1F00F872-4270-4064-AC24-C149A886BD0B}"/>
              </a:ext>
            </a:extLst>
          </p:cNvPr>
          <p:cNvSpPr/>
          <p:nvPr/>
        </p:nvSpPr>
        <p:spPr>
          <a:xfrm>
            <a:off x="4922065" y="2432117"/>
            <a:ext cx="511728" cy="7214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latin typeface="Calibri" panose="020F0502020204030204" pitchFamily="34" charset="0"/>
                <a:cs typeface="Calibri" panose="020F0502020204030204" pitchFamily="34" charset="0"/>
              </a:rPr>
              <a:t>Poll Dev </a:t>
            </a:r>
            <a:r>
              <a:rPr lang="en-US" altLang="zh-CN" sz="1100" dirty="0">
                <a:solidFill>
                  <a:schemeClr val="tx1"/>
                </a:solidFill>
                <a:latin typeface="Calibri" panose="020F0502020204030204" pitchFamily="34" charset="0"/>
                <a:cs typeface="Calibri" panose="020F0502020204030204" pitchFamily="34" charset="0"/>
              </a:rPr>
              <a:t>2</a:t>
            </a:r>
            <a:endParaRPr lang="en-GB" sz="1100" dirty="0">
              <a:solidFill>
                <a:schemeClr val="tx1"/>
              </a:solidFill>
              <a:latin typeface="Calibri" panose="020F0502020204030204" pitchFamily="34" charset="0"/>
              <a:cs typeface="Calibri" panose="020F0502020204030204" pitchFamily="34" charset="0"/>
            </a:endParaRPr>
          </a:p>
          <a:p>
            <a:pPr algn="ctr"/>
            <a:r>
              <a:rPr lang="en-GB" sz="1100" dirty="0">
                <a:solidFill>
                  <a:schemeClr val="tx1"/>
                </a:solidFill>
                <a:latin typeface="Calibri" panose="020F0502020204030204" pitchFamily="34" charset="0"/>
                <a:cs typeface="Calibri" panose="020F0502020204030204" pitchFamily="34" charset="0"/>
              </a:rPr>
              <a:t>+</a:t>
            </a:r>
          </a:p>
          <a:p>
            <a:pPr algn="ctr"/>
            <a:r>
              <a:rPr lang="en-GB" sz="1100" dirty="0">
                <a:solidFill>
                  <a:schemeClr val="tx1"/>
                </a:solidFill>
                <a:latin typeface="Calibri" panose="020F0502020204030204" pitchFamily="34" charset="0"/>
                <a:cs typeface="Calibri" panose="020F0502020204030204" pitchFamily="34" charset="0"/>
              </a:rPr>
              <a:t>d</a:t>
            </a:r>
            <a:r>
              <a:rPr lang="en-US" altLang="zh-CN" sz="1100" dirty="0">
                <a:solidFill>
                  <a:schemeClr val="tx1"/>
                </a:solidFill>
                <a:latin typeface="Calibri" panose="020F0502020204030204" pitchFamily="34" charset="0"/>
                <a:cs typeface="Calibri" panose="020F0502020204030204" pitchFamily="34" charset="0"/>
              </a:rPr>
              <a:t>2</a:t>
            </a:r>
            <a:r>
              <a:rPr lang="en-GB" sz="1100" dirty="0">
                <a:solidFill>
                  <a:schemeClr val="tx1"/>
                </a:solidFill>
                <a:latin typeface="Calibri" panose="020F0502020204030204" pitchFamily="34" charset="0"/>
                <a:cs typeface="Calibri" panose="020F0502020204030204" pitchFamily="34" charset="0"/>
              </a:rPr>
              <a:t>_</a:t>
            </a:r>
            <a:r>
              <a:rPr lang="en-US" altLang="zh-CN" sz="1100" dirty="0">
                <a:solidFill>
                  <a:schemeClr val="tx1"/>
                </a:solidFill>
                <a:latin typeface="Calibri" panose="020F0502020204030204" pitchFamily="34" charset="0"/>
                <a:cs typeface="Calibri" panose="020F0502020204030204" pitchFamily="34" charset="0"/>
              </a:rPr>
              <a:t>3</a:t>
            </a:r>
            <a:endParaRPr lang="en-GB" sz="1100" dirty="0">
              <a:solidFill>
                <a:schemeClr val="tx1"/>
              </a:solidFill>
              <a:latin typeface="Calibri" panose="020F0502020204030204" pitchFamily="34" charset="0"/>
              <a:cs typeface="Calibri" panose="020F0502020204030204" pitchFamily="34" charset="0"/>
            </a:endParaRPr>
          </a:p>
        </p:txBody>
      </p:sp>
      <p:sp>
        <p:nvSpPr>
          <p:cNvPr id="87" name="Rectangle 86">
            <a:extLst>
              <a:ext uri="{FF2B5EF4-FFF2-40B4-BE49-F238E27FC236}">
                <a16:creationId xmlns:a16="http://schemas.microsoft.com/office/drawing/2014/main" id="{303DF4D1-3AF0-4598-94B6-7798C2152ADF}"/>
              </a:ext>
            </a:extLst>
          </p:cNvPr>
          <p:cNvSpPr/>
          <p:nvPr/>
        </p:nvSpPr>
        <p:spPr>
          <a:xfrm>
            <a:off x="5527474" y="2432116"/>
            <a:ext cx="511728" cy="7214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Calibri" panose="020F0502020204030204" pitchFamily="34" charset="0"/>
                <a:cs typeface="Calibri" panose="020F0502020204030204" pitchFamily="34" charset="0"/>
              </a:rPr>
              <a:t>Poll Dev 1</a:t>
            </a:r>
          </a:p>
          <a:p>
            <a:pPr algn="ctr"/>
            <a:r>
              <a:rPr lang="en-GB" sz="1000" dirty="0">
                <a:solidFill>
                  <a:schemeClr val="tx1"/>
                </a:solidFill>
                <a:latin typeface="Calibri" panose="020F0502020204030204" pitchFamily="34" charset="0"/>
                <a:cs typeface="Calibri" panose="020F0502020204030204" pitchFamily="34" charset="0"/>
              </a:rPr>
              <a:t>+</a:t>
            </a:r>
          </a:p>
          <a:p>
            <a:pPr algn="ctr"/>
            <a:r>
              <a:rPr lang="en-GB" sz="1000" dirty="0">
                <a:solidFill>
                  <a:schemeClr val="tx1"/>
                </a:solidFill>
                <a:latin typeface="Calibri" panose="020F0502020204030204" pitchFamily="34" charset="0"/>
                <a:cs typeface="Calibri" panose="020F0502020204030204" pitchFamily="34" charset="0"/>
              </a:rPr>
              <a:t>d1_</a:t>
            </a:r>
            <a:r>
              <a:rPr lang="en-US" altLang="zh-CN" sz="1000" dirty="0">
                <a:solidFill>
                  <a:schemeClr val="tx1"/>
                </a:solidFill>
                <a:latin typeface="Calibri" panose="020F0502020204030204" pitchFamily="34" charset="0"/>
                <a:cs typeface="Calibri" panose="020F0502020204030204" pitchFamily="34" charset="0"/>
              </a:rPr>
              <a:t>2R</a:t>
            </a:r>
            <a:endParaRPr lang="en-GB" sz="1000" dirty="0">
              <a:solidFill>
                <a:schemeClr val="tx1"/>
              </a:solidFill>
              <a:latin typeface="Calibri" panose="020F0502020204030204" pitchFamily="34" charset="0"/>
              <a:cs typeface="Calibri" panose="020F0502020204030204" pitchFamily="34" charset="0"/>
            </a:endParaRPr>
          </a:p>
        </p:txBody>
      </p:sp>
      <p:sp>
        <p:nvSpPr>
          <p:cNvPr id="88" name="Rectangle 87">
            <a:extLst>
              <a:ext uri="{FF2B5EF4-FFF2-40B4-BE49-F238E27FC236}">
                <a16:creationId xmlns:a16="http://schemas.microsoft.com/office/drawing/2014/main" id="{56383177-FEBA-47F9-8DC3-06D99A83DB2A}"/>
              </a:ext>
            </a:extLst>
          </p:cNvPr>
          <p:cNvSpPr/>
          <p:nvPr/>
        </p:nvSpPr>
        <p:spPr>
          <a:xfrm>
            <a:off x="6137077" y="2432115"/>
            <a:ext cx="511728" cy="7214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latin typeface="Calibri" panose="020F0502020204030204" pitchFamily="34" charset="0"/>
                <a:cs typeface="Calibri" panose="020F0502020204030204" pitchFamily="34" charset="0"/>
              </a:rPr>
              <a:t>Poll Dev </a:t>
            </a:r>
            <a:r>
              <a:rPr lang="en-US" altLang="zh-CN" sz="1100" dirty="0">
                <a:solidFill>
                  <a:schemeClr val="tx1"/>
                </a:solidFill>
                <a:latin typeface="Calibri" panose="020F0502020204030204" pitchFamily="34" charset="0"/>
                <a:cs typeface="Calibri" panose="020F0502020204030204" pitchFamily="34" charset="0"/>
              </a:rPr>
              <a:t>2</a:t>
            </a:r>
            <a:endParaRPr lang="en-GB" sz="1100" dirty="0">
              <a:solidFill>
                <a:schemeClr val="tx1"/>
              </a:solidFill>
              <a:latin typeface="Calibri" panose="020F0502020204030204" pitchFamily="34" charset="0"/>
              <a:cs typeface="Calibri" panose="020F0502020204030204" pitchFamily="34" charset="0"/>
            </a:endParaRPr>
          </a:p>
          <a:p>
            <a:pPr algn="ctr"/>
            <a:r>
              <a:rPr lang="en-GB" sz="1100" dirty="0">
                <a:solidFill>
                  <a:schemeClr val="tx1"/>
                </a:solidFill>
                <a:latin typeface="Calibri" panose="020F0502020204030204" pitchFamily="34" charset="0"/>
                <a:cs typeface="Calibri" panose="020F0502020204030204" pitchFamily="34" charset="0"/>
              </a:rPr>
              <a:t>+</a:t>
            </a:r>
          </a:p>
          <a:p>
            <a:pPr algn="ctr"/>
            <a:r>
              <a:rPr lang="en-GB" sz="1100" dirty="0">
                <a:solidFill>
                  <a:schemeClr val="tx1"/>
                </a:solidFill>
                <a:latin typeface="Calibri" panose="020F0502020204030204" pitchFamily="34" charset="0"/>
                <a:cs typeface="Calibri" panose="020F0502020204030204" pitchFamily="34" charset="0"/>
              </a:rPr>
              <a:t>d2_4</a:t>
            </a:r>
          </a:p>
        </p:txBody>
      </p:sp>
      <p:sp>
        <p:nvSpPr>
          <p:cNvPr id="89" name="Rectangle 88">
            <a:extLst>
              <a:ext uri="{FF2B5EF4-FFF2-40B4-BE49-F238E27FC236}">
                <a16:creationId xmlns:a16="http://schemas.microsoft.com/office/drawing/2014/main" id="{DB294333-A3CC-42A8-A901-78E8AB56294E}"/>
              </a:ext>
            </a:extLst>
          </p:cNvPr>
          <p:cNvSpPr/>
          <p:nvPr/>
        </p:nvSpPr>
        <p:spPr>
          <a:xfrm>
            <a:off x="6752265" y="2432114"/>
            <a:ext cx="511728" cy="7214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latin typeface="Calibri" panose="020F0502020204030204" pitchFamily="34" charset="0"/>
                <a:cs typeface="Calibri" panose="020F0502020204030204" pitchFamily="34" charset="0"/>
              </a:rPr>
              <a:t>Poll Dev 1</a:t>
            </a:r>
          </a:p>
          <a:p>
            <a:pPr algn="ctr"/>
            <a:r>
              <a:rPr lang="en-GB" sz="1100" dirty="0">
                <a:solidFill>
                  <a:schemeClr val="tx1"/>
                </a:solidFill>
                <a:latin typeface="Calibri" panose="020F0502020204030204" pitchFamily="34" charset="0"/>
                <a:cs typeface="Calibri" panose="020F0502020204030204" pitchFamily="34" charset="0"/>
              </a:rPr>
              <a:t>+</a:t>
            </a:r>
          </a:p>
          <a:p>
            <a:pPr algn="ctr"/>
            <a:r>
              <a:rPr lang="en-GB" sz="1100" dirty="0">
                <a:solidFill>
                  <a:schemeClr val="tx1"/>
                </a:solidFill>
                <a:latin typeface="Calibri" panose="020F0502020204030204" pitchFamily="34" charset="0"/>
                <a:cs typeface="Calibri" panose="020F0502020204030204" pitchFamily="34" charset="0"/>
              </a:rPr>
              <a:t>d1_4</a:t>
            </a:r>
          </a:p>
        </p:txBody>
      </p:sp>
      <p:sp>
        <p:nvSpPr>
          <p:cNvPr id="90" name="Rectangle 89">
            <a:extLst>
              <a:ext uri="{FF2B5EF4-FFF2-40B4-BE49-F238E27FC236}">
                <a16:creationId xmlns:a16="http://schemas.microsoft.com/office/drawing/2014/main" id="{EF565290-2AED-4A16-9EEF-8F30A4E71110}"/>
              </a:ext>
            </a:extLst>
          </p:cNvPr>
          <p:cNvSpPr/>
          <p:nvPr/>
        </p:nvSpPr>
        <p:spPr>
          <a:xfrm>
            <a:off x="7361868" y="2432113"/>
            <a:ext cx="511728" cy="7214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Calibri" panose="020F0502020204030204" pitchFamily="34" charset="0"/>
                <a:cs typeface="Calibri" panose="020F0502020204030204" pitchFamily="34" charset="0"/>
              </a:rPr>
              <a:t>Poll Dev 2</a:t>
            </a:r>
          </a:p>
          <a:p>
            <a:pPr algn="ctr"/>
            <a:r>
              <a:rPr lang="en-GB" sz="1000" dirty="0">
                <a:solidFill>
                  <a:schemeClr val="tx1"/>
                </a:solidFill>
                <a:latin typeface="Calibri" panose="020F0502020204030204" pitchFamily="34" charset="0"/>
                <a:cs typeface="Calibri" panose="020F0502020204030204" pitchFamily="34" charset="0"/>
              </a:rPr>
              <a:t>+</a:t>
            </a:r>
          </a:p>
          <a:p>
            <a:pPr algn="ctr"/>
            <a:r>
              <a:rPr lang="en-GB" sz="1000" dirty="0">
                <a:solidFill>
                  <a:schemeClr val="tx1"/>
                </a:solidFill>
                <a:latin typeface="Calibri" panose="020F0502020204030204" pitchFamily="34" charset="0"/>
                <a:cs typeface="Calibri" panose="020F0502020204030204" pitchFamily="34" charset="0"/>
              </a:rPr>
              <a:t>d2_3R</a:t>
            </a:r>
          </a:p>
        </p:txBody>
      </p:sp>
      <p:sp>
        <p:nvSpPr>
          <p:cNvPr id="91" name="Rectangle 90">
            <a:extLst>
              <a:ext uri="{FF2B5EF4-FFF2-40B4-BE49-F238E27FC236}">
                <a16:creationId xmlns:a16="http://schemas.microsoft.com/office/drawing/2014/main" id="{DC25195F-D90B-43EB-89C0-93A9D4E8440E}"/>
              </a:ext>
            </a:extLst>
          </p:cNvPr>
          <p:cNvSpPr/>
          <p:nvPr/>
        </p:nvSpPr>
        <p:spPr>
          <a:xfrm>
            <a:off x="7984056" y="2432115"/>
            <a:ext cx="511728" cy="7214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latin typeface="Calibri" panose="020F0502020204030204" pitchFamily="34" charset="0"/>
                <a:cs typeface="Calibri" panose="020F0502020204030204" pitchFamily="34" charset="0"/>
              </a:rPr>
              <a:t>Poll Dev 1</a:t>
            </a:r>
          </a:p>
          <a:p>
            <a:pPr algn="ctr"/>
            <a:r>
              <a:rPr lang="en-GB" sz="1100" dirty="0">
                <a:solidFill>
                  <a:schemeClr val="tx1"/>
                </a:solidFill>
                <a:latin typeface="Calibri" panose="020F0502020204030204" pitchFamily="34" charset="0"/>
                <a:cs typeface="Calibri" panose="020F0502020204030204" pitchFamily="34" charset="0"/>
              </a:rPr>
              <a:t>+</a:t>
            </a:r>
          </a:p>
          <a:p>
            <a:pPr algn="ctr"/>
            <a:r>
              <a:rPr lang="en-GB" sz="1100" dirty="0">
                <a:solidFill>
                  <a:schemeClr val="tx1"/>
                </a:solidFill>
                <a:latin typeface="Calibri" panose="020F0502020204030204" pitchFamily="34" charset="0"/>
                <a:cs typeface="Calibri" panose="020F0502020204030204" pitchFamily="34" charset="0"/>
              </a:rPr>
              <a:t>d1_5</a:t>
            </a:r>
          </a:p>
        </p:txBody>
      </p:sp>
      <p:sp>
        <p:nvSpPr>
          <p:cNvPr id="92" name="Rectangle 91">
            <a:extLst>
              <a:ext uri="{FF2B5EF4-FFF2-40B4-BE49-F238E27FC236}">
                <a16:creationId xmlns:a16="http://schemas.microsoft.com/office/drawing/2014/main" id="{792C315A-A296-4316-B97C-8F8A53E93EF3}"/>
              </a:ext>
            </a:extLst>
          </p:cNvPr>
          <p:cNvSpPr/>
          <p:nvPr/>
        </p:nvSpPr>
        <p:spPr>
          <a:xfrm>
            <a:off x="8599244" y="2432114"/>
            <a:ext cx="511728" cy="7214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latin typeface="Calibri" panose="020F0502020204030204" pitchFamily="34" charset="0"/>
                <a:cs typeface="Calibri" panose="020F0502020204030204" pitchFamily="34" charset="0"/>
              </a:rPr>
              <a:t>Poll Dev 2</a:t>
            </a:r>
          </a:p>
          <a:p>
            <a:pPr algn="ctr"/>
            <a:r>
              <a:rPr lang="en-GB" sz="1100" dirty="0">
                <a:solidFill>
                  <a:schemeClr val="tx1"/>
                </a:solidFill>
                <a:latin typeface="Calibri" panose="020F0502020204030204" pitchFamily="34" charset="0"/>
                <a:cs typeface="Calibri" panose="020F0502020204030204" pitchFamily="34" charset="0"/>
              </a:rPr>
              <a:t>+</a:t>
            </a:r>
          </a:p>
          <a:p>
            <a:pPr algn="ctr"/>
            <a:r>
              <a:rPr lang="en-GB" sz="1100" dirty="0">
                <a:solidFill>
                  <a:schemeClr val="tx1"/>
                </a:solidFill>
                <a:latin typeface="Calibri" panose="020F0502020204030204" pitchFamily="34" charset="0"/>
                <a:cs typeface="Calibri" panose="020F0502020204030204" pitchFamily="34" charset="0"/>
              </a:rPr>
              <a:t>d2_4</a:t>
            </a:r>
          </a:p>
        </p:txBody>
      </p:sp>
      <p:sp>
        <p:nvSpPr>
          <p:cNvPr id="93" name="Rectangle 92">
            <a:extLst>
              <a:ext uri="{FF2B5EF4-FFF2-40B4-BE49-F238E27FC236}">
                <a16:creationId xmlns:a16="http://schemas.microsoft.com/office/drawing/2014/main" id="{E7B84EED-4B51-4F80-A759-556F842E49E6}"/>
              </a:ext>
            </a:extLst>
          </p:cNvPr>
          <p:cNvSpPr/>
          <p:nvPr/>
        </p:nvSpPr>
        <p:spPr>
          <a:xfrm>
            <a:off x="9208847" y="2432113"/>
            <a:ext cx="511728" cy="7214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latin typeface="Calibri" panose="020F0502020204030204" pitchFamily="34" charset="0"/>
                <a:cs typeface="Calibri" panose="020F0502020204030204" pitchFamily="34" charset="0"/>
              </a:rPr>
              <a:t>Poll Dev 1</a:t>
            </a:r>
          </a:p>
          <a:p>
            <a:pPr algn="ctr"/>
            <a:r>
              <a:rPr lang="en-GB" sz="1100" dirty="0">
                <a:solidFill>
                  <a:schemeClr val="tx1"/>
                </a:solidFill>
                <a:latin typeface="Calibri" panose="020F0502020204030204" pitchFamily="34" charset="0"/>
                <a:cs typeface="Calibri" panose="020F0502020204030204" pitchFamily="34" charset="0"/>
              </a:rPr>
              <a:t>+</a:t>
            </a:r>
          </a:p>
          <a:p>
            <a:pPr algn="ctr"/>
            <a:r>
              <a:rPr lang="en-GB" sz="1100" dirty="0">
                <a:solidFill>
                  <a:schemeClr val="tx1"/>
                </a:solidFill>
                <a:latin typeface="Calibri" panose="020F0502020204030204" pitchFamily="34" charset="0"/>
                <a:cs typeface="Calibri" panose="020F0502020204030204" pitchFamily="34" charset="0"/>
              </a:rPr>
              <a:t>d1_4</a:t>
            </a:r>
          </a:p>
        </p:txBody>
      </p:sp>
      <p:sp>
        <p:nvSpPr>
          <p:cNvPr id="94" name="Rectangle 93">
            <a:extLst>
              <a:ext uri="{FF2B5EF4-FFF2-40B4-BE49-F238E27FC236}">
                <a16:creationId xmlns:a16="http://schemas.microsoft.com/office/drawing/2014/main" id="{12BA2F83-8A8F-4347-B68E-590638B1F70E}"/>
              </a:ext>
            </a:extLst>
          </p:cNvPr>
          <p:cNvSpPr/>
          <p:nvPr/>
        </p:nvSpPr>
        <p:spPr>
          <a:xfrm>
            <a:off x="2118051" y="3153546"/>
            <a:ext cx="393584" cy="7214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latin typeface="Calibri" panose="020F0502020204030204" pitchFamily="34" charset="0"/>
                <a:cs typeface="Calibri" panose="020F0502020204030204" pitchFamily="34" charset="0"/>
              </a:rPr>
              <a:t>Poll res Dev1</a:t>
            </a:r>
          </a:p>
        </p:txBody>
      </p:sp>
      <p:sp>
        <p:nvSpPr>
          <p:cNvPr id="95" name="Rectangle 94">
            <a:extLst>
              <a:ext uri="{FF2B5EF4-FFF2-40B4-BE49-F238E27FC236}">
                <a16:creationId xmlns:a16="http://schemas.microsoft.com/office/drawing/2014/main" id="{6D5ED0EF-A4E6-4218-A234-3ED9509B6F06}"/>
              </a:ext>
            </a:extLst>
          </p:cNvPr>
          <p:cNvSpPr/>
          <p:nvPr/>
        </p:nvSpPr>
        <p:spPr>
          <a:xfrm>
            <a:off x="2690942" y="3153545"/>
            <a:ext cx="393584" cy="7214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latin typeface="Calibri" panose="020F0502020204030204" pitchFamily="34" charset="0"/>
                <a:cs typeface="Calibri" panose="020F0502020204030204" pitchFamily="34" charset="0"/>
              </a:rPr>
              <a:t>Poll res Dev2</a:t>
            </a:r>
          </a:p>
        </p:txBody>
      </p:sp>
      <p:sp>
        <p:nvSpPr>
          <p:cNvPr id="96" name="Rectangle 95">
            <a:extLst>
              <a:ext uri="{FF2B5EF4-FFF2-40B4-BE49-F238E27FC236}">
                <a16:creationId xmlns:a16="http://schemas.microsoft.com/office/drawing/2014/main" id="{A288EBC9-8A27-4872-9171-0608B6288693}"/>
              </a:ext>
            </a:extLst>
          </p:cNvPr>
          <p:cNvSpPr/>
          <p:nvPr/>
        </p:nvSpPr>
        <p:spPr>
          <a:xfrm>
            <a:off x="3270130" y="3153545"/>
            <a:ext cx="393584" cy="81375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latin typeface="Calibri" panose="020F0502020204030204" pitchFamily="34" charset="0"/>
                <a:cs typeface="Calibri" panose="020F0502020204030204" pitchFamily="34" charset="0"/>
              </a:rPr>
              <a:t>Poll res Dev1</a:t>
            </a:r>
          </a:p>
          <a:p>
            <a:pPr algn="ctr"/>
            <a:r>
              <a:rPr lang="en-GB" sz="800" dirty="0">
                <a:solidFill>
                  <a:schemeClr val="tx1"/>
                </a:solidFill>
                <a:latin typeface="Calibri" panose="020F0502020204030204" pitchFamily="34" charset="0"/>
                <a:cs typeface="Calibri" panose="020F0502020204030204" pitchFamily="34" charset="0"/>
              </a:rPr>
              <a:t>+ </a:t>
            </a:r>
          </a:p>
          <a:p>
            <a:pPr algn="ctr"/>
            <a:r>
              <a:rPr lang="en-GB" sz="800" dirty="0">
                <a:solidFill>
                  <a:schemeClr val="tx1"/>
                </a:solidFill>
                <a:latin typeface="Calibri" panose="020F0502020204030204" pitchFamily="34" charset="0"/>
                <a:cs typeface="Calibri" panose="020F0502020204030204" pitchFamily="34" charset="0"/>
              </a:rPr>
              <a:t>ACK d1_1</a:t>
            </a:r>
          </a:p>
        </p:txBody>
      </p:sp>
      <p:cxnSp>
        <p:nvCxnSpPr>
          <p:cNvPr id="97" name="Straight Connector 96">
            <a:extLst>
              <a:ext uri="{FF2B5EF4-FFF2-40B4-BE49-F238E27FC236}">
                <a16:creationId xmlns:a16="http://schemas.microsoft.com/office/drawing/2014/main" id="{1FD19C0A-CFA9-4A1A-ACE5-AB23186995FD}"/>
              </a:ext>
            </a:extLst>
          </p:cNvPr>
          <p:cNvCxnSpPr/>
          <p:nvPr/>
        </p:nvCxnSpPr>
        <p:spPr>
          <a:xfrm>
            <a:off x="3188342" y="2281115"/>
            <a:ext cx="511728" cy="8724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8" name="TextBox 97">
            <a:extLst>
              <a:ext uri="{FF2B5EF4-FFF2-40B4-BE49-F238E27FC236}">
                <a16:creationId xmlns:a16="http://schemas.microsoft.com/office/drawing/2014/main" id="{9CDA635B-14FA-46F8-8E5A-117516C083FE}"/>
              </a:ext>
            </a:extLst>
          </p:cNvPr>
          <p:cNvSpPr txBox="1"/>
          <p:nvPr/>
        </p:nvSpPr>
        <p:spPr>
          <a:xfrm>
            <a:off x="3177849" y="2012669"/>
            <a:ext cx="583740" cy="430887"/>
          </a:xfrm>
          <a:prstGeom prst="rect">
            <a:avLst/>
          </a:prstGeom>
          <a:noFill/>
        </p:spPr>
        <p:txBody>
          <a:bodyPr wrap="square" rtlCol="0">
            <a:spAutoFit/>
          </a:bodyPr>
          <a:lstStyle/>
          <a:p>
            <a:r>
              <a:rPr lang="en-GB" sz="1050" dirty="0">
                <a:latin typeface="Calibri" panose="020F0502020204030204" pitchFamily="34" charset="0"/>
                <a:cs typeface="Calibri" panose="020F0502020204030204" pitchFamily="34" charset="0"/>
              </a:rPr>
              <a:t>Type 1 error</a:t>
            </a:r>
          </a:p>
        </p:txBody>
      </p:sp>
      <p:sp>
        <p:nvSpPr>
          <p:cNvPr id="99" name="TextBox 98">
            <a:extLst>
              <a:ext uri="{FF2B5EF4-FFF2-40B4-BE49-F238E27FC236}">
                <a16:creationId xmlns:a16="http://schemas.microsoft.com/office/drawing/2014/main" id="{609CE246-911E-4432-9336-C33188A9A60E}"/>
              </a:ext>
            </a:extLst>
          </p:cNvPr>
          <p:cNvSpPr txBox="1"/>
          <p:nvPr/>
        </p:nvSpPr>
        <p:spPr>
          <a:xfrm>
            <a:off x="4889906" y="2012669"/>
            <a:ext cx="583740" cy="430887"/>
          </a:xfrm>
          <a:prstGeom prst="rect">
            <a:avLst/>
          </a:prstGeom>
          <a:noFill/>
        </p:spPr>
        <p:txBody>
          <a:bodyPr wrap="square" rtlCol="0">
            <a:spAutoFit/>
          </a:bodyPr>
          <a:lstStyle/>
          <a:p>
            <a:r>
              <a:rPr lang="en-GB" sz="1050" dirty="0">
                <a:latin typeface="Calibri" panose="020F0502020204030204" pitchFamily="34" charset="0"/>
                <a:cs typeface="Calibri" panose="020F0502020204030204" pitchFamily="34" charset="0"/>
              </a:rPr>
              <a:t>Type 2 error</a:t>
            </a:r>
          </a:p>
        </p:txBody>
      </p:sp>
      <p:sp>
        <p:nvSpPr>
          <p:cNvPr id="100" name="Rectangle 99">
            <a:extLst>
              <a:ext uri="{FF2B5EF4-FFF2-40B4-BE49-F238E27FC236}">
                <a16:creationId xmlns:a16="http://schemas.microsoft.com/office/drawing/2014/main" id="{0EB5BEE4-C172-4A26-9C8B-64C64D625806}"/>
              </a:ext>
            </a:extLst>
          </p:cNvPr>
          <p:cNvSpPr/>
          <p:nvPr/>
        </p:nvSpPr>
        <p:spPr>
          <a:xfrm>
            <a:off x="3798292" y="3153545"/>
            <a:ext cx="393584" cy="81375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latin typeface="Calibri" panose="020F0502020204030204" pitchFamily="34" charset="0"/>
                <a:cs typeface="Calibri" panose="020F0502020204030204" pitchFamily="34" charset="0"/>
              </a:rPr>
              <a:t>Poll res Dev</a:t>
            </a:r>
            <a:r>
              <a:rPr lang="en-US" altLang="zh-CN" sz="800" dirty="0">
                <a:solidFill>
                  <a:schemeClr val="tx1"/>
                </a:solidFill>
                <a:latin typeface="Calibri" panose="020F0502020204030204" pitchFamily="34" charset="0"/>
                <a:cs typeface="Calibri" panose="020F0502020204030204" pitchFamily="34" charset="0"/>
              </a:rPr>
              <a:t>2</a:t>
            </a:r>
            <a:endParaRPr lang="en-GB" sz="800" dirty="0">
              <a:solidFill>
                <a:schemeClr val="tx1"/>
              </a:solidFill>
              <a:latin typeface="Calibri" panose="020F0502020204030204" pitchFamily="34" charset="0"/>
              <a:cs typeface="Calibri" panose="020F0502020204030204" pitchFamily="34" charset="0"/>
            </a:endParaRPr>
          </a:p>
          <a:p>
            <a:pPr algn="ctr"/>
            <a:r>
              <a:rPr lang="en-GB" sz="800" dirty="0">
                <a:solidFill>
                  <a:schemeClr val="tx1"/>
                </a:solidFill>
                <a:latin typeface="Calibri" panose="020F0502020204030204" pitchFamily="34" charset="0"/>
                <a:cs typeface="Calibri" panose="020F0502020204030204" pitchFamily="34" charset="0"/>
              </a:rPr>
              <a:t>+ </a:t>
            </a:r>
          </a:p>
          <a:p>
            <a:pPr algn="ctr"/>
            <a:r>
              <a:rPr lang="en-GB" sz="800" dirty="0">
                <a:solidFill>
                  <a:schemeClr val="tx1"/>
                </a:solidFill>
                <a:latin typeface="Calibri" panose="020F0502020204030204" pitchFamily="34" charset="0"/>
                <a:cs typeface="Calibri" panose="020F0502020204030204" pitchFamily="34" charset="0"/>
              </a:rPr>
              <a:t>ACK d</a:t>
            </a:r>
            <a:r>
              <a:rPr lang="en-US" altLang="zh-CN" sz="800" dirty="0">
                <a:solidFill>
                  <a:schemeClr val="tx1"/>
                </a:solidFill>
                <a:latin typeface="Calibri" panose="020F0502020204030204" pitchFamily="34" charset="0"/>
                <a:cs typeface="Calibri" panose="020F0502020204030204" pitchFamily="34" charset="0"/>
              </a:rPr>
              <a:t>2</a:t>
            </a:r>
            <a:r>
              <a:rPr lang="en-GB" sz="800" dirty="0">
                <a:solidFill>
                  <a:schemeClr val="tx1"/>
                </a:solidFill>
                <a:latin typeface="Calibri" panose="020F0502020204030204" pitchFamily="34" charset="0"/>
                <a:cs typeface="Calibri" panose="020F0502020204030204" pitchFamily="34" charset="0"/>
              </a:rPr>
              <a:t>_</a:t>
            </a:r>
            <a:r>
              <a:rPr lang="en-US" altLang="zh-CN" sz="800" dirty="0">
                <a:solidFill>
                  <a:schemeClr val="tx1"/>
                </a:solidFill>
                <a:latin typeface="Calibri" panose="020F0502020204030204" pitchFamily="34" charset="0"/>
                <a:cs typeface="Calibri" panose="020F0502020204030204" pitchFamily="34" charset="0"/>
              </a:rPr>
              <a:t>1</a:t>
            </a:r>
            <a:endParaRPr lang="en-GB" sz="800" dirty="0">
              <a:solidFill>
                <a:schemeClr val="tx1"/>
              </a:solidFill>
              <a:latin typeface="Calibri" panose="020F0502020204030204" pitchFamily="34" charset="0"/>
              <a:cs typeface="Calibri" panose="020F0502020204030204" pitchFamily="34" charset="0"/>
            </a:endParaRPr>
          </a:p>
        </p:txBody>
      </p:sp>
      <p:sp>
        <p:nvSpPr>
          <p:cNvPr id="101" name="Rectangle 100">
            <a:extLst>
              <a:ext uri="{FF2B5EF4-FFF2-40B4-BE49-F238E27FC236}">
                <a16:creationId xmlns:a16="http://schemas.microsoft.com/office/drawing/2014/main" id="{D62C876A-0687-43DE-B17D-6AAD5F9EA1C2}"/>
              </a:ext>
            </a:extLst>
          </p:cNvPr>
          <p:cNvSpPr/>
          <p:nvPr/>
        </p:nvSpPr>
        <p:spPr>
          <a:xfrm>
            <a:off x="4385867" y="3153545"/>
            <a:ext cx="393584" cy="7214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latin typeface="Calibri" panose="020F0502020204030204" pitchFamily="34" charset="0"/>
                <a:cs typeface="Calibri" panose="020F0502020204030204" pitchFamily="34" charset="0"/>
              </a:rPr>
              <a:t>Poll res Dev1</a:t>
            </a:r>
          </a:p>
        </p:txBody>
      </p:sp>
      <p:sp>
        <p:nvSpPr>
          <p:cNvPr id="102" name="Rectangle 101">
            <a:extLst>
              <a:ext uri="{FF2B5EF4-FFF2-40B4-BE49-F238E27FC236}">
                <a16:creationId xmlns:a16="http://schemas.microsoft.com/office/drawing/2014/main" id="{F480B923-B531-4F82-9D52-2626741A79A6}"/>
              </a:ext>
            </a:extLst>
          </p:cNvPr>
          <p:cNvSpPr/>
          <p:nvPr/>
        </p:nvSpPr>
        <p:spPr>
          <a:xfrm>
            <a:off x="4973442" y="3153536"/>
            <a:ext cx="393584" cy="81375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latin typeface="Calibri" panose="020F0502020204030204" pitchFamily="34" charset="0"/>
                <a:cs typeface="Calibri" panose="020F0502020204030204" pitchFamily="34" charset="0"/>
              </a:rPr>
              <a:t>Poll res Dev</a:t>
            </a:r>
            <a:r>
              <a:rPr lang="en-US" altLang="zh-CN" sz="800" dirty="0">
                <a:solidFill>
                  <a:schemeClr val="tx1"/>
                </a:solidFill>
                <a:latin typeface="Calibri" panose="020F0502020204030204" pitchFamily="34" charset="0"/>
                <a:cs typeface="Calibri" panose="020F0502020204030204" pitchFamily="34" charset="0"/>
              </a:rPr>
              <a:t>2</a:t>
            </a:r>
            <a:endParaRPr lang="en-GB" sz="800" dirty="0">
              <a:solidFill>
                <a:schemeClr val="tx1"/>
              </a:solidFill>
              <a:latin typeface="Calibri" panose="020F0502020204030204" pitchFamily="34" charset="0"/>
              <a:cs typeface="Calibri" panose="020F0502020204030204" pitchFamily="34" charset="0"/>
            </a:endParaRPr>
          </a:p>
          <a:p>
            <a:pPr algn="ctr"/>
            <a:r>
              <a:rPr lang="en-GB" sz="800" dirty="0">
                <a:solidFill>
                  <a:schemeClr val="tx1"/>
                </a:solidFill>
                <a:latin typeface="Calibri" panose="020F0502020204030204" pitchFamily="34" charset="0"/>
                <a:cs typeface="Calibri" panose="020F0502020204030204" pitchFamily="34" charset="0"/>
              </a:rPr>
              <a:t>+ </a:t>
            </a:r>
          </a:p>
          <a:p>
            <a:pPr algn="ctr"/>
            <a:r>
              <a:rPr lang="en-GB" sz="800" dirty="0">
                <a:solidFill>
                  <a:schemeClr val="tx1"/>
                </a:solidFill>
                <a:latin typeface="Calibri" panose="020F0502020204030204" pitchFamily="34" charset="0"/>
                <a:cs typeface="Calibri" panose="020F0502020204030204" pitchFamily="34" charset="0"/>
              </a:rPr>
              <a:t>ACK d</a:t>
            </a:r>
            <a:r>
              <a:rPr lang="en-US" altLang="zh-CN" sz="800" dirty="0">
                <a:solidFill>
                  <a:schemeClr val="tx1"/>
                </a:solidFill>
                <a:latin typeface="Calibri" panose="020F0502020204030204" pitchFamily="34" charset="0"/>
                <a:cs typeface="Calibri" panose="020F0502020204030204" pitchFamily="34" charset="0"/>
              </a:rPr>
              <a:t>2</a:t>
            </a:r>
            <a:r>
              <a:rPr lang="en-GB" sz="800" dirty="0">
                <a:solidFill>
                  <a:schemeClr val="tx1"/>
                </a:solidFill>
                <a:latin typeface="Calibri" panose="020F0502020204030204" pitchFamily="34" charset="0"/>
                <a:cs typeface="Calibri" panose="020F0502020204030204" pitchFamily="34" charset="0"/>
              </a:rPr>
              <a:t>_</a:t>
            </a:r>
            <a:r>
              <a:rPr lang="en-US" altLang="zh-CN" sz="800" dirty="0">
                <a:solidFill>
                  <a:schemeClr val="tx1"/>
                </a:solidFill>
                <a:latin typeface="Calibri" panose="020F0502020204030204" pitchFamily="34" charset="0"/>
                <a:cs typeface="Calibri" panose="020F0502020204030204" pitchFamily="34" charset="0"/>
              </a:rPr>
              <a:t>2</a:t>
            </a:r>
            <a:endParaRPr lang="en-GB" sz="800" dirty="0">
              <a:solidFill>
                <a:schemeClr val="tx1"/>
              </a:solidFill>
              <a:latin typeface="Calibri" panose="020F0502020204030204" pitchFamily="34" charset="0"/>
              <a:cs typeface="Calibri" panose="020F0502020204030204" pitchFamily="34" charset="0"/>
            </a:endParaRPr>
          </a:p>
        </p:txBody>
      </p:sp>
      <p:cxnSp>
        <p:nvCxnSpPr>
          <p:cNvPr id="103" name="Straight Connector 102">
            <a:extLst>
              <a:ext uri="{FF2B5EF4-FFF2-40B4-BE49-F238E27FC236}">
                <a16:creationId xmlns:a16="http://schemas.microsoft.com/office/drawing/2014/main" id="{79E4C3D2-9474-459F-B5BD-A759D39FFD94}"/>
              </a:ext>
            </a:extLst>
          </p:cNvPr>
          <p:cNvCxnSpPr/>
          <p:nvPr/>
        </p:nvCxnSpPr>
        <p:spPr>
          <a:xfrm>
            <a:off x="4908604" y="2271590"/>
            <a:ext cx="511728" cy="8724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Rectangle 103">
            <a:extLst>
              <a:ext uri="{FF2B5EF4-FFF2-40B4-BE49-F238E27FC236}">
                <a16:creationId xmlns:a16="http://schemas.microsoft.com/office/drawing/2014/main" id="{D9A742B0-7487-4FEC-BD99-FF737A46841B}"/>
              </a:ext>
            </a:extLst>
          </p:cNvPr>
          <p:cNvSpPr/>
          <p:nvPr/>
        </p:nvSpPr>
        <p:spPr>
          <a:xfrm>
            <a:off x="6170793" y="3153545"/>
            <a:ext cx="393584" cy="7214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latin typeface="Calibri" panose="020F0502020204030204" pitchFamily="34" charset="0"/>
                <a:cs typeface="Calibri" panose="020F0502020204030204" pitchFamily="34" charset="0"/>
              </a:rPr>
              <a:t>Poll res Dev2</a:t>
            </a:r>
          </a:p>
        </p:txBody>
      </p:sp>
      <p:sp>
        <p:nvSpPr>
          <p:cNvPr id="105" name="Rectangle 104">
            <a:extLst>
              <a:ext uri="{FF2B5EF4-FFF2-40B4-BE49-F238E27FC236}">
                <a16:creationId xmlns:a16="http://schemas.microsoft.com/office/drawing/2014/main" id="{1B71B154-DA1F-4BFE-9B99-1DAA34E45EB8}"/>
              </a:ext>
            </a:extLst>
          </p:cNvPr>
          <p:cNvSpPr/>
          <p:nvPr/>
        </p:nvSpPr>
        <p:spPr>
          <a:xfrm>
            <a:off x="6789399" y="3153536"/>
            <a:ext cx="393584" cy="81375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latin typeface="Calibri" panose="020F0502020204030204" pitchFamily="34" charset="0"/>
                <a:cs typeface="Calibri" panose="020F0502020204030204" pitchFamily="34" charset="0"/>
              </a:rPr>
              <a:t>Poll res Dev1</a:t>
            </a:r>
          </a:p>
          <a:p>
            <a:pPr algn="ctr"/>
            <a:r>
              <a:rPr lang="en-GB" sz="800" dirty="0">
                <a:solidFill>
                  <a:schemeClr val="tx1"/>
                </a:solidFill>
                <a:latin typeface="Calibri" panose="020F0502020204030204" pitchFamily="34" charset="0"/>
                <a:cs typeface="Calibri" panose="020F0502020204030204" pitchFamily="34" charset="0"/>
              </a:rPr>
              <a:t>+ </a:t>
            </a:r>
          </a:p>
          <a:p>
            <a:pPr algn="ctr"/>
            <a:r>
              <a:rPr lang="en-GB" sz="800" dirty="0">
                <a:solidFill>
                  <a:schemeClr val="tx1"/>
                </a:solidFill>
                <a:latin typeface="Calibri" panose="020F0502020204030204" pitchFamily="34" charset="0"/>
                <a:cs typeface="Calibri" panose="020F0502020204030204" pitchFamily="34" charset="0"/>
              </a:rPr>
              <a:t>ACK d1_3</a:t>
            </a:r>
          </a:p>
        </p:txBody>
      </p:sp>
      <p:sp>
        <p:nvSpPr>
          <p:cNvPr id="106" name="Rectangle 105">
            <a:extLst>
              <a:ext uri="{FF2B5EF4-FFF2-40B4-BE49-F238E27FC236}">
                <a16:creationId xmlns:a16="http://schemas.microsoft.com/office/drawing/2014/main" id="{6BF85031-7995-4D00-9705-04F8C5DAC64C}"/>
              </a:ext>
            </a:extLst>
          </p:cNvPr>
          <p:cNvSpPr/>
          <p:nvPr/>
        </p:nvSpPr>
        <p:spPr>
          <a:xfrm>
            <a:off x="7407395" y="3153536"/>
            <a:ext cx="393584" cy="81375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latin typeface="Calibri" panose="020F0502020204030204" pitchFamily="34" charset="0"/>
                <a:cs typeface="Calibri" panose="020F0502020204030204" pitchFamily="34" charset="0"/>
              </a:rPr>
              <a:t>Poll res Dev</a:t>
            </a:r>
            <a:r>
              <a:rPr lang="en-US" altLang="zh-CN" sz="800" dirty="0">
                <a:solidFill>
                  <a:schemeClr val="tx1"/>
                </a:solidFill>
                <a:latin typeface="Calibri" panose="020F0502020204030204" pitchFamily="34" charset="0"/>
                <a:cs typeface="Calibri" panose="020F0502020204030204" pitchFamily="34" charset="0"/>
              </a:rPr>
              <a:t>2</a:t>
            </a:r>
            <a:endParaRPr lang="en-GB" sz="800" dirty="0">
              <a:solidFill>
                <a:schemeClr val="tx1"/>
              </a:solidFill>
              <a:latin typeface="Calibri" panose="020F0502020204030204" pitchFamily="34" charset="0"/>
              <a:cs typeface="Calibri" panose="020F0502020204030204" pitchFamily="34" charset="0"/>
            </a:endParaRPr>
          </a:p>
          <a:p>
            <a:pPr algn="ctr"/>
            <a:r>
              <a:rPr lang="en-GB" sz="800" dirty="0">
                <a:solidFill>
                  <a:schemeClr val="tx1"/>
                </a:solidFill>
                <a:latin typeface="Calibri" panose="020F0502020204030204" pitchFamily="34" charset="0"/>
                <a:cs typeface="Calibri" panose="020F0502020204030204" pitchFamily="34" charset="0"/>
              </a:rPr>
              <a:t>+ </a:t>
            </a:r>
          </a:p>
          <a:p>
            <a:pPr algn="ctr"/>
            <a:r>
              <a:rPr lang="en-GB" sz="800" dirty="0">
                <a:solidFill>
                  <a:schemeClr val="tx1"/>
                </a:solidFill>
                <a:latin typeface="Calibri" panose="020F0502020204030204" pitchFamily="34" charset="0"/>
                <a:cs typeface="Calibri" panose="020F0502020204030204" pitchFamily="34" charset="0"/>
              </a:rPr>
              <a:t>ACK d</a:t>
            </a:r>
            <a:r>
              <a:rPr lang="en-US" altLang="zh-CN" sz="800" dirty="0">
                <a:solidFill>
                  <a:schemeClr val="tx1"/>
                </a:solidFill>
                <a:latin typeface="Calibri" panose="020F0502020204030204" pitchFamily="34" charset="0"/>
                <a:cs typeface="Calibri" panose="020F0502020204030204" pitchFamily="34" charset="0"/>
              </a:rPr>
              <a:t>2</a:t>
            </a:r>
            <a:r>
              <a:rPr lang="en-GB" sz="800" dirty="0">
                <a:solidFill>
                  <a:schemeClr val="tx1"/>
                </a:solidFill>
                <a:latin typeface="Calibri" panose="020F0502020204030204" pitchFamily="34" charset="0"/>
                <a:cs typeface="Calibri" panose="020F0502020204030204" pitchFamily="34" charset="0"/>
              </a:rPr>
              <a:t>_</a:t>
            </a:r>
            <a:r>
              <a:rPr lang="en-US" altLang="zh-CN" sz="800" dirty="0">
                <a:solidFill>
                  <a:schemeClr val="tx1"/>
                </a:solidFill>
                <a:latin typeface="Calibri" panose="020F0502020204030204" pitchFamily="34" charset="0"/>
                <a:cs typeface="Calibri" panose="020F0502020204030204" pitchFamily="34" charset="0"/>
              </a:rPr>
              <a:t>4</a:t>
            </a:r>
            <a:endParaRPr lang="en-GB" sz="800" dirty="0">
              <a:solidFill>
                <a:schemeClr val="tx1"/>
              </a:solidFill>
              <a:latin typeface="Calibri" panose="020F0502020204030204" pitchFamily="34" charset="0"/>
              <a:cs typeface="Calibri" panose="020F0502020204030204" pitchFamily="34" charset="0"/>
            </a:endParaRPr>
          </a:p>
        </p:txBody>
      </p:sp>
      <p:cxnSp>
        <p:nvCxnSpPr>
          <p:cNvPr id="107" name="Straight Connector 106">
            <a:extLst>
              <a:ext uri="{FF2B5EF4-FFF2-40B4-BE49-F238E27FC236}">
                <a16:creationId xmlns:a16="http://schemas.microsoft.com/office/drawing/2014/main" id="{B084C9E0-48E8-4C72-A5CD-AA1B2AD71807}"/>
              </a:ext>
            </a:extLst>
          </p:cNvPr>
          <p:cNvCxnSpPr/>
          <p:nvPr/>
        </p:nvCxnSpPr>
        <p:spPr>
          <a:xfrm>
            <a:off x="7407395" y="3187064"/>
            <a:ext cx="511728" cy="8724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8" name="TextBox 107">
            <a:extLst>
              <a:ext uri="{FF2B5EF4-FFF2-40B4-BE49-F238E27FC236}">
                <a16:creationId xmlns:a16="http://schemas.microsoft.com/office/drawing/2014/main" id="{FBB1E8A1-F3C3-4465-B6D4-E9FAC169CCC6}"/>
              </a:ext>
            </a:extLst>
          </p:cNvPr>
          <p:cNvSpPr txBox="1"/>
          <p:nvPr/>
        </p:nvSpPr>
        <p:spPr>
          <a:xfrm>
            <a:off x="7407395" y="4076057"/>
            <a:ext cx="583740" cy="577081"/>
          </a:xfrm>
          <a:prstGeom prst="rect">
            <a:avLst/>
          </a:prstGeom>
          <a:noFill/>
        </p:spPr>
        <p:txBody>
          <a:bodyPr wrap="square" rtlCol="0">
            <a:spAutoFit/>
          </a:bodyPr>
          <a:lstStyle/>
          <a:p>
            <a:r>
              <a:rPr lang="en-GB" sz="1050" dirty="0">
                <a:latin typeface="Calibri" panose="020F0502020204030204" pitchFamily="34" charset="0"/>
                <a:cs typeface="Calibri" panose="020F0502020204030204" pitchFamily="34" charset="0"/>
              </a:rPr>
              <a:t>Type 2 or 3 error</a:t>
            </a:r>
          </a:p>
        </p:txBody>
      </p:sp>
      <p:sp>
        <p:nvSpPr>
          <p:cNvPr id="109" name="Rectangle 108">
            <a:extLst>
              <a:ext uri="{FF2B5EF4-FFF2-40B4-BE49-F238E27FC236}">
                <a16:creationId xmlns:a16="http://schemas.microsoft.com/office/drawing/2014/main" id="{4D5A6162-E803-451D-8F48-9B5DB0AAF20A}"/>
              </a:ext>
            </a:extLst>
          </p:cNvPr>
          <p:cNvSpPr/>
          <p:nvPr/>
        </p:nvSpPr>
        <p:spPr>
          <a:xfrm>
            <a:off x="8034638" y="3153536"/>
            <a:ext cx="470769" cy="81375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latin typeface="Calibri" panose="020F0502020204030204" pitchFamily="34" charset="0"/>
                <a:cs typeface="Calibri" panose="020F0502020204030204" pitchFamily="34" charset="0"/>
              </a:rPr>
              <a:t>Poll res Dev1</a:t>
            </a:r>
          </a:p>
          <a:p>
            <a:pPr algn="ctr"/>
            <a:r>
              <a:rPr lang="en-GB" sz="800" dirty="0">
                <a:solidFill>
                  <a:schemeClr val="tx1"/>
                </a:solidFill>
                <a:latin typeface="Calibri" panose="020F0502020204030204" pitchFamily="34" charset="0"/>
                <a:cs typeface="Calibri" panose="020F0502020204030204" pitchFamily="34" charset="0"/>
              </a:rPr>
              <a:t>+ </a:t>
            </a:r>
          </a:p>
          <a:p>
            <a:pPr algn="ctr"/>
            <a:r>
              <a:rPr lang="en-GB" sz="800" dirty="0">
                <a:solidFill>
                  <a:schemeClr val="tx1"/>
                </a:solidFill>
                <a:latin typeface="Calibri" panose="020F0502020204030204" pitchFamily="34" charset="0"/>
                <a:cs typeface="Calibri" panose="020F0502020204030204" pitchFamily="34" charset="0"/>
              </a:rPr>
              <a:t>ACK d1_2R</a:t>
            </a:r>
          </a:p>
        </p:txBody>
      </p:sp>
      <p:sp>
        <p:nvSpPr>
          <p:cNvPr id="110" name="Rectangle 109">
            <a:extLst>
              <a:ext uri="{FF2B5EF4-FFF2-40B4-BE49-F238E27FC236}">
                <a16:creationId xmlns:a16="http://schemas.microsoft.com/office/drawing/2014/main" id="{0BE2E105-31C9-40AB-A60D-E7479B0DB734}"/>
              </a:ext>
            </a:extLst>
          </p:cNvPr>
          <p:cNvSpPr/>
          <p:nvPr/>
        </p:nvSpPr>
        <p:spPr>
          <a:xfrm>
            <a:off x="8644773" y="3153536"/>
            <a:ext cx="470769" cy="81375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latin typeface="Calibri" panose="020F0502020204030204" pitchFamily="34" charset="0"/>
                <a:cs typeface="Calibri" panose="020F0502020204030204" pitchFamily="34" charset="0"/>
              </a:rPr>
              <a:t>Poll res Dev2</a:t>
            </a:r>
          </a:p>
          <a:p>
            <a:pPr algn="ctr"/>
            <a:r>
              <a:rPr lang="en-GB" sz="800" dirty="0">
                <a:solidFill>
                  <a:schemeClr val="tx1"/>
                </a:solidFill>
                <a:latin typeface="Calibri" panose="020F0502020204030204" pitchFamily="34" charset="0"/>
                <a:cs typeface="Calibri" panose="020F0502020204030204" pitchFamily="34" charset="0"/>
              </a:rPr>
              <a:t>+ </a:t>
            </a:r>
          </a:p>
          <a:p>
            <a:pPr algn="ctr"/>
            <a:r>
              <a:rPr lang="en-GB" sz="800" dirty="0">
                <a:solidFill>
                  <a:schemeClr val="tx1"/>
                </a:solidFill>
                <a:latin typeface="Calibri" panose="020F0502020204030204" pitchFamily="34" charset="0"/>
                <a:cs typeface="Calibri" panose="020F0502020204030204" pitchFamily="34" charset="0"/>
              </a:rPr>
              <a:t>ACK d2_3R</a:t>
            </a:r>
          </a:p>
        </p:txBody>
      </p:sp>
      <p:sp>
        <p:nvSpPr>
          <p:cNvPr id="111" name="Rectangle 110">
            <a:extLst>
              <a:ext uri="{FF2B5EF4-FFF2-40B4-BE49-F238E27FC236}">
                <a16:creationId xmlns:a16="http://schemas.microsoft.com/office/drawing/2014/main" id="{316FC542-8A10-488D-86CE-E4E62604340C}"/>
              </a:ext>
            </a:extLst>
          </p:cNvPr>
          <p:cNvSpPr/>
          <p:nvPr/>
        </p:nvSpPr>
        <p:spPr>
          <a:xfrm>
            <a:off x="9779746" y="2432113"/>
            <a:ext cx="511728" cy="7214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latin typeface="Calibri" panose="020F0502020204030204" pitchFamily="34" charset="0"/>
                <a:cs typeface="Calibri" panose="020F0502020204030204" pitchFamily="34" charset="0"/>
              </a:rPr>
              <a:t>Poll Dev 2</a:t>
            </a:r>
          </a:p>
          <a:p>
            <a:pPr algn="ctr"/>
            <a:r>
              <a:rPr lang="en-GB" sz="1100" dirty="0">
                <a:solidFill>
                  <a:schemeClr val="tx1"/>
                </a:solidFill>
                <a:latin typeface="Calibri" panose="020F0502020204030204" pitchFamily="34" charset="0"/>
                <a:cs typeface="Calibri" panose="020F0502020204030204" pitchFamily="34" charset="0"/>
              </a:rPr>
              <a:t>+</a:t>
            </a:r>
          </a:p>
          <a:p>
            <a:pPr algn="ctr"/>
            <a:r>
              <a:rPr lang="en-GB" sz="1100" dirty="0">
                <a:solidFill>
                  <a:schemeClr val="tx1"/>
                </a:solidFill>
                <a:latin typeface="Calibri" panose="020F0502020204030204" pitchFamily="34" charset="0"/>
                <a:cs typeface="Calibri" panose="020F0502020204030204" pitchFamily="34" charset="0"/>
              </a:rPr>
              <a:t>d2_5</a:t>
            </a:r>
          </a:p>
        </p:txBody>
      </p:sp>
      <p:sp>
        <p:nvSpPr>
          <p:cNvPr id="112" name="TextBox 111">
            <a:extLst>
              <a:ext uri="{FF2B5EF4-FFF2-40B4-BE49-F238E27FC236}">
                <a16:creationId xmlns:a16="http://schemas.microsoft.com/office/drawing/2014/main" id="{B28D92DE-26A5-4DAE-ADC2-264A8B0EAAD9}"/>
              </a:ext>
            </a:extLst>
          </p:cNvPr>
          <p:cNvSpPr txBox="1"/>
          <p:nvPr/>
        </p:nvSpPr>
        <p:spPr>
          <a:xfrm>
            <a:off x="9743740" y="2012669"/>
            <a:ext cx="583740" cy="430887"/>
          </a:xfrm>
          <a:prstGeom prst="rect">
            <a:avLst/>
          </a:prstGeom>
          <a:noFill/>
        </p:spPr>
        <p:txBody>
          <a:bodyPr wrap="square" rtlCol="0">
            <a:spAutoFit/>
          </a:bodyPr>
          <a:lstStyle/>
          <a:p>
            <a:r>
              <a:rPr lang="en-GB" sz="1050" dirty="0">
                <a:latin typeface="Calibri" panose="020F0502020204030204" pitchFamily="34" charset="0"/>
                <a:cs typeface="Calibri" panose="020F0502020204030204" pitchFamily="34" charset="0"/>
              </a:rPr>
              <a:t>Type 3 error</a:t>
            </a:r>
          </a:p>
        </p:txBody>
      </p:sp>
      <p:cxnSp>
        <p:nvCxnSpPr>
          <p:cNvPr id="113" name="Straight Connector 112">
            <a:extLst>
              <a:ext uri="{FF2B5EF4-FFF2-40B4-BE49-F238E27FC236}">
                <a16:creationId xmlns:a16="http://schemas.microsoft.com/office/drawing/2014/main" id="{45AC2748-C993-477A-AAEA-9C06FFB8D507}"/>
              </a:ext>
            </a:extLst>
          </p:cNvPr>
          <p:cNvCxnSpPr/>
          <p:nvPr/>
        </p:nvCxnSpPr>
        <p:spPr>
          <a:xfrm>
            <a:off x="9775710" y="2281115"/>
            <a:ext cx="511728" cy="8724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Connector: Curved 113">
            <a:extLst>
              <a:ext uri="{FF2B5EF4-FFF2-40B4-BE49-F238E27FC236}">
                <a16:creationId xmlns:a16="http://schemas.microsoft.com/office/drawing/2014/main" id="{0FC46418-0990-402A-B50B-725BD6497120}"/>
              </a:ext>
            </a:extLst>
          </p:cNvPr>
          <p:cNvCxnSpPr>
            <a:stCxn id="98" idx="0"/>
            <a:endCxn id="87" idx="0"/>
          </p:cNvCxnSpPr>
          <p:nvPr/>
        </p:nvCxnSpPr>
        <p:spPr>
          <a:xfrm rot="16200000" flipH="1">
            <a:off x="4416806" y="1065583"/>
            <a:ext cx="419447" cy="2313619"/>
          </a:xfrm>
          <a:prstGeom prst="curvedConnector3">
            <a:avLst>
              <a:gd name="adj1" fmla="val -54500"/>
            </a:avLst>
          </a:prstGeom>
          <a:ln>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115" name="Connector: Curved 114">
            <a:extLst>
              <a:ext uri="{FF2B5EF4-FFF2-40B4-BE49-F238E27FC236}">
                <a16:creationId xmlns:a16="http://schemas.microsoft.com/office/drawing/2014/main" id="{1D727970-4D2C-42F1-9E05-0EBF5C80F427}"/>
              </a:ext>
            </a:extLst>
          </p:cNvPr>
          <p:cNvCxnSpPr>
            <a:stCxn id="86" idx="0"/>
            <a:endCxn id="90" idx="0"/>
          </p:cNvCxnSpPr>
          <p:nvPr/>
        </p:nvCxnSpPr>
        <p:spPr>
          <a:xfrm rot="5400000" flipH="1" flipV="1">
            <a:off x="6397828" y="1212214"/>
            <a:ext cx="4" cy="2439803"/>
          </a:xfrm>
          <a:prstGeom prst="curvedConnector3">
            <a:avLst>
              <a:gd name="adj1" fmla="val 5715100000"/>
            </a:avLst>
          </a:prstGeom>
          <a:ln>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116" name="Connector: Curved 115">
            <a:extLst>
              <a:ext uri="{FF2B5EF4-FFF2-40B4-BE49-F238E27FC236}">
                <a16:creationId xmlns:a16="http://schemas.microsoft.com/office/drawing/2014/main" id="{6EA4B9D1-F201-4886-9567-06CF888B1DCC}"/>
              </a:ext>
            </a:extLst>
          </p:cNvPr>
          <p:cNvCxnSpPr>
            <a:stCxn id="106" idx="3"/>
            <a:endCxn id="92" idx="1"/>
          </p:cNvCxnSpPr>
          <p:nvPr/>
        </p:nvCxnSpPr>
        <p:spPr>
          <a:xfrm flipV="1">
            <a:off x="7800981" y="2792831"/>
            <a:ext cx="798265" cy="767583"/>
          </a:xfrm>
          <a:prstGeom prst="curvedConnector3">
            <a:avLst>
              <a:gd name="adj1" fmla="val 14269"/>
            </a:avLst>
          </a:prstGeom>
          <a:ln>
            <a:prstDash val="lgDash"/>
            <a:tailEnd type="triangle"/>
          </a:ln>
        </p:spPr>
        <p:style>
          <a:lnRef idx="1">
            <a:schemeClr val="accent1"/>
          </a:lnRef>
          <a:fillRef idx="0">
            <a:schemeClr val="accent1"/>
          </a:fillRef>
          <a:effectRef idx="0">
            <a:schemeClr val="accent1"/>
          </a:effectRef>
          <a:fontRef idx="minor">
            <a:schemeClr val="tx1"/>
          </a:fontRef>
        </p:style>
      </p:cxnSp>
      <p:sp>
        <p:nvSpPr>
          <p:cNvPr id="117" name="Rectangle 116">
            <a:extLst>
              <a:ext uri="{FF2B5EF4-FFF2-40B4-BE49-F238E27FC236}">
                <a16:creationId xmlns:a16="http://schemas.microsoft.com/office/drawing/2014/main" id="{55AD0FA8-212B-4C07-9861-5F54A5E9CA70}"/>
              </a:ext>
            </a:extLst>
          </p:cNvPr>
          <p:cNvSpPr/>
          <p:nvPr/>
        </p:nvSpPr>
        <p:spPr>
          <a:xfrm>
            <a:off x="9255335" y="3153536"/>
            <a:ext cx="393584" cy="81375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latin typeface="Calibri" panose="020F0502020204030204" pitchFamily="34" charset="0"/>
                <a:cs typeface="Calibri" panose="020F0502020204030204" pitchFamily="34" charset="0"/>
              </a:rPr>
              <a:t>Poll res Dev1</a:t>
            </a:r>
          </a:p>
          <a:p>
            <a:pPr algn="ctr"/>
            <a:r>
              <a:rPr lang="en-GB" sz="800" dirty="0">
                <a:solidFill>
                  <a:schemeClr val="tx1"/>
                </a:solidFill>
                <a:latin typeface="Calibri" panose="020F0502020204030204" pitchFamily="34" charset="0"/>
                <a:cs typeface="Calibri" panose="020F0502020204030204" pitchFamily="34" charset="0"/>
              </a:rPr>
              <a:t>+ </a:t>
            </a:r>
          </a:p>
          <a:p>
            <a:pPr algn="ctr"/>
            <a:r>
              <a:rPr lang="en-GB" sz="800" dirty="0">
                <a:solidFill>
                  <a:schemeClr val="tx1"/>
                </a:solidFill>
                <a:latin typeface="Calibri" panose="020F0502020204030204" pitchFamily="34" charset="0"/>
                <a:cs typeface="Calibri" panose="020F0502020204030204" pitchFamily="34" charset="0"/>
              </a:rPr>
              <a:t>ACK d1_4</a:t>
            </a:r>
          </a:p>
        </p:txBody>
      </p:sp>
      <p:sp>
        <p:nvSpPr>
          <p:cNvPr id="118" name="Rectangle 117">
            <a:extLst>
              <a:ext uri="{FF2B5EF4-FFF2-40B4-BE49-F238E27FC236}">
                <a16:creationId xmlns:a16="http://schemas.microsoft.com/office/drawing/2014/main" id="{3DD4FFFD-83F9-4CA1-AAA8-EA2E83DE8C63}"/>
              </a:ext>
            </a:extLst>
          </p:cNvPr>
          <p:cNvSpPr/>
          <p:nvPr/>
        </p:nvSpPr>
        <p:spPr>
          <a:xfrm>
            <a:off x="10350645" y="2435145"/>
            <a:ext cx="511728" cy="7214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latin typeface="Calibri" panose="020F0502020204030204" pitchFamily="34" charset="0"/>
                <a:cs typeface="Calibri" panose="020F0502020204030204" pitchFamily="34" charset="0"/>
              </a:rPr>
              <a:t>Poll Dev 1</a:t>
            </a:r>
          </a:p>
          <a:p>
            <a:pPr algn="ctr"/>
            <a:r>
              <a:rPr lang="en-GB" sz="1100" dirty="0">
                <a:solidFill>
                  <a:schemeClr val="tx1"/>
                </a:solidFill>
                <a:latin typeface="Calibri" panose="020F0502020204030204" pitchFamily="34" charset="0"/>
                <a:cs typeface="Calibri" panose="020F0502020204030204" pitchFamily="34" charset="0"/>
              </a:rPr>
              <a:t>+</a:t>
            </a:r>
          </a:p>
          <a:p>
            <a:pPr algn="ctr"/>
            <a:r>
              <a:rPr lang="en-GB" sz="1100" dirty="0">
                <a:solidFill>
                  <a:schemeClr val="tx1"/>
                </a:solidFill>
                <a:latin typeface="Calibri" panose="020F0502020204030204" pitchFamily="34" charset="0"/>
                <a:cs typeface="Calibri" panose="020F0502020204030204" pitchFamily="34" charset="0"/>
              </a:rPr>
              <a:t>d1_5</a:t>
            </a:r>
          </a:p>
        </p:txBody>
      </p:sp>
    </p:spTree>
    <p:extLst>
      <p:ext uri="{BB962C8B-B14F-4D97-AF65-F5344CB8AC3E}">
        <p14:creationId xmlns:p14="http://schemas.microsoft.com/office/powerpoint/2010/main" val="603860123"/>
      </p:ext>
    </p:extLst>
  </p:cSld>
  <p:clrMapOvr>
    <a:masterClrMapping/>
  </p:clrMapOvr>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4653</TotalTime>
  <Words>251</Words>
  <Application>Microsoft Office PowerPoint</Application>
  <PresentationFormat>Widescreen</PresentationFormat>
  <Paragraphs>106</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 Unicode MS</vt:lpstr>
      <vt:lpstr>굴림</vt:lpstr>
      <vt:lpstr>맑은 고딕</vt:lpstr>
      <vt:lpstr>宋体</vt:lpstr>
      <vt:lpstr>Arial</vt:lpstr>
      <vt:lpstr>Calibri</vt:lpstr>
      <vt:lpstr>Times New Roman</vt:lpstr>
      <vt:lpstr>high_speed_proposals</vt:lpstr>
      <vt:lpstr>PowerPoint Presentation</vt:lpstr>
      <vt:lpstr>PowerPoint Presentation</vt:lpstr>
    </vt:vector>
  </TitlesOfParts>
  <Company>ETRI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Chong Han</cp:lastModifiedBy>
  <cp:revision>363</cp:revision>
  <cp:lastPrinted>2018-01-05T00:19:19Z</cp:lastPrinted>
  <dcterms:created xsi:type="dcterms:W3CDTF">2016-01-08T02:18:10Z</dcterms:created>
  <dcterms:modified xsi:type="dcterms:W3CDTF">2018-09-05T10:09:43Z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