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60" d="100"/>
          <a:sy n="160" d="100"/>
        </p:scale>
        <p:origin x="-156" y="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15-18-0386-00-004w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oin.me/FAU-EN.LIK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July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Agenda </a:t>
            </a:r>
            <a:r>
              <a:rPr lang="en-US" altLang="en-US" sz="1600" dirty="0" smtClean="0">
                <a:solidFill>
                  <a:schemeClr val="tx2"/>
                </a:solidFill>
              </a:rPr>
              <a:t>for 8 August 2018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[30 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8</a:t>
            </a:r>
            <a:r>
              <a:rPr lang="en-US" sz="1600" baseline="30000" dirty="0" smtClean="0"/>
              <a:t>th</a:t>
            </a:r>
            <a:r>
              <a:rPr lang="en-US" sz="1600" dirty="0" smtClean="0"/>
              <a:t> August. 08:00am (CEST), 03:00pm (Japan, Korea), duration max. 2h</a:t>
            </a:r>
          </a:p>
          <a:p>
            <a:pPr marL="514350" indent="-514350">
              <a:buFont typeface="+mj-lt"/>
              <a:buAutoNum type="arabicPeriod"/>
            </a:pPr>
            <a:r>
              <a:rPr lang="en-GB" sz="1600" dirty="0" smtClean="0"/>
              <a:t>Welcome</a:t>
            </a:r>
          </a:p>
          <a:p>
            <a:pPr marL="514350" indent="-514350">
              <a:buFont typeface="+mj-lt"/>
              <a:buAutoNum type="arabicPeriod"/>
            </a:pPr>
            <a:r>
              <a:rPr lang="en-GB" sz="1600" dirty="0" smtClean="0"/>
              <a:t>Updates on simulation results</a:t>
            </a:r>
          </a:p>
          <a:p>
            <a:pPr marL="514350" indent="-514350">
              <a:buFont typeface="+mj-lt"/>
              <a:buAutoNum type="arabicPeriod"/>
            </a:pPr>
            <a:r>
              <a:rPr lang="en-GB" sz="1600" dirty="0" smtClean="0"/>
              <a:t>Discussion on open simulation topics</a:t>
            </a:r>
          </a:p>
          <a:p>
            <a:pPr marL="514350" indent="-514350">
              <a:buFont typeface="+mj-lt"/>
              <a:buAutoNum type="arabicPeriod"/>
            </a:pPr>
            <a:r>
              <a:rPr lang="en-US" sz="1600" dirty="0" err="1" smtClean="0"/>
              <a:t>AoB</a:t>
            </a:r>
            <a:endParaRPr lang="en-US" sz="1600" dirty="0" smtClean="0"/>
          </a:p>
          <a:p>
            <a:pPr marL="514350" indent="-514350">
              <a:buFont typeface="+mj-lt"/>
              <a:buAutoNum type="arabicPeriod"/>
            </a:pPr>
            <a:endParaRPr lang="en-US" sz="1600" i="1" dirty="0"/>
          </a:p>
          <a:p>
            <a:pPr marL="0" indent="0">
              <a:buNone/>
            </a:pPr>
            <a:r>
              <a:rPr lang="en-US" sz="1600" i="1" dirty="0" smtClean="0"/>
              <a:t>If you have problems with the audio please use the telephone dial-in numbers</a:t>
            </a:r>
            <a:endParaRPr lang="en-US" sz="1600" i="1" dirty="0"/>
          </a:p>
        </p:txBody>
      </p:sp>
      <p:sp>
        <p:nvSpPr>
          <p:cNvPr id="2" name="Datumsplatzhalter 1"/>
          <p:cNvSpPr>
            <a:spLocks noGrp="1"/>
          </p:cNvSpPr>
          <p:nvPr>
            <p:ph type="dt" sz="half" idx="10"/>
          </p:nvPr>
        </p:nvSpPr>
        <p:spPr/>
        <p:txBody>
          <a:bodyPr/>
          <a:lstStyle/>
          <a:p>
            <a:r>
              <a:rPr lang="en-US" altLang="en-US" dirty="0" smtClean="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pPr>
              <a:tabLst>
                <a:tab pos="88900" algn="l"/>
                <a:tab pos="177800" algn="l"/>
                <a:tab pos="266700" algn="l"/>
              </a:tabLst>
            </a:pPr>
            <a:r>
              <a:rPr lang="en-US" sz="1400" b="1" dirty="0" smtClean="0"/>
              <a:t>You </a:t>
            </a:r>
            <a:r>
              <a:rPr lang="en-US" sz="1400" b="1" dirty="0"/>
              <a:t>have been invited to a join.me meeting</a:t>
            </a:r>
          </a:p>
          <a:p>
            <a:pPr>
              <a:tabLst>
                <a:tab pos="88900" algn="l"/>
                <a:tab pos="177800" algn="l"/>
                <a:tab pos="266700" algn="l"/>
              </a:tabLst>
            </a:pPr>
            <a:r>
              <a:rPr lang="en-US" sz="1400" b="1" dirty="0" smtClean="0"/>
              <a:t>Join </a:t>
            </a:r>
            <a:r>
              <a:rPr lang="en-US" sz="1400" b="1" dirty="0"/>
              <a:t>the meeting: </a:t>
            </a:r>
            <a:r>
              <a:rPr lang="en-US" sz="1400" b="1" dirty="0" smtClean="0">
                <a:hlinkClick r:id="rId2"/>
              </a:rPr>
              <a:t>https://join.me/FAU-EN.LIKE</a:t>
            </a:r>
            <a:endParaRPr lang="en-US" sz="1400" b="1" dirty="0" smtClean="0"/>
          </a:p>
          <a:p>
            <a:pPr>
              <a:tabLst>
                <a:tab pos="88900" algn="l"/>
                <a:tab pos="177800" algn="l"/>
                <a:tab pos="266700" algn="l"/>
              </a:tabLst>
            </a:pPr>
            <a:endParaRPr lang="en-US" sz="1400" b="1" dirty="0"/>
          </a:p>
          <a:p>
            <a:pPr>
              <a:tabLst>
                <a:tab pos="88900" algn="l"/>
                <a:tab pos="177800" algn="l"/>
                <a:tab pos="266700" algn="l"/>
              </a:tabLst>
            </a:pPr>
            <a:r>
              <a:rPr lang="en-US" sz="1400" b="1" dirty="0"/>
              <a:t>Wednesday, August 8, 2018 8:00 AM</a:t>
            </a:r>
          </a:p>
          <a:p>
            <a:pPr>
              <a:tabLst>
                <a:tab pos="88900" algn="l"/>
                <a:tab pos="177800" algn="l"/>
                <a:tab pos="266700" algn="l"/>
              </a:tabLst>
            </a:pPr>
            <a:r>
              <a:rPr lang="en-US" sz="1400" b="1" dirty="0"/>
              <a:t>Amsterdam, Berlin, Bern, Rome, Stockholm, Vienna</a:t>
            </a:r>
          </a:p>
          <a:p>
            <a:pPr>
              <a:tabLst>
                <a:tab pos="88900" algn="l"/>
                <a:tab pos="177800" algn="l"/>
                <a:tab pos="266700" algn="l"/>
              </a:tabLst>
            </a:pPr>
            <a:r>
              <a:rPr lang="en-US" sz="1400" b="1" dirty="0"/>
              <a:t>In my time zone?</a:t>
            </a:r>
          </a:p>
          <a:p>
            <a:pPr>
              <a:tabLst>
                <a:tab pos="88900" algn="l"/>
                <a:tab pos="177800" algn="l"/>
                <a:tab pos="266700" algn="l"/>
              </a:tabLst>
            </a:pPr>
            <a:r>
              <a:rPr lang="en-US" sz="1400" b="1" dirty="0"/>
              <a:t>To dial in by phone:</a:t>
            </a:r>
          </a:p>
          <a:p>
            <a:pPr lvl="1">
              <a:tabLst>
                <a:tab pos="88900" algn="l"/>
                <a:tab pos="177800" algn="l"/>
                <a:tab pos="266700" algn="l"/>
              </a:tabLst>
            </a:pPr>
            <a:r>
              <a:rPr lang="en-US" sz="900" b="1" dirty="0" smtClean="0"/>
              <a:t>United </a:t>
            </a:r>
            <a:r>
              <a:rPr lang="en-US" sz="900" b="1" dirty="0"/>
              <a:t>States - Atlanta, </a:t>
            </a:r>
            <a:r>
              <a:rPr lang="en-US" sz="900" b="1" dirty="0" smtClean="0"/>
              <a:t>GA: +</a:t>
            </a:r>
            <a:r>
              <a:rPr lang="en-US" sz="900" b="1" dirty="0"/>
              <a:t>1.404.400.8750</a:t>
            </a:r>
          </a:p>
          <a:p>
            <a:pPr lvl="1">
              <a:tabLst>
                <a:tab pos="88900" algn="l"/>
                <a:tab pos="177800" algn="l"/>
                <a:tab pos="266700" algn="l"/>
              </a:tabLst>
            </a:pPr>
            <a:r>
              <a:rPr lang="en-US" sz="900" b="1" dirty="0" smtClean="0"/>
              <a:t>Germany – Berlin: +</a:t>
            </a:r>
            <a:r>
              <a:rPr lang="en-US" sz="900" b="1" dirty="0"/>
              <a:t>49.30.2240.3071</a:t>
            </a:r>
          </a:p>
          <a:p>
            <a:pPr lvl="1">
              <a:tabLst>
                <a:tab pos="88900" algn="l"/>
                <a:tab pos="177800" algn="l"/>
                <a:tab pos="266700" algn="l"/>
              </a:tabLst>
            </a:pPr>
            <a:r>
              <a:rPr lang="en-US" sz="900" b="1" dirty="0"/>
              <a:t>Japan – Tokyo: </a:t>
            </a:r>
          </a:p>
          <a:p>
            <a:pPr lvl="1">
              <a:tabLst>
                <a:tab pos="88900" algn="l"/>
                <a:tab pos="177800" algn="l"/>
                <a:tab pos="266700" algn="l"/>
              </a:tabLst>
            </a:pPr>
            <a:r>
              <a:rPr lang="en-US" sz="900" b="1" dirty="0"/>
              <a:t>+81.3.4579.5983</a:t>
            </a:r>
          </a:p>
          <a:p>
            <a:pPr>
              <a:tabLst>
                <a:tab pos="88900" algn="l"/>
                <a:tab pos="177800" algn="l"/>
                <a:tab pos="266700" algn="l"/>
              </a:tabLst>
            </a:pPr>
            <a:endParaRPr lang="en-US" sz="1400" b="1" dirty="0"/>
          </a:p>
          <a:p>
            <a:pPr>
              <a:tabLst>
                <a:tab pos="88900" algn="l"/>
                <a:tab pos="177800" algn="l"/>
                <a:tab pos="266700" algn="l"/>
              </a:tabLst>
            </a:pPr>
            <a:r>
              <a:rPr lang="en-US" sz="1400" b="1" dirty="0"/>
              <a:t>Conference </a:t>
            </a:r>
            <a:r>
              <a:rPr lang="en-US" sz="1400" b="1" dirty="0" smtClean="0"/>
              <a:t>ID: 812-403-247 #</a:t>
            </a:r>
          </a:p>
          <a:p>
            <a:pPr>
              <a:tabLst>
                <a:tab pos="88900" algn="l"/>
                <a:tab pos="177800" algn="l"/>
                <a:tab pos="266700" algn="l"/>
              </a:tabLst>
            </a:pPr>
            <a:endParaRPr lang="en-US" sz="1400" b="1" dirty="0" smtClean="0"/>
          </a:p>
          <a:p>
            <a:pPr>
              <a:tabLst>
                <a:tab pos="88900" algn="l"/>
                <a:tab pos="177800" algn="l"/>
                <a:tab pos="266700" algn="l"/>
              </a:tabLst>
            </a:pPr>
            <a:r>
              <a:rPr lang="en-US" sz="1400" b="1" dirty="0" smtClean="0"/>
              <a:t>More phone numbers are available on the website</a:t>
            </a:r>
            <a:endParaRPr lang="en-US" sz="1400" b="1" dirty="0"/>
          </a:p>
          <a:p>
            <a:pPr>
              <a:tabLst>
                <a:tab pos="88900" algn="l"/>
                <a:tab pos="177800" algn="l"/>
                <a:tab pos="266700" algn="l"/>
              </a:tabLst>
            </a:pPr>
            <a:endParaRPr lang="en-US" sz="1400" b="1" dirty="0"/>
          </a:p>
          <a:p>
            <a:pPr>
              <a:tabLst>
                <a:tab pos="88900" algn="l"/>
                <a:tab pos="177800" algn="l"/>
                <a:tab pos="266700" algn="l"/>
              </a:tabLst>
            </a:pPr>
            <a:endParaRPr lang="en-US" sz="1400" b="1" dirty="0"/>
          </a:p>
        </p:txBody>
      </p:sp>
      <p:sp>
        <p:nvSpPr>
          <p:cNvPr id="2" name="Datumsplatzhalter 1"/>
          <p:cNvSpPr>
            <a:spLocks noGrp="1"/>
          </p:cNvSpPr>
          <p:nvPr>
            <p:ph type="dt" sz="half" idx="10"/>
          </p:nvPr>
        </p:nvSpPr>
        <p:spPr/>
        <p:txBody>
          <a:bodyPr/>
          <a:lstStyle/>
          <a:p>
            <a:r>
              <a:rPr lang="en-US" altLang="en-US" dirty="0" smtClean="0"/>
              <a:t>July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179</Words>
  <Application>Microsoft Office PowerPoint</Application>
  <PresentationFormat>Bildschirmpräsentation (4:3)</PresentationFormat>
  <Paragraphs>44</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70</cp:revision>
  <cp:lastPrinted>1998-02-10T13:28:06Z</cp:lastPrinted>
  <dcterms:created xsi:type="dcterms:W3CDTF">2016-10-13T07:14:26Z</dcterms:created>
  <dcterms:modified xsi:type="dcterms:W3CDTF">2018-07-30T13:15:37Z</dcterms:modified>
</cp:coreProperties>
</file>