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7" r:id="rId2"/>
    <p:sldId id="258" r:id="rId3"/>
    <p:sldId id="419" r:id="rId4"/>
    <p:sldId id="498" r:id="rId5"/>
    <p:sldId id="499" r:id="rId6"/>
    <p:sldId id="496" r:id="rId7"/>
    <p:sldId id="340" r:id="rId8"/>
    <p:sldId id="341" r:id="rId9"/>
    <p:sldId id="342" r:id="rId10"/>
    <p:sldId id="343" r:id="rId11"/>
    <p:sldId id="344" r:id="rId12"/>
    <p:sldId id="492" r:id="rId13"/>
    <p:sldId id="493" r:id="rId14"/>
    <p:sldId id="494" r:id="rId15"/>
    <p:sldId id="495" r:id="rId16"/>
    <p:sldId id="497" r:id="rId17"/>
    <p:sldId id="354" r:id="rId18"/>
    <p:sldId id="35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170" autoAdjust="0"/>
  </p:normalViewPr>
  <p:slideViewPr>
    <p:cSldViewPr snapToGrid="0">
      <p:cViewPr varScale="1">
        <p:scale>
          <a:sx n="55" d="100"/>
          <a:sy n="55" d="100"/>
        </p:scale>
        <p:origin x="820" y="40"/>
      </p:cViewPr>
      <p:guideLst/>
    </p:cSldViewPr>
  </p:slideViewPr>
  <p:outlineViewPr>
    <p:cViewPr>
      <p:scale>
        <a:sx n="33" d="100"/>
        <a:sy n="33" d="100"/>
      </p:scale>
      <p:origin x="0" y="-5856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657340-9E0A-460C-B891-C7F733491C2B}" type="datetimeFigureOut">
              <a:rPr kumimoji="1" lang="ja-JP" altLang="en-US" smtClean="0"/>
              <a:t>2018/7/12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898EC-B148-4E12-8369-CC19E1B668B0}" type="slidenum">
              <a:rPr kumimoji="1" lang="ja-JP" altLang="en-US" smtClean="0"/>
              <a:t>‹#›</a:t>
            </a:fld>
            <a:endParaRPr kumimoji="1" lang="ja-JP" altLang="en-US"/>
          </a:p>
        </p:txBody>
      </p:sp>
    </p:spTree>
    <p:extLst>
      <p:ext uri="{BB962C8B-B14F-4D97-AF65-F5344CB8AC3E}">
        <p14:creationId xmlns:p14="http://schemas.microsoft.com/office/powerpoint/2010/main" val="26999437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doc.: IEEE 802.15-&lt;doc#&gt;</a:t>
            </a:r>
          </a:p>
        </p:txBody>
      </p:sp>
      <p:sp>
        <p:nvSpPr>
          <p:cNvPr id="5" name="フッター プレースホルダ 4"/>
          <p:cNvSpPr>
            <a:spLocks noGrp="1"/>
          </p:cNvSpPr>
          <p:nvPr>
            <p:ph type="ftr" sz="quarter" idx="11"/>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Shoichi Kitazawa (ATR)</a:t>
            </a:r>
          </a:p>
        </p:txBody>
      </p:sp>
      <p:sp>
        <p:nvSpPr>
          <p:cNvPr id="6" name="スライド番号プレースホルダ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CD6D2E3F-5094-4468-9CC9-C689E0F636B7}" type="slidenum">
              <a:rPr kumimoji="1" lang="ja-JP" altLang="en-US" sz="1200" b="0" i="0" u="none" strike="noStrike" kern="1200" cap="none" spc="0" normalizeH="0" baseline="0" noProof="0" smtClean="0">
                <a:ln>
                  <a:noFill/>
                </a:ln>
                <a:solidFill>
                  <a:srgbClr val="000000"/>
                </a:solidFill>
                <a:effectLst/>
                <a:uLnTx/>
                <a:uFillTx/>
                <a:latin typeface="Times New Roman" pitchFamily="18" charset="0"/>
                <a:ea typeface="ＭＳ Ｐゴシック" panose="020B0600070205080204" pitchFamily="50"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514358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kumimoji="1" lang="ja-JP" altLang="en-US" smtClean="0"/>
              <a:pPr/>
              <a:t>3</a:t>
            </a:fld>
            <a:endParaRPr kumimoji="1" lang="ja-JP" altLang="en-US"/>
          </a:p>
        </p:txBody>
      </p:sp>
    </p:spTree>
    <p:extLst>
      <p:ext uri="{BB962C8B-B14F-4D97-AF65-F5344CB8AC3E}">
        <p14:creationId xmlns:p14="http://schemas.microsoft.com/office/powerpoint/2010/main" val="810685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939" eaLnBrk="0" hangingPunct="0">
              <a:defRPr kumimoji="1" sz="2800">
                <a:solidFill>
                  <a:schemeClr val="tx1"/>
                </a:solidFill>
                <a:latin typeface="Arial" pitchFamily="34" charset="0"/>
                <a:ea typeface="ＭＳ Ｐゴシック" pitchFamily="50" charset="-128"/>
              </a:defRPr>
            </a:lvl1pPr>
            <a:lvl2pPr marL="855486" indent="-329033" defTabSz="1041939" eaLnBrk="0" hangingPunct="0">
              <a:defRPr kumimoji="1" sz="2800">
                <a:solidFill>
                  <a:schemeClr val="tx1"/>
                </a:solidFill>
                <a:latin typeface="Arial" pitchFamily="34" charset="0"/>
                <a:ea typeface="ＭＳ Ｐゴシック" pitchFamily="50" charset="-128"/>
              </a:defRPr>
            </a:lvl2pPr>
            <a:lvl3pPr marL="1316133" indent="-263227" defTabSz="1041939" eaLnBrk="0" hangingPunct="0">
              <a:defRPr kumimoji="1" sz="2800">
                <a:solidFill>
                  <a:schemeClr val="tx1"/>
                </a:solidFill>
                <a:latin typeface="Arial" pitchFamily="34" charset="0"/>
                <a:ea typeface="ＭＳ Ｐゴシック" pitchFamily="50" charset="-128"/>
              </a:defRPr>
            </a:lvl3pPr>
            <a:lvl4pPr marL="1842587" indent="-263227" defTabSz="1041939" eaLnBrk="0" hangingPunct="0">
              <a:defRPr kumimoji="1" sz="2800">
                <a:solidFill>
                  <a:schemeClr val="tx1"/>
                </a:solidFill>
                <a:latin typeface="Arial" pitchFamily="34" charset="0"/>
                <a:ea typeface="ＭＳ Ｐゴシック" pitchFamily="50" charset="-128"/>
              </a:defRPr>
            </a:lvl4pPr>
            <a:lvl5pPr marL="2369041" indent="-263227" defTabSz="1041939" eaLnBrk="0" hangingPunct="0">
              <a:defRPr kumimoji="1" sz="2800">
                <a:solidFill>
                  <a:schemeClr val="tx1"/>
                </a:solidFill>
                <a:latin typeface="Arial" pitchFamily="34" charset="0"/>
                <a:ea typeface="ＭＳ Ｐゴシック" pitchFamily="50" charset="-128"/>
              </a:defRPr>
            </a:lvl5pPr>
            <a:lvl6pPr marL="2895493" indent="-263227" defTabSz="1041939" eaLnBrk="0" fontAlgn="base" hangingPunct="0">
              <a:spcBef>
                <a:spcPct val="0"/>
              </a:spcBef>
              <a:spcAft>
                <a:spcPct val="0"/>
              </a:spcAft>
              <a:defRPr kumimoji="1" sz="2800">
                <a:solidFill>
                  <a:schemeClr val="tx1"/>
                </a:solidFill>
                <a:latin typeface="Arial" pitchFamily="34" charset="0"/>
                <a:ea typeface="ＭＳ Ｐゴシック" pitchFamily="50" charset="-128"/>
              </a:defRPr>
            </a:lvl6pPr>
            <a:lvl7pPr marL="3421947" indent="-263227" defTabSz="1041939" eaLnBrk="0" fontAlgn="base" hangingPunct="0">
              <a:spcBef>
                <a:spcPct val="0"/>
              </a:spcBef>
              <a:spcAft>
                <a:spcPct val="0"/>
              </a:spcAft>
              <a:defRPr kumimoji="1" sz="2800">
                <a:solidFill>
                  <a:schemeClr val="tx1"/>
                </a:solidFill>
                <a:latin typeface="Arial" pitchFamily="34" charset="0"/>
                <a:ea typeface="ＭＳ Ｐゴシック" pitchFamily="50" charset="-128"/>
              </a:defRPr>
            </a:lvl7pPr>
            <a:lvl8pPr marL="3948399" indent="-263227" defTabSz="1041939" eaLnBrk="0" fontAlgn="base" hangingPunct="0">
              <a:spcBef>
                <a:spcPct val="0"/>
              </a:spcBef>
              <a:spcAft>
                <a:spcPct val="0"/>
              </a:spcAft>
              <a:defRPr kumimoji="1" sz="2800">
                <a:solidFill>
                  <a:schemeClr val="tx1"/>
                </a:solidFill>
                <a:latin typeface="Arial" pitchFamily="34" charset="0"/>
                <a:ea typeface="ＭＳ Ｐゴシック" pitchFamily="50" charset="-128"/>
              </a:defRPr>
            </a:lvl8pPr>
            <a:lvl9pPr marL="4474853" indent="-263227" defTabSz="1041939" eaLnBrk="0" fontAlgn="base" hangingPunct="0">
              <a:spcBef>
                <a:spcPct val="0"/>
              </a:spcBef>
              <a:spcAft>
                <a:spcPct val="0"/>
              </a:spcAft>
              <a:defRPr kumimoji="1" sz="2800">
                <a:solidFill>
                  <a:schemeClr val="tx1"/>
                </a:solidFill>
                <a:latin typeface="Arial" pitchFamily="34" charset="0"/>
                <a:ea typeface="ＭＳ Ｐゴシック" pitchFamily="50" charset="-128"/>
              </a:defRPr>
            </a:lvl9pPr>
          </a:lstStyle>
          <a:p>
            <a:pPr eaLnBrk="1" hangingPunct="1"/>
            <a:fld id="{96CEC33F-7FF1-491B-8A58-8049AAA47243}" type="slidenum">
              <a:rPr lang="en-US" altLang="ja-JP" sz="1500">
                <a:solidFill>
                  <a:prstClr val="black"/>
                </a:solidFill>
                <a:latin typeface="Times New Roman" pitchFamily="18" charset="0"/>
              </a:rPr>
              <a:pPr eaLnBrk="1" hangingPunct="1"/>
              <a:t>4</a:t>
            </a:fld>
            <a:endParaRPr lang="en-US" altLang="ja-JP" sz="1500" dirty="0">
              <a:solidFill>
                <a:prstClr val="black"/>
              </a:solidFill>
              <a:latin typeface="Times New Roman" pitchFamily="18" charset="0"/>
            </a:endParaRPr>
          </a:p>
        </p:txBody>
      </p:sp>
      <p:sp>
        <p:nvSpPr>
          <p:cNvPr id="297987" name="スライド イメージ プレースホルダ 1"/>
          <p:cNvSpPr>
            <a:spLocks noGrp="1" noRot="1" noChangeAspect="1" noTextEdit="1"/>
          </p:cNvSpPr>
          <p:nvPr>
            <p:ph type="sldImg"/>
          </p:nvPr>
        </p:nvSpPr>
        <p:spPr>
          <a:xfrm>
            <a:off x="815975" y="862013"/>
            <a:ext cx="5722938" cy="4292600"/>
          </a:xfrm>
          <a:ln/>
        </p:spPr>
      </p:sp>
      <p:sp>
        <p:nvSpPr>
          <p:cNvPr id="3" name="ノート プレースホルダ 2"/>
          <p:cNvSpPr>
            <a:spLocks noGrp="1"/>
          </p:cNvSpPr>
          <p:nvPr>
            <p:ph type="body" idx="1"/>
          </p:nvPr>
        </p:nvSpPr>
        <p:spPr>
          <a:xfrm>
            <a:off x="734386" y="5440610"/>
            <a:ext cx="5880321" cy="5153564"/>
          </a:xfrm>
        </p:spPr>
        <p:txBody>
          <a:bodyPr lIns="107231" tIns="53616" rIns="107231" bIns="53616"/>
          <a:lstStyle/>
          <a:p>
            <a:pPr eaLnBrk="1" hangingPunct="1">
              <a:spcBef>
                <a:spcPct val="0"/>
              </a:spcBef>
              <a:defRPr/>
            </a:pPr>
            <a:endParaRPr lang="ja-JP" altLang="en-US" dirty="0"/>
          </a:p>
        </p:txBody>
      </p:sp>
      <p:sp>
        <p:nvSpPr>
          <p:cNvPr id="297989" name="スライド番号プレースホルダ 3"/>
          <p:cNvSpPr txBox="1">
            <a:spLocks noGrp="1"/>
          </p:cNvSpPr>
          <p:nvPr/>
        </p:nvSpPr>
        <p:spPr bwMode="auto">
          <a:xfrm>
            <a:off x="4163261" y="10881219"/>
            <a:ext cx="3184081" cy="572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7231" tIns="53616" rIns="107231" bIns="53616" anchor="b"/>
          <a:lstStyle>
            <a:lvl1pPr defTabSz="898525" eaLnBrk="0" hangingPunct="0">
              <a:defRPr kumimoji="1" sz="2400">
                <a:solidFill>
                  <a:schemeClr val="tx1"/>
                </a:solidFill>
                <a:latin typeface="Arial" pitchFamily="34" charset="0"/>
                <a:ea typeface="ＭＳ Ｐゴシック" pitchFamily="50" charset="-128"/>
              </a:defRPr>
            </a:lvl1pPr>
            <a:lvl2pPr marL="742950" indent="-285750" defTabSz="898525" eaLnBrk="0" hangingPunct="0">
              <a:defRPr kumimoji="1" sz="2400">
                <a:solidFill>
                  <a:schemeClr val="tx1"/>
                </a:solidFill>
                <a:latin typeface="Arial" pitchFamily="34" charset="0"/>
                <a:ea typeface="ＭＳ Ｐゴシック" pitchFamily="50" charset="-128"/>
              </a:defRPr>
            </a:lvl2pPr>
            <a:lvl3pPr marL="1143000" indent="-228600" defTabSz="898525" eaLnBrk="0" hangingPunct="0">
              <a:defRPr kumimoji="1" sz="2400">
                <a:solidFill>
                  <a:schemeClr val="tx1"/>
                </a:solidFill>
                <a:latin typeface="Arial" pitchFamily="34" charset="0"/>
                <a:ea typeface="ＭＳ Ｐゴシック" pitchFamily="50" charset="-128"/>
              </a:defRPr>
            </a:lvl3pPr>
            <a:lvl4pPr marL="1600200" indent="-228600" defTabSz="898525" eaLnBrk="0" hangingPunct="0">
              <a:defRPr kumimoji="1" sz="2400">
                <a:solidFill>
                  <a:schemeClr val="tx1"/>
                </a:solidFill>
                <a:latin typeface="Arial" pitchFamily="34" charset="0"/>
                <a:ea typeface="ＭＳ Ｐゴシック" pitchFamily="50" charset="-128"/>
              </a:defRPr>
            </a:lvl4pPr>
            <a:lvl5pPr marL="2057400" indent="-228600" defTabSz="898525" eaLnBrk="0" hangingPunct="0">
              <a:defRPr kumimoji="1" sz="2400">
                <a:solidFill>
                  <a:schemeClr val="tx1"/>
                </a:solidFill>
                <a:latin typeface="Arial" pitchFamily="34" charset="0"/>
                <a:ea typeface="ＭＳ Ｐゴシック" pitchFamily="50" charset="-128"/>
              </a:defRPr>
            </a:lvl5pPr>
            <a:lvl6pPr marL="2514600" indent="-228600" defTabSz="898525"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defTabSz="898525"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defTabSz="898525"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defTabSz="898525"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r" eaLnBrk="1" hangingPunct="1"/>
            <a:fld id="{AE1E5E9C-AFD7-43A2-8A75-774F2440F353}" type="slidenum">
              <a:rPr lang="en-US" altLang="ja-JP" sz="1400">
                <a:solidFill>
                  <a:prstClr val="black"/>
                </a:solidFill>
                <a:latin typeface="Calibri" pitchFamily="34" charset="0"/>
              </a:rPr>
              <a:pPr algn="r" eaLnBrk="1" hangingPunct="1"/>
              <a:t>4</a:t>
            </a:fld>
            <a:endParaRPr lang="en-US" altLang="ja-JP" sz="1400" dirty="0">
              <a:solidFill>
                <a:prstClr val="black"/>
              </a:solidFill>
              <a:latin typeface="Calibri" pitchFamily="34" charset="0"/>
            </a:endParaRPr>
          </a:p>
        </p:txBody>
      </p:sp>
    </p:spTree>
    <p:extLst>
      <p:ext uri="{BB962C8B-B14F-4D97-AF65-F5344CB8AC3E}">
        <p14:creationId xmlns:p14="http://schemas.microsoft.com/office/powerpoint/2010/main" val="1484278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3937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D898EC-B148-4E12-8369-CC19E1B668B0}" type="slidenum">
              <a:rPr kumimoji="1" lang="ja-JP" altLang="en-US" smtClean="0"/>
              <a:t>7</a:t>
            </a:fld>
            <a:endParaRPr kumimoji="1" lang="ja-JP" altLang="en-US"/>
          </a:p>
        </p:txBody>
      </p:sp>
    </p:spTree>
    <p:extLst>
      <p:ext uri="{BB962C8B-B14F-4D97-AF65-F5344CB8AC3E}">
        <p14:creationId xmlns:p14="http://schemas.microsoft.com/office/powerpoint/2010/main" val="2032217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D898EC-B148-4E12-8369-CC19E1B668B0}" type="slidenum">
              <a:rPr kumimoji="1" lang="ja-JP" altLang="en-US" smtClean="0"/>
              <a:t>18</a:t>
            </a:fld>
            <a:endParaRPr kumimoji="1" lang="ja-JP" altLang="en-US"/>
          </a:p>
        </p:txBody>
      </p:sp>
    </p:spTree>
    <p:extLst>
      <p:ext uri="{BB962C8B-B14F-4D97-AF65-F5344CB8AC3E}">
        <p14:creationId xmlns:p14="http://schemas.microsoft.com/office/powerpoint/2010/main" val="829538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
        <p:nvSpPr>
          <p:cNvPr id="7" name="Rectangle 5">
            <a:extLst>
              <a:ext uri="{FF2B5EF4-FFF2-40B4-BE49-F238E27FC236}">
                <a16:creationId xmlns:a16="http://schemas.microsoft.com/office/drawing/2014/main" id="{4900B3EB-094F-4448-A1B4-477052B47CA1}"/>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Kohno(YNU/CWC-Nippon), Huan-Bang Li(NICT)</a:t>
            </a:r>
            <a:endParaRPr lang="en-US" altLang="ja-JP" dirty="0"/>
          </a:p>
        </p:txBody>
      </p:sp>
    </p:spTree>
    <p:extLst>
      <p:ext uri="{BB962C8B-B14F-4D97-AF65-F5344CB8AC3E}">
        <p14:creationId xmlns:p14="http://schemas.microsoft.com/office/powerpoint/2010/main" val="539666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a:extLst>
              <a:ext uri="{FF2B5EF4-FFF2-40B4-BE49-F238E27FC236}">
                <a16:creationId xmlns:a16="http://schemas.microsoft.com/office/drawing/2014/main" id="{1F3C9B97-54FD-4B73-A403-71443ABF7346}"/>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Kohno(YNU/CWC-Nippon), Huan-Bang Li(NICT)</a:t>
            </a:r>
            <a:endParaRPr lang="en-US" altLang="ja-JP" dirty="0"/>
          </a:p>
        </p:txBody>
      </p:sp>
      <p:sp>
        <p:nvSpPr>
          <p:cNvPr id="9" name="Rectangle 4">
            <a:extLst>
              <a:ext uri="{FF2B5EF4-FFF2-40B4-BE49-F238E27FC236}">
                <a16:creationId xmlns:a16="http://schemas.microsoft.com/office/drawing/2014/main" id="{7A8094A5-9854-4997-A198-F86A7BEBC23F}"/>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3789607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a:extLst>
              <a:ext uri="{FF2B5EF4-FFF2-40B4-BE49-F238E27FC236}">
                <a16:creationId xmlns:a16="http://schemas.microsoft.com/office/drawing/2014/main" id="{973CDD3C-4A6E-43B1-A08D-D8A63ACB6D14}"/>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Kohno(YNU/CWC-Nippon), Huan-Bang Li(NICT)</a:t>
            </a:r>
            <a:endParaRPr lang="en-US" altLang="ja-JP" dirty="0"/>
          </a:p>
        </p:txBody>
      </p:sp>
      <p:sp>
        <p:nvSpPr>
          <p:cNvPr id="10" name="Rectangle 4">
            <a:extLst>
              <a:ext uri="{FF2B5EF4-FFF2-40B4-BE49-F238E27FC236}">
                <a16:creationId xmlns:a16="http://schemas.microsoft.com/office/drawing/2014/main" id="{AAF77D5D-6C5D-4DD5-B494-B645091FCAFB}"/>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169539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5">
            <a:extLst>
              <a:ext uri="{FF2B5EF4-FFF2-40B4-BE49-F238E27FC236}">
                <a16:creationId xmlns:a16="http://schemas.microsoft.com/office/drawing/2014/main" id="{EB3A8EF3-0E6D-4A1A-950A-5D9E18B76CC9}"/>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Kohno(YNU/CWC-Nippon), Huan-Bang Li(NICT)</a:t>
            </a:r>
            <a:endParaRPr lang="en-US" altLang="ja-JP" dirty="0"/>
          </a:p>
        </p:txBody>
      </p:sp>
      <p:sp>
        <p:nvSpPr>
          <p:cNvPr id="8" name="Rectangle 4">
            <a:extLst>
              <a:ext uri="{FF2B5EF4-FFF2-40B4-BE49-F238E27FC236}">
                <a16:creationId xmlns:a16="http://schemas.microsoft.com/office/drawing/2014/main" id="{CEF252AD-9861-4529-8BF1-D424A9D77656}"/>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421234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5">
            <a:extLst>
              <a:ext uri="{FF2B5EF4-FFF2-40B4-BE49-F238E27FC236}">
                <a16:creationId xmlns:a16="http://schemas.microsoft.com/office/drawing/2014/main" id="{4733A917-AB10-413C-905B-BCEDBC732A62}"/>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Kohno(YNU/CWC-Nippon), Huan-Bang Li(NICT)</a:t>
            </a:r>
            <a:endParaRPr lang="en-US" altLang="ja-JP" dirty="0"/>
          </a:p>
        </p:txBody>
      </p:sp>
      <p:sp>
        <p:nvSpPr>
          <p:cNvPr id="7" name="Rectangle 4">
            <a:extLst>
              <a:ext uri="{FF2B5EF4-FFF2-40B4-BE49-F238E27FC236}">
                <a16:creationId xmlns:a16="http://schemas.microsoft.com/office/drawing/2014/main" id="{0756CC2A-6C3C-4AD3-B30B-D918765CB09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294984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696668-893F-4CF0-A202-913ECC14A197}"/>
              </a:ext>
            </a:extLst>
          </p:cNvPr>
          <p:cNvSpPr>
            <a:spLocks noGrp="1"/>
          </p:cNvSpPr>
          <p:nvPr>
            <p:ph type="title"/>
          </p:nvPr>
        </p:nvSpPr>
        <p:spPr/>
        <p:txBody>
          <a:bodyPr/>
          <a:lstStyle/>
          <a:p>
            <a:r>
              <a:rPr kumimoji="1" lang="ja-JP" altLang="en-US"/>
              <a:t>マスター タイトルの書式設定</a:t>
            </a:r>
          </a:p>
        </p:txBody>
      </p:sp>
      <p:sp>
        <p:nvSpPr>
          <p:cNvPr id="3" name="スライド番号プレースホルダー 2">
            <a:extLst>
              <a:ext uri="{FF2B5EF4-FFF2-40B4-BE49-F238E27FC236}">
                <a16:creationId xmlns:a16="http://schemas.microsoft.com/office/drawing/2014/main" id="{3C9D5FCA-E16D-4801-B7E6-629F06F5B330}"/>
              </a:ext>
            </a:extLst>
          </p:cNvPr>
          <p:cNvSpPr>
            <a:spLocks noGrp="1"/>
          </p:cNvSpPr>
          <p:nvPr>
            <p:ph type="sldNum" sz="quarter" idx="10"/>
          </p:nvPr>
        </p:nvSpPr>
        <p:spPr/>
        <p:txBody>
          <a:bodyPr/>
          <a:lstStyle/>
          <a:p>
            <a:r>
              <a:rPr lang="en-US" altLang="ja-JP"/>
              <a:t>Slide </a:t>
            </a:r>
            <a:fld id="{EAFD9030-C83D-42D9-9BFB-ADDEB84EB1F4}" type="slidenum">
              <a:rPr lang="en-US" altLang="ja-JP" smtClean="0"/>
              <a:pPr/>
              <a:t>‹#›</a:t>
            </a:fld>
            <a:endParaRPr lang="en-US" altLang="ja-JP" dirty="0"/>
          </a:p>
        </p:txBody>
      </p:sp>
      <p:sp>
        <p:nvSpPr>
          <p:cNvPr id="4" name="日付プレースホルダー 3">
            <a:extLst>
              <a:ext uri="{FF2B5EF4-FFF2-40B4-BE49-F238E27FC236}">
                <a16:creationId xmlns:a16="http://schemas.microsoft.com/office/drawing/2014/main" id="{94C4FE3D-0CAB-4BCC-9D25-05B62C8757DE}"/>
              </a:ext>
            </a:extLst>
          </p:cNvPr>
          <p:cNvSpPr>
            <a:spLocks noGrp="1"/>
          </p:cNvSpPr>
          <p:nvPr>
            <p:ph type="dt" sz="half" idx="11"/>
          </p:nvPr>
        </p:nvSpPr>
        <p:spPr/>
        <p:txBody>
          <a:bodyPr/>
          <a:lstStyle/>
          <a:p>
            <a:r>
              <a:rPr lang="en-US" altLang="ja-JP"/>
              <a:t>July 2018</a:t>
            </a:r>
            <a:endParaRPr lang="en-US" altLang="ja-JP" dirty="0"/>
          </a:p>
        </p:txBody>
      </p:sp>
      <p:sp>
        <p:nvSpPr>
          <p:cNvPr id="5" name="フッター プレースホルダー 4">
            <a:extLst>
              <a:ext uri="{FF2B5EF4-FFF2-40B4-BE49-F238E27FC236}">
                <a16:creationId xmlns:a16="http://schemas.microsoft.com/office/drawing/2014/main" id="{4C754F0C-6C4A-4F55-A62E-6D33194AB7E3}"/>
              </a:ext>
            </a:extLst>
          </p:cNvPr>
          <p:cNvSpPr>
            <a:spLocks noGrp="1"/>
          </p:cNvSpPr>
          <p:nvPr>
            <p:ph type="ftr" sz="quarter" idx="12"/>
          </p:nvPr>
        </p:nvSpPr>
        <p:spPr/>
        <p:txBody>
          <a:bodyPr/>
          <a:lstStyle/>
          <a:p>
            <a:r>
              <a:rPr lang="en-US" altLang="ja-JP"/>
              <a:t>Ryuji Kohno(YNU/CWC-Nippon), Huan-Bang Li(NICT)</a:t>
            </a:r>
            <a:endParaRPr lang="en-US" altLang="ja-JP" dirty="0"/>
          </a:p>
        </p:txBody>
      </p:sp>
    </p:spTree>
    <p:extLst>
      <p:ext uri="{BB962C8B-B14F-4D97-AF65-F5344CB8AC3E}">
        <p14:creationId xmlns:p14="http://schemas.microsoft.com/office/powerpoint/2010/main" val="1978872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r>
              <a:rPr lang="en-US" altLang="ja-JP"/>
              <a:t>Ryuji Kohno(YNU/CWC-Nippon), Huan-Bang Li(NICT)</a:t>
            </a:r>
          </a:p>
        </p:txBody>
      </p:sp>
    </p:spTree>
    <p:extLst>
      <p:ext uri="{BB962C8B-B14F-4D97-AF65-F5344CB8AC3E}">
        <p14:creationId xmlns:p14="http://schemas.microsoft.com/office/powerpoint/2010/main" val="297227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内容st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 name="タイトル 10"/>
          <p:cNvSpPr>
            <a:spLocks noGrp="1"/>
          </p:cNvSpPr>
          <p:nvPr>
            <p:ph type="title"/>
          </p:nvPr>
        </p:nvSpPr>
        <p:spPr>
          <a:xfrm>
            <a:off x="76200" y="228600"/>
            <a:ext cx="8229600" cy="457200"/>
          </a:xfrm>
        </p:spPr>
        <p:txBody>
          <a:bodyPr/>
          <a:lstStyle/>
          <a:p>
            <a:r>
              <a:rPr lang="ja-JP" altLang="en-US" dirty="0"/>
              <a:t>マスタ タイトルの書式設定</a:t>
            </a:r>
          </a:p>
        </p:txBody>
      </p:sp>
      <p:sp>
        <p:nvSpPr>
          <p:cNvPr id="14" name="日付プレースホルダ 7"/>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2018</a:t>
            </a:r>
          </a:p>
        </p:txBody>
      </p:sp>
      <p:sp>
        <p:nvSpPr>
          <p:cNvPr id="15" name="スライド番号プレースホルダ 8"/>
          <p:cNvSpPr>
            <a:spLocks noGrp="1"/>
          </p:cNvSpPr>
          <p:nvPr>
            <p:ph type="sldNum" sz="quarter" idx="11"/>
          </p:nvPr>
        </p:nvSpPr>
        <p:spPr>
          <a:xfrm>
            <a:off x="6084168" y="6408738"/>
            <a:ext cx="2133600" cy="476250"/>
          </a:xfrm>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A7E4BA41-C277-4BF0-A708-CBBDADFF13BE}" type="slidenum">
              <a:rPr kumimoji="1" lang="en-US" altLang="ja-JP" sz="18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1" lang="en-US" altLang="ja-JP" sz="1800" b="0" i="0" u="none" strike="noStrike" kern="1200" cap="none" spc="0" normalizeH="0" baseline="0" noProof="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2620961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09600" y="260648"/>
            <a:ext cx="1600200" cy="215444"/>
          </a:xfrm>
          <a:ln/>
        </p:spPr>
        <p:txBody>
          <a:bodyPr/>
          <a:lstStyle>
            <a:lvl1pPr>
              <a:defRPr/>
            </a:lvl1pPr>
          </a:lstStyle>
          <a:p>
            <a:r>
              <a:rPr lang="en-US" altLang="ja-JP">
                <a:solidFill>
                  <a:srgbClr val="000000"/>
                </a:solidFill>
              </a:rPr>
              <a:t>July 2018</a:t>
            </a:r>
            <a:endParaRPr lang="en-US" dirty="0">
              <a:solidFill>
                <a:srgbClr val="000000"/>
              </a:solidFill>
            </a:endParaRPr>
          </a:p>
        </p:txBody>
      </p:sp>
      <p:sp>
        <p:nvSpPr>
          <p:cNvPr id="3" name="Rectangle 5"/>
          <p:cNvSpPr>
            <a:spLocks noGrp="1" noChangeArrowheads="1"/>
          </p:cNvSpPr>
          <p:nvPr>
            <p:ph type="ftr" sz="quarter" idx="11"/>
          </p:nvPr>
        </p:nvSpPr>
        <p:spPr>
          <a:xfrm>
            <a:off x="5868144" y="6453337"/>
            <a:ext cx="3284984" cy="353943"/>
          </a:xfrm>
          <a:ln/>
        </p:spPr>
        <p:txBody>
          <a:bodyPr/>
          <a:lstStyle>
            <a:lvl1pPr algn="l">
              <a:defRPr sz="1200"/>
            </a:lvl1pPr>
          </a:lstStyle>
          <a:p>
            <a:r>
              <a:rPr lang="en-US">
                <a:solidFill>
                  <a:srgbClr val="000000"/>
                </a:solidFill>
              </a:rPr>
              <a:t>Ryuji Kohno(YNU/CWC-Nippon), Huan-Bang Li(NICT)</a:t>
            </a:r>
            <a:endParaRPr lang="en-US" sz="1100" dirty="0">
              <a:solidFill>
                <a:srgbClr val="000000"/>
              </a:solidFill>
            </a:endParaRPr>
          </a:p>
        </p:txBody>
      </p:sp>
      <p:sp>
        <p:nvSpPr>
          <p:cNvPr id="4"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
        <p:nvSpPr>
          <p:cNvPr id="5" name="タイトル 4"/>
          <p:cNvSpPr>
            <a:spLocks noGrp="1"/>
          </p:cNvSpPr>
          <p:nvPr>
            <p:ph type="title"/>
          </p:nvPr>
        </p:nvSpPr>
        <p:spPr/>
        <p:txBody>
          <a:bodyPr/>
          <a:lstStyle/>
          <a:p>
            <a:r>
              <a:rPr kumimoji="1" lang="ja-JP" altLang="en-US" dirty="0"/>
              <a:t>マスタ タイトルの書式設定</a:t>
            </a:r>
          </a:p>
        </p:txBody>
      </p:sp>
    </p:spTree>
    <p:extLst>
      <p:ext uri="{BB962C8B-B14F-4D97-AF65-F5344CB8AC3E}">
        <p14:creationId xmlns:p14="http://schemas.microsoft.com/office/powerpoint/2010/main" val="1885292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ea typeface="ＭＳ Ｐゴシック" charset="-128"/>
              </a:defRPr>
            </a:lvl1pPr>
          </a:lstStyle>
          <a:p>
            <a:r>
              <a:rPr lang="en-US" altLang="ja-JP"/>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802.15-18-0384-00-0dep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2"/>
            <a:ext cx="907026" cy="1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1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
        <p:nvSpPr>
          <p:cNvPr id="12" name="Rectangle 5">
            <a:extLst>
              <a:ext uri="{FF2B5EF4-FFF2-40B4-BE49-F238E27FC236}">
                <a16:creationId xmlns:a16="http://schemas.microsoft.com/office/drawing/2014/main" id="{2BC45AD9-9BF0-47C6-AC9A-04B3BB126B1B}"/>
              </a:ext>
            </a:extLst>
          </p:cNvPr>
          <p:cNvSpPr>
            <a:spLocks noGrp="1" noChangeArrowheads="1"/>
          </p:cNvSpPr>
          <p:nvPr>
            <p:ph type="ftr" sz="quarter" idx="3"/>
          </p:nvPr>
        </p:nvSpPr>
        <p:spPr bwMode="auto">
          <a:xfrm>
            <a:off x="4895435" y="6495076"/>
            <a:ext cx="3997045" cy="3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ea typeface="ＭＳ Ｐゴシック" charset="-128"/>
              </a:defRPr>
            </a:lvl1pPr>
          </a:lstStyle>
          <a:p>
            <a:r>
              <a:rPr lang="en-US" altLang="ja-JP"/>
              <a:t>Ryuji Kohno(YNU/CWC-Nippon), Huan-Bang Li(NICT)</a:t>
            </a:r>
            <a:endParaRPr lang="en-US" altLang="ja-JP" sz="1100" dirty="0"/>
          </a:p>
        </p:txBody>
      </p:sp>
    </p:spTree>
    <p:extLst>
      <p:ext uri="{BB962C8B-B14F-4D97-AF65-F5344CB8AC3E}">
        <p14:creationId xmlns:p14="http://schemas.microsoft.com/office/powerpoint/2010/main" val="30838573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3" r:id="rId7"/>
    <p:sldLayoutId id="2147483684" r:id="rId8"/>
    <p:sldLayoutId id="2147483695"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6196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base" latinLnBrk="0" hangingPunct="0">
              <a:lnSpc>
                <a:spcPts val="1800"/>
              </a:lnSpc>
              <a:spcBef>
                <a:spcPct val="0"/>
              </a:spcBef>
              <a:spcAft>
                <a:spcPct val="0"/>
              </a:spcAft>
              <a:buClrTx/>
              <a:buSzTx/>
              <a:buFontTx/>
              <a:buNone/>
              <a:tabLst/>
              <a:defRPr/>
            </a:pPr>
            <a:r>
              <a:rPr kumimoji="0" lang="en-US" altLang="ja-JP" sz="1800"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mn-cs"/>
              </a:rPr>
              <a:t>Project: IEEE P802.15 Working Group for Wireless Personal Area Networks (WPANs)</a:t>
            </a:r>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ts val="1800"/>
              </a:lnSpc>
              <a:spcBef>
                <a:spcPct val="0"/>
              </a:spcBef>
              <a:spcAft>
                <a:spcPct val="0"/>
              </a:spcAft>
              <a:buClrTx/>
              <a:buSzTx/>
              <a:buFontTx/>
              <a:buNone/>
              <a:tabLst/>
              <a:defRPr/>
            </a:pPr>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lvl="0" defTabSz="914400" eaLnBrk="0" fontAlgn="base" hangingPunct="0">
              <a:lnSpc>
                <a:spcPts val="1800"/>
              </a:lnSpc>
              <a:spcBef>
                <a:spcPct val="0"/>
              </a:spcBef>
              <a:spcAft>
                <a:spcPct val="0"/>
              </a:spcAft>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Submission Title:[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r>
              <a:rPr lang="en-US" altLang="ja-JP" sz="1600" dirty="0">
                <a:solidFill>
                  <a:srgbClr val="000000"/>
                </a:solidFill>
                <a:latin typeface="Times New Roman" pitchFamily="18" charset="0"/>
                <a:ea typeface="ＭＳ Ｐゴシック" charset="-128"/>
              </a:rPr>
              <a:t>Review of IEEE802.15.6 Wireless Medical BAN]</a:t>
            </a:r>
            <a:endPar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Date Submitted: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[12 July 2018]	</a:t>
            </a:r>
          </a:p>
          <a:p>
            <a:pPr lvl="0" defTabSz="914400" eaLnBrk="0" fontAlgn="base" hangingPunct="0">
              <a:lnSpc>
                <a:spcPts val="1800"/>
              </a:lnSpc>
              <a:spcBef>
                <a:spcPct val="0"/>
              </a:spcBef>
              <a:spcAft>
                <a:spcPct val="0"/>
              </a:spcAf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Source: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[Ryuji </a:t>
            </a:r>
            <a:r>
              <a:rPr lang="en-US" altLang="ja-JP" sz="1600" dirty="0">
                <a:solidFill>
                  <a:srgbClr val="000000"/>
                </a:solidFill>
                <a:latin typeface="Times New Roman" pitchFamily="18" charset="0"/>
                <a:ea typeface="ＭＳ Ｐゴシック" charset="-128"/>
              </a:rPr>
              <a:t>Kohno1,2,3, Huan-Bang Li 4 ]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[1;Yokohama National University, 2;Centre for Wireless Communications(CWC), University of Oulu, 3;University of Oulu Research Institute Japan CWC-Nippon</a:t>
            </a:r>
          </a:p>
          <a:p>
            <a:pPr lvl="0" defTabSz="914400" eaLnBrk="0" fontAlgn="base" hangingPunct="0">
              <a:lnSpc>
                <a:spcPts val="1800"/>
              </a:lnSpc>
              <a:spcBef>
                <a:spcPct val="0"/>
              </a:spcBef>
              <a:spcAft>
                <a:spcPct val="0"/>
              </a:spcAft>
              <a:defRPr/>
            </a:pPr>
            <a:r>
              <a:rPr lang="en-US" altLang="ja-JP" sz="1600" dirty="0">
                <a:solidFill>
                  <a:srgbClr val="000000"/>
                </a:solidFill>
                <a:latin typeface="Times New Roman" pitchFamily="18" charset="0"/>
                <a:ea typeface="ＭＳ Ｐゴシック" charset="-128"/>
              </a:rPr>
              <a:t>4; National Institute of Information and Communications Technology(NICT)</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Address [1; 79-5 </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Tokiwadai</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Hodogaya-</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ku</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Yokohama, Japan 240-8501</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2; </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Linnanmaa</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P.O. Box 4500, FIN-90570 Oulu, Finland FI-90014</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3; Yokohama Mitsui Bldg. 15F, 1-1-2 Takashima, Nishi-</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ku,Yokohama</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Japan 220-0011</a:t>
            </a:r>
          </a:p>
          <a:p>
            <a:pPr lvl="0" defTabSz="914400" eaLnBrk="0" fontAlgn="base" hangingPunct="0">
              <a:lnSpc>
                <a:spcPts val="1800"/>
              </a:lnSpc>
              <a:spcBef>
                <a:spcPct val="0"/>
              </a:spcBef>
              <a:spcAft>
                <a:spcPct val="0"/>
              </a:spcAft>
              <a:defRPr/>
            </a:pPr>
            <a:r>
              <a:rPr lang="en-US" altLang="ja-JP" sz="1600" dirty="0">
                <a:solidFill>
                  <a:srgbClr val="000000"/>
                </a:solidFill>
                <a:latin typeface="Times New Roman" pitchFamily="18" charset="0"/>
                <a:ea typeface="ＭＳ Ｐゴシック" charset="-128"/>
              </a:rPr>
              <a:t>                4: </a:t>
            </a:r>
            <a:r>
              <a:rPr lang="pl-PL" altLang="ja-JP" sz="1600" dirty="0">
                <a:solidFill>
                  <a:srgbClr val="000000"/>
                </a:solidFill>
                <a:latin typeface="Times New Roman" pitchFamily="18" charset="0"/>
                <a:ea typeface="ＭＳ Ｐゴシック" charset="-128"/>
              </a:rPr>
              <a:t>3-4, Hikarino-oka, Yokosuka-city, </a:t>
            </a:r>
            <a:r>
              <a:rPr lang="en-US" altLang="ja-JP" sz="1600" dirty="0">
                <a:solidFill>
                  <a:srgbClr val="000000"/>
                </a:solidFill>
                <a:latin typeface="Times New Roman" pitchFamily="18" charset="0"/>
                <a:ea typeface="ＭＳ Ｐゴシック" charset="-128"/>
              </a:rPr>
              <a:t>Japan </a:t>
            </a:r>
            <a:r>
              <a:rPr lang="pl-PL" altLang="ja-JP" sz="1600" dirty="0">
                <a:solidFill>
                  <a:srgbClr val="000000"/>
                </a:solidFill>
                <a:latin typeface="Times New Roman" pitchFamily="18" charset="0"/>
                <a:ea typeface="ＭＳ Ｐゴシック" charset="-128"/>
              </a:rPr>
              <a:t>239-0847</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Voice:[1; +81-45-339-4115, 2:+358-8-553-2849], FAX: [+81-45-338-1157], </a:t>
            </a:r>
          </a:p>
          <a:p>
            <a:pPr lvl="0" defTabSz="914400" eaLnBrk="0" fontAlgn="base" hangingPunct="0">
              <a:lnSpc>
                <a:spcPts val="1800"/>
              </a:lnSpc>
              <a:spcBef>
                <a:spcPct val="0"/>
              </a:spcBef>
              <a:spcAft>
                <a:spcPct val="0"/>
              </a:spcAf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Email:[1: kohno@ynu.ac.jp, 2: Ryuji.Kohno@oulu.fi, 3: ryuji.kohno@cwc-nippon.co.jp,  </a:t>
            </a:r>
            <a:r>
              <a:rPr lang="en-US" altLang="ja-JP" sz="1600" dirty="0">
                <a:solidFill>
                  <a:srgbClr val="000000"/>
                </a:solidFill>
                <a:latin typeface="Times New Roman" pitchFamily="18" charset="0"/>
                <a:ea typeface="ＭＳ Ｐゴシック" charset="-128"/>
              </a:rPr>
              <a:t>4:lee@nict.go.jp] </a:t>
            </a:r>
            <a:endPar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ts val="18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p>
          <a:p>
            <a:pPr marL="0" marR="0" lvl="0" indent="0" algn="l" defTabSz="914400" rtl="0" eaLnBrk="0" fontAlgn="base" latinLnBrk="0" hangingPunct="0">
              <a:lnSpc>
                <a:spcPts val="1800"/>
              </a:lnSpc>
              <a:spcBef>
                <a:spcPts val="100"/>
              </a:spcBef>
              <a:spcAft>
                <a:spcPts val="1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Abstract:</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[In order to reconsider IG-DEP, first its activities is reviewed and As a dependable MAC protocol for wireless body area network(WBAN), a scheme of media access control specified for bi-directional transmission of related packets between a coordinator and nodes of is introduced.]</a:t>
            </a:r>
          </a:p>
          <a:p>
            <a:pPr marL="0" marR="0" lvl="0" indent="0" algn="l" defTabSz="914400" rtl="0" eaLnBrk="0" fontAlgn="base" latinLnBrk="0" hangingPunct="0">
              <a:lnSpc>
                <a:spcPts val="18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Purpose: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[information]</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Notice: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Release: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July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 name="フッター プレースホルダー 1">
            <a:extLst>
              <a:ext uri="{FF2B5EF4-FFF2-40B4-BE49-F238E27FC236}">
                <a16:creationId xmlns:a16="http://schemas.microsoft.com/office/drawing/2014/main" id="{2CAB0581-4EEA-4236-8D2F-980FC0BA0478}"/>
              </a:ext>
            </a:extLst>
          </p:cNvPr>
          <p:cNvSpPr>
            <a:spLocks noGrp="1"/>
          </p:cNvSpPr>
          <p:nvPr>
            <p:ph type="ftr" sz="quarter" idx="3"/>
          </p:nvPr>
        </p:nvSpPr>
        <p:spPr>
          <a:xfrm>
            <a:off x="4875213" y="6475412"/>
            <a:ext cx="4017267" cy="182563"/>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Ryuji Kohno(YNU/CWC-Nippon), Huan-Bang Li(NICT)</a:t>
            </a:r>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 name="スライド番号プレースホルダー 2">
            <a:extLst>
              <a:ext uri="{FF2B5EF4-FFF2-40B4-BE49-F238E27FC236}">
                <a16:creationId xmlns:a16="http://schemas.microsoft.com/office/drawing/2014/main" id="{D3D91642-1C61-460D-A1F9-50F8D3921174}"/>
              </a:ext>
            </a:extLst>
          </p:cNvPr>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Slide </a:t>
            </a:r>
            <a:fld id="{266A080E-4E30-4968-B029-7CF782D6220C}"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3408350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
            <a:extLst>
              <a:ext uri="{FF2B5EF4-FFF2-40B4-BE49-F238E27FC236}">
                <a16:creationId xmlns:a16="http://schemas.microsoft.com/office/drawing/2014/main" id="{C67FCDEF-601C-418F-B57F-02E520867B41}"/>
              </a:ext>
            </a:extLst>
          </p:cNvPr>
          <p:cNvSpPr txBox="1">
            <a:spLocks noChangeArrowheads="1"/>
          </p:cNvSpPr>
          <p:nvPr/>
        </p:nvSpPr>
        <p:spPr>
          <a:xfrm>
            <a:off x="0" y="620781"/>
            <a:ext cx="9144000" cy="647700"/>
          </a:xfrm>
          <a:prstGeom prst="rect">
            <a:avLst/>
          </a:prstGeom>
        </p:spPr>
        <p:txBody>
          <a:bodyPr/>
          <a:lstStyle/>
          <a:p>
            <a:pPr algn="ctr">
              <a:defRPr/>
            </a:pPr>
            <a:r>
              <a:rPr lang="en-US" altLang="ja-JP" sz="3200" b="1" kern="0" dirty="0">
                <a:latin typeface="Arial" pitchFamily="34" charset="0"/>
                <a:ea typeface="+mj-ea"/>
                <a:cs typeface="Arial" pitchFamily="34" charset="0"/>
              </a:rPr>
              <a:t>7. Time-referenced </a:t>
            </a:r>
            <a:r>
              <a:rPr lang="en-US" altLang="ja-JP" sz="3200" b="1" kern="0" dirty="0" err="1">
                <a:latin typeface="Arial" pitchFamily="34" charset="0"/>
                <a:ea typeface="+mj-ea"/>
                <a:cs typeface="Arial" pitchFamily="34" charset="0"/>
              </a:rPr>
              <a:t>Superframe</a:t>
            </a:r>
            <a:r>
              <a:rPr lang="en-US" altLang="ja-JP" sz="3200" b="1" kern="0" dirty="0">
                <a:latin typeface="Arial" pitchFamily="34" charset="0"/>
                <a:ea typeface="+mj-ea"/>
                <a:cs typeface="Arial" pitchFamily="34" charset="0"/>
              </a:rPr>
              <a:t> w/ Beacon</a:t>
            </a:r>
            <a:endParaRPr lang="ja-JP" altLang="ja-JP" sz="3200" b="1" kern="0" dirty="0">
              <a:latin typeface="Arial" pitchFamily="34" charset="0"/>
              <a:ea typeface="+mj-ea"/>
              <a:cs typeface="Arial" pitchFamily="34" charset="0"/>
            </a:endParaRPr>
          </a:p>
        </p:txBody>
      </p:sp>
      <p:sp>
        <p:nvSpPr>
          <p:cNvPr id="11267" name="テキスト ボックス 4">
            <a:extLst>
              <a:ext uri="{FF2B5EF4-FFF2-40B4-BE49-F238E27FC236}">
                <a16:creationId xmlns:a16="http://schemas.microsoft.com/office/drawing/2014/main" id="{83E603E2-97E3-4F97-81AF-ADB62FACD23A}"/>
              </a:ext>
            </a:extLst>
          </p:cNvPr>
          <p:cNvSpPr txBox="1">
            <a:spLocks noChangeArrowheads="1"/>
          </p:cNvSpPr>
          <p:nvPr/>
        </p:nvSpPr>
        <p:spPr bwMode="auto">
          <a:xfrm>
            <a:off x="1909140" y="4617829"/>
            <a:ext cx="3557588"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lnSpc>
                <a:spcPct val="150000"/>
              </a:lnSpc>
            </a:pPr>
            <a:r>
              <a:rPr kumimoji="1" lang="en-US" altLang="ja-JP" sz="1800" b="1">
                <a:solidFill>
                  <a:srgbClr val="CC0066"/>
                </a:solidFill>
                <a:latin typeface="Arial" panose="020B0604020202020204" pitchFamily="34" charset="0"/>
                <a:cs typeface="Arial" panose="020B0604020202020204" pitchFamily="34" charset="0"/>
              </a:rPr>
              <a:t>EAP: </a:t>
            </a:r>
            <a:r>
              <a:rPr kumimoji="1" lang="en-AU" altLang="ja-JP" sz="1800" b="1">
                <a:solidFill>
                  <a:srgbClr val="CC0066"/>
                </a:solidFill>
                <a:latin typeface="Arial" panose="020B0604020202020204" pitchFamily="34" charset="0"/>
                <a:cs typeface="Arial" panose="020B0604020202020204" pitchFamily="34" charset="0"/>
              </a:rPr>
              <a:t>exclusive access phase</a:t>
            </a:r>
          </a:p>
          <a:p>
            <a:pPr eaLnBrk="1" hangingPunct="1">
              <a:lnSpc>
                <a:spcPct val="150000"/>
              </a:lnSpc>
            </a:pPr>
            <a:r>
              <a:rPr kumimoji="1" lang="en-AU" altLang="ja-JP" sz="1800" b="1">
                <a:solidFill>
                  <a:srgbClr val="CC0066"/>
                </a:solidFill>
                <a:latin typeface="Arial" panose="020B0604020202020204" pitchFamily="34" charset="0"/>
                <a:cs typeface="Arial" panose="020B0604020202020204" pitchFamily="34" charset="0"/>
              </a:rPr>
              <a:t>RAP: random access phase</a:t>
            </a:r>
          </a:p>
          <a:p>
            <a:pPr eaLnBrk="1" hangingPunct="1">
              <a:lnSpc>
                <a:spcPct val="150000"/>
              </a:lnSpc>
            </a:pPr>
            <a:r>
              <a:rPr kumimoji="1" lang="en-US" altLang="ja-JP" sz="1800" b="1">
                <a:solidFill>
                  <a:srgbClr val="CC0066"/>
                </a:solidFill>
                <a:latin typeface="Arial" panose="020B0604020202020204" pitchFamily="34" charset="0"/>
                <a:cs typeface="Arial" panose="020B0604020202020204" pitchFamily="34" charset="0"/>
              </a:rPr>
              <a:t>MAP: managed access phase</a:t>
            </a:r>
            <a:endParaRPr kumimoji="1" lang="en-AU" altLang="ja-JP" sz="1800" b="1">
              <a:solidFill>
                <a:srgbClr val="CC0066"/>
              </a:solidFill>
              <a:latin typeface="Arial" panose="020B0604020202020204" pitchFamily="34" charset="0"/>
              <a:cs typeface="Arial" panose="020B0604020202020204" pitchFamily="34" charset="0"/>
            </a:endParaRPr>
          </a:p>
          <a:p>
            <a:pPr eaLnBrk="1" hangingPunct="1">
              <a:lnSpc>
                <a:spcPct val="150000"/>
              </a:lnSpc>
            </a:pPr>
            <a:r>
              <a:rPr kumimoji="1" lang="en-AU" altLang="ja-JP" sz="1800" b="1">
                <a:solidFill>
                  <a:srgbClr val="CC0066"/>
                </a:solidFill>
                <a:latin typeface="Arial" panose="020B0604020202020204" pitchFamily="34" charset="0"/>
                <a:cs typeface="Arial" panose="020B0604020202020204" pitchFamily="34" charset="0"/>
              </a:rPr>
              <a:t>CAP: contention access phase</a:t>
            </a:r>
            <a:endParaRPr kumimoji="1" lang="ja-JP" altLang="en-US" sz="1800" b="1">
              <a:solidFill>
                <a:srgbClr val="CC0066"/>
              </a:solidFill>
              <a:latin typeface="Arial" panose="020B0604020202020204" pitchFamily="34" charset="0"/>
              <a:cs typeface="Arial" panose="020B0604020202020204" pitchFamily="34" charset="0"/>
            </a:endParaRPr>
          </a:p>
        </p:txBody>
      </p:sp>
      <p:sp>
        <p:nvSpPr>
          <p:cNvPr id="17412" name="テキスト ボックス 5">
            <a:extLst>
              <a:ext uri="{FF2B5EF4-FFF2-40B4-BE49-F238E27FC236}">
                <a16:creationId xmlns:a16="http://schemas.microsoft.com/office/drawing/2014/main" id="{0C6945C3-369C-4A38-9313-D0007DFF0295}"/>
              </a:ext>
            </a:extLst>
          </p:cNvPr>
          <p:cNvSpPr txBox="1">
            <a:spLocks noChangeArrowheads="1"/>
          </p:cNvSpPr>
          <p:nvPr/>
        </p:nvSpPr>
        <p:spPr bwMode="auto">
          <a:xfrm>
            <a:off x="705815" y="1377742"/>
            <a:ext cx="4686300" cy="36988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800" b="1">
                <a:solidFill>
                  <a:srgbClr val="3A30BA"/>
                </a:solidFill>
                <a:latin typeface="Arial" panose="020B0604020202020204" pitchFamily="34" charset="0"/>
                <a:cs typeface="Arial" panose="020B0604020202020204" pitchFamily="34" charset="0"/>
              </a:rPr>
              <a:t>Clock and position of each access phase</a:t>
            </a:r>
            <a:endParaRPr kumimoji="1" lang="ja-JP" altLang="en-US" sz="1800" b="1">
              <a:solidFill>
                <a:srgbClr val="3A30BA"/>
              </a:solidFill>
              <a:latin typeface="Arial" panose="020B0604020202020204" pitchFamily="34" charset="0"/>
              <a:cs typeface="Arial" panose="020B0604020202020204" pitchFamily="34" charset="0"/>
            </a:endParaRPr>
          </a:p>
        </p:txBody>
      </p:sp>
      <p:sp>
        <p:nvSpPr>
          <p:cNvPr id="17413" name="テキスト ボックス 7">
            <a:extLst>
              <a:ext uri="{FF2B5EF4-FFF2-40B4-BE49-F238E27FC236}">
                <a16:creationId xmlns:a16="http://schemas.microsoft.com/office/drawing/2014/main" id="{AC21263A-9C86-4EA7-B3E4-360F0FDE8601}"/>
              </a:ext>
            </a:extLst>
          </p:cNvPr>
          <p:cNvSpPr txBox="1">
            <a:spLocks noChangeArrowheads="1"/>
          </p:cNvSpPr>
          <p:nvPr/>
        </p:nvSpPr>
        <p:spPr bwMode="auto">
          <a:xfrm>
            <a:off x="2307603" y="2025442"/>
            <a:ext cx="5942012" cy="36988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800" b="1">
                <a:solidFill>
                  <a:srgbClr val="3A30BA"/>
                </a:solidFill>
                <a:latin typeface="Arial" panose="020B0604020202020204" pitchFamily="34" charset="0"/>
                <a:cs typeface="Arial" panose="020B0604020202020204" pitchFamily="34" charset="0"/>
              </a:rPr>
              <a:t>May obtain contended allocation for highest priority </a:t>
            </a:r>
            <a:endParaRPr kumimoji="1" lang="ja-JP" altLang="en-US" sz="1800" b="1">
              <a:solidFill>
                <a:srgbClr val="3A30BA"/>
              </a:solidFill>
              <a:latin typeface="Arial" panose="020B0604020202020204" pitchFamily="34" charset="0"/>
              <a:cs typeface="Arial" panose="020B0604020202020204" pitchFamily="34" charset="0"/>
            </a:endParaRPr>
          </a:p>
        </p:txBody>
      </p:sp>
      <p:grpSp>
        <p:nvGrpSpPr>
          <p:cNvPr id="11270" name="グループ化 49">
            <a:extLst>
              <a:ext uri="{FF2B5EF4-FFF2-40B4-BE49-F238E27FC236}">
                <a16:creationId xmlns:a16="http://schemas.microsoft.com/office/drawing/2014/main" id="{910EACE7-D60B-409C-9E3F-D2E20B5DA0F7}"/>
              </a:ext>
            </a:extLst>
          </p:cNvPr>
          <p:cNvGrpSpPr>
            <a:grpSpLocks/>
          </p:cNvGrpSpPr>
          <p:nvPr/>
        </p:nvGrpSpPr>
        <p:grpSpPr bwMode="auto">
          <a:xfrm>
            <a:off x="710578" y="2817604"/>
            <a:ext cx="7715250" cy="1571625"/>
            <a:chOff x="714348" y="3428723"/>
            <a:chExt cx="7715304" cy="1571914"/>
          </a:xfrm>
        </p:grpSpPr>
        <p:cxnSp>
          <p:nvCxnSpPr>
            <p:cNvPr id="87" name="直線コネクタ 86">
              <a:extLst>
                <a:ext uri="{FF2B5EF4-FFF2-40B4-BE49-F238E27FC236}">
                  <a16:creationId xmlns:a16="http://schemas.microsoft.com/office/drawing/2014/main" id="{DA966BD1-0EC1-48D7-89DB-F556C37E3369}"/>
                </a:ext>
              </a:extLst>
            </p:cNvPr>
            <p:cNvCxnSpPr/>
            <p:nvPr/>
          </p:nvCxnSpPr>
          <p:spPr>
            <a:xfrm>
              <a:off x="714348" y="3928878"/>
              <a:ext cx="771530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C43EE45D-9332-4D34-926A-461EA2C812CF}"/>
                </a:ext>
              </a:extLst>
            </p:cNvPr>
            <p:cNvCxnSpPr/>
            <p:nvPr/>
          </p:nvCxnSpPr>
          <p:spPr>
            <a:xfrm rot="5400000">
              <a:off x="142704" y="4214681"/>
              <a:ext cx="157191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1A6FF22F-9DCD-4613-AA5B-BECFF33EA816}"/>
                </a:ext>
              </a:extLst>
            </p:cNvPr>
            <p:cNvCxnSpPr/>
            <p:nvPr/>
          </p:nvCxnSpPr>
          <p:spPr>
            <a:xfrm rot="5400000">
              <a:off x="7429380" y="4214681"/>
              <a:ext cx="157191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a:extLst>
                <a:ext uri="{FF2B5EF4-FFF2-40B4-BE49-F238E27FC236}">
                  <a16:creationId xmlns:a16="http://schemas.microsoft.com/office/drawing/2014/main" id="{B9C3AB41-F392-40C6-B03B-E9010BDFAE0C}"/>
                </a:ext>
              </a:extLst>
            </p:cNvPr>
            <p:cNvCxnSpPr/>
            <p:nvPr/>
          </p:nvCxnSpPr>
          <p:spPr>
            <a:xfrm rot="5400000">
              <a:off x="714272" y="4000328"/>
              <a:ext cx="8574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F03EB109-0A6E-4E43-8D20-7B3F13A87709}"/>
                </a:ext>
              </a:extLst>
            </p:cNvPr>
            <p:cNvCxnSpPr/>
            <p:nvPr/>
          </p:nvCxnSpPr>
          <p:spPr>
            <a:xfrm rot="5400000">
              <a:off x="1285776" y="4000328"/>
              <a:ext cx="8574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a:ext uri="{FF2B5EF4-FFF2-40B4-BE49-F238E27FC236}">
                  <a16:creationId xmlns:a16="http://schemas.microsoft.com/office/drawing/2014/main" id="{57A72BEC-CD0A-44B9-98DD-1D16766EE840}"/>
                </a:ext>
              </a:extLst>
            </p:cNvPr>
            <p:cNvCxnSpPr/>
            <p:nvPr/>
          </p:nvCxnSpPr>
          <p:spPr>
            <a:xfrm rot="5400000">
              <a:off x="2000156" y="4000328"/>
              <a:ext cx="8574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id="{FA2CB9DB-86DB-4BCA-94ED-8663276E21FA}"/>
                </a:ext>
              </a:extLst>
            </p:cNvPr>
            <p:cNvCxnSpPr/>
            <p:nvPr/>
          </p:nvCxnSpPr>
          <p:spPr>
            <a:xfrm rot="5400000">
              <a:off x="3928982" y="3928878"/>
              <a:ext cx="8574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96E2194D-005E-4850-AC82-D7247ACD7427}"/>
                </a:ext>
              </a:extLst>
            </p:cNvPr>
            <p:cNvCxnSpPr/>
            <p:nvPr/>
          </p:nvCxnSpPr>
          <p:spPr>
            <a:xfrm rot="5400000">
              <a:off x="4500486" y="3928878"/>
              <a:ext cx="8574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1C3117CC-092F-4010-89A5-F0E2928DB2AB}"/>
                </a:ext>
              </a:extLst>
            </p:cNvPr>
            <p:cNvCxnSpPr/>
            <p:nvPr/>
          </p:nvCxnSpPr>
          <p:spPr>
            <a:xfrm rot="5400000">
              <a:off x="5143428" y="3928878"/>
              <a:ext cx="8574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704FA8B6-686F-4235-B108-311D538806E0}"/>
                </a:ext>
              </a:extLst>
            </p:cNvPr>
            <p:cNvCxnSpPr/>
            <p:nvPr/>
          </p:nvCxnSpPr>
          <p:spPr>
            <a:xfrm rot="5400000">
              <a:off x="6857940" y="3928878"/>
              <a:ext cx="8574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正方形/長方形 96">
              <a:extLst>
                <a:ext uri="{FF2B5EF4-FFF2-40B4-BE49-F238E27FC236}">
                  <a16:creationId xmlns:a16="http://schemas.microsoft.com/office/drawing/2014/main" id="{48CFCC2A-FA7E-4F81-A9F7-D979B5C21D6B}"/>
                </a:ext>
              </a:extLst>
            </p:cNvPr>
            <p:cNvSpPr/>
            <p:nvPr/>
          </p:nvSpPr>
          <p:spPr>
            <a:xfrm>
              <a:off x="928661" y="3571624"/>
              <a:ext cx="214315" cy="357254"/>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a:solidFill>
                    <a:schemeClr val="tx1"/>
                  </a:solidFill>
                  <a:cs typeface="Arial" pitchFamily="34" charset="0"/>
                </a:rPr>
                <a:t>B</a:t>
              </a:r>
              <a:endParaRPr lang="ja-JP" altLang="en-US" sz="1400" dirty="0">
                <a:solidFill>
                  <a:schemeClr val="tx1"/>
                </a:solidFill>
                <a:cs typeface="Arial" pitchFamily="34" charset="0"/>
              </a:endParaRPr>
            </a:p>
          </p:txBody>
        </p:sp>
        <p:grpSp>
          <p:nvGrpSpPr>
            <p:cNvPr id="11285" name="グループ化 19">
              <a:extLst>
                <a:ext uri="{FF2B5EF4-FFF2-40B4-BE49-F238E27FC236}">
                  <a16:creationId xmlns:a16="http://schemas.microsoft.com/office/drawing/2014/main" id="{1F4AF5A1-940E-43F9-97BE-D31A0F87695E}"/>
                </a:ext>
              </a:extLst>
            </p:cNvPr>
            <p:cNvGrpSpPr>
              <a:grpSpLocks/>
            </p:cNvGrpSpPr>
            <p:nvPr/>
          </p:nvGrpSpPr>
          <p:grpSpPr bwMode="auto">
            <a:xfrm>
              <a:off x="7215206" y="3571624"/>
              <a:ext cx="413899" cy="357254"/>
              <a:chOff x="3143240" y="3071558"/>
              <a:chExt cx="413899" cy="357254"/>
            </a:xfrm>
          </p:grpSpPr>
          <p:sp>
            <p:nvSpPr>
              <p:cNvPr id="116" name="正方形/長方形 17">
                <a:extLst>
                  <a:ext uri="{FF2B5EF4-FFF2-40B4-BE49-F238E27FC236}">
                    <a16:creationId xmlns:a16="http://schemas.microsoft.com/office/drawing/2014/main" id="{5506254A-486D-4DBD-A38B-7707DDAEB352}"/>
                  </a:ext>
                </a:extLst>
              </p:cNvPr>
              <p:cNvSpPr/>
              <p:nvPr/>
            </p:nvSpPr>
            <p:spPr>
              <a:xfrm>
                <a:off x="3214678" y="3071558"/>
                <a:ext cx="214314" cy="357254"/>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800" dirty="0">
                  <a:solidFill>
                    <a:schemeClr val="tx1"/>
                  </a:solidFill>
                  <a:cs typeface="Arial" pitchFamily="34" charset="0"/>
                </a:endParaRPr>
              </a:p>
            </p:txBody>
          </p:sp>
          <p:sp>
            <p:nvSpPr>
              <p:cNvPr id="11304" name="テキスト ボックス 18">
                <a:extLst>
                  <a:ext uri="{FF2B5EF4-FFF2-40B4-BE49-F238E27FC236}">
                    <a16:creationId xmlns:a16="http://schemas.microsoft.com/office/drawing/2014/main" id="{A4F5A2AC-955C-436D-876F-A2F6DC75AE7C}"/>
                  </a:ext>
                </a:extLst>
              </p:cNvPr>
              <p:cNvSpPr txBox="1">
                <a:spLocks noChangeArrowheads="1"/>
              </p:cNvSpPr>
              <p:nvPr/>
            </p:nvSpPr>
            <p:spPr bwMode="auto">
              <a:xfrm>
                <a:off x="3143240" y="3071810"/>
                <a:ext cx="413899" cy="30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400" b="1">
                    <a:solidFill>
                      <a:schemeClr val="tx2"/>
                    </a:solidFill>
                    <a:latin typeface="Arial" panose="020B0604020202020204" pitchFamily="34" charset="0"/>
                    <a:cs typeface="Arial" panose="020B0604020202020204" pitchFamily="34" charset="0"/>
                  </a:rPr>
                  <a:t>B2</a:t>
                </a:r>
                <a:endParaRPr kumimoji="1" lang="ja-JP" altLang="en-US" sz="1400" b="1">
                  <a:solidFill>
                    <a:schemeClr val="tx2"/>
                  </a:solidFill>
                  <a:latin typeface="Arial" panose="020B0604020202020204" pitchFamily="34" charset="0"/>
                  <a:cs typeface="Arial" panose="020B0604020202020204" pitchFamily="34" charset="0"/>
                </a:endParaRPr>
              </a:p>
            </p:txBody>
          </p:sp>
        </p:grpSp>
        <p:sp>
          <p:nvSpPr>
            <p:cNvPr id="11286" name="テキスト ボックス 20">
              <a:extLst>
                <a:ext uri="{FF2B5EF4-FFF2-40B4-BE49-F238E27FC236}">
                  <a16:creationId xmlns:a16="http://schemas.microsoft.com/office/drawing/2014/main" id="{F9E42D4F-ECA2-442E-B337-D34B87635981}"/>
                </a:ext>
              </a:extLst>
            </p:cNvPr>
            <p:cNvSpPr txBox="1">
              <a:spLocks noChangeArrowheads="1"/>
            </p:cNvSpPr>
            <p:nvPr/>
          </p:nvSpPr>
          <p:spPr bwMode="auto">
            <a:xfrm>
              <a:off x="1142976" y="4000504"/>
              <a:ext cx="654351" cy="30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400" b="1">
                  <a:solidFill>
                    <a:schemeClr val="tx2"/>
                  </a:solidFill>
                  <a:latin typeface="Arial" panose="020B0604020202020204" pitchFamily="34" charset="0"/>
                  <a:cs typeface="Arial" panose="020B0604020202020204" pitchFamily="34" charset="0"/>
                </a:rPr>
                <a:t>EAP1</a:t>
              </a:r>
              <a:endParaRPr kumimoji="1" lang="ja-JP" altLang="en-US" sz="1400" b="1">
                <a:solidFill>
                  <a:schemeClr val="tx2"/>
                </a:solidFill>
                <a:latin typeface="Arial" panose="020B0604020202020204" pitchFamily="34" charset="0"/>
                <a:cs typeface="Arial" panose="020B0604020202020204" pitchFamily="34" charset="0"/>
              </a:endParaRPr>
            </a:p>
          </p:txBody>
        </p:sp>
        <p:sp>
          <p:nvSpPr>
            <p:cNvPr id="11287" name="テキスト ボックス 21">
              <a:extLst>
                <a:ext uri="{FF2B5EF4-FFF2-40B4-BE49-F238E27FC236}">
                  <a16:creationId xmlns:a16="http://schemas.microsoft.com/office/drawing/2014/main" id="{BBB696F7-85BE-4C73-9DBA-B2788323D97B}"/>
                </a:ext>
              </a:extLst>
            </p:cNvPr>
            <p:cNvSpPr txBox="1">
              <a:spLocks noChangeArrowheads="1"/>
            </p:cNvSpPr>
            <p:nvPr/>
          </p:nvSpPr>
          <p:spPr bwMode="auto">
            <a:xfrm>
              <a:off x="1785919" y="4000504"/>
              <a:ext cx="663969" cy="30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400" b="1">
                  <a:solidFill>
                    <a:schemeClr val="tx2"/>
                  </a:solidFill>
                  <a:latin typeface="Arial" panose="020B0604020202020204" pitchFamily="34" charset="0"/>
                  <a:cs typeface="Arial" panose="020B0604020202020204" pitchFamily="34" charset="0"/>
                </a:rPr>
                <a:t>RAP1</a:t>
              </a:r>
              <a:endParaRPr kumimoji="1" lang="ja-JP" altLang="en-US" sz="1400" b="1">
                <a:solidFill>
                  <a:schemeClr val="tx2"/>
                </a:solidFill>
                <a:latin typeface="Arial" panose="020B0604020202020204" pitchFamily="34" charset="0"/>
                <a:cs typeface="Arial" panose="020B0604020202020204" pitchFamily="34" charset="0"/>
              </a:endParaRPr>
            </a:p>
          </p:txBody>
        </p:sp>
        <p:sp>
          <p:nvSpPr>
            <p:cNvPr id="11288" name="テキスト ボックス 22">
              <a:extLst>
                <a:ext uri="{FF2B5EF4-FFF2-40B4-BE49-F238E27FC236}">
                  <a16:creationId xmlns:a16="http://schemas.microsoft.com/office/drawing/2014/main" id="{6EC21FCC-3B46-4F53-ADCE-02A0DD4E3DBC}"/>
                </a:ext>
              </a:extLst>
            </p:cNvPr>
            <p:cNvSpPr txBox="1">
              <a:spLocks noChangeArrowheads="1"/>
            </p:cNvSpPr>
            <p:nvPr/>
          </p:nvSpPr>
          <p:spPr bwMode="auto">
            <a:xfrm>
              <a:off x="2915804" y="4005068"/>
              <a:ext cx="593436" cy="30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400" b="1">
                  <a:solidFill>
                    <a:schemeClr val="tx2"/>
                  </a:solidFill>
                  <a:latin typeface="Arial" panose="020B0604020202020204" pitchFamily="34" charset="0"/>
                  <a:cs typeface="Arial" panose="020B0604020202020204" pitchFamily="34" charset="0"/>
                </a:rPr>
                <a:t>MAP</a:t>
              </a:r>
              <a:endParaRPr kumimoji="1" lang="ja-JP" altLang="en-US" sz="1400" b="1">
                <a:solidFill>
                  <a:schemeClr val="tx2"/>
                </a:solidFill>
                <a:latin typeface="Arial" panose="020B0604020202020204" pitchFamily="34" charset="0"/>
                <a:cs typeface="Arial" panose="020B0604020202020204" pitchFamily="34" charset="0"/>
              </a:endParaRPr>
            </a:p>
          </p:txBody>
        </p:sp>
        <p:sp>
          <p:nvSpPr>
            <p:cNvPr id="11289" name="テキスト ボックス 23">
              <a:extLst>
                <a:ext uri="{FF2B5EF4-FFF2-40B4-BE49-F238E27FC236}">
                  <a16:creationId xmlns:a16="http://schemas.microsoft.com/office/drawing/2014/main" id="{25E20DB7-D577-459F-A7DE-896266CF3060}"/>
                </a:ext>
              </a:extLst>
            </p:cNvPr>
            <p:cNvSpPr txBox="1">
              <a:spLocks noChangeArrowheads="1"/>
            </p:cNvSpPr>
            <p:nvPr/>
          </p:nvSpPr>
          <p:spPr bwMode="auto">
            <a:xfrm>
              <a:off x="4357687" y="4000504"/>
              <a:ext cx="654351" cy="30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400" b="1">
                  <a:solidFill>
                    <a:schemeClr val="tx2"/>
                  </a:solidFill>
                  <a:latin typeface="Arial" panose="020B0604020202020204" pitchFamily="34" charset="0"/>
                  <a:cs typeface="Arial" panose="020B0604020202020204" pitchFamily="34" charset="0"/>
                </a:rPr>
                <a:t>EAP2</a:t>
              </a:r>
              <a:endParaRPr kumimoji="1" lang="ja-JP" altLang="en-US" sz="1400" b="1">
                <a:solidFill>
                  <a:schemeClr val="tx2"/>
                </a:solidFill>
                <a:latin typeface="Arial" panose="020B0604020202020204" pitchFamily="34" charset="0"/>
                <a:cs typeface="Arial" panose="020B0604020202020204" pitchFamily="34" charset="0"/>
              </a:endParaRPr>
            </a:p>
          </p:txBody>
        </p:sp>
        <p:sp>
          <p:nvSpPr>
            <p:cNvPr id="11290" name="テキスト ボックス 24">
              <a:extLst>
                <a:ext uri="{FF2B5EF4-FFF2-40B4-BE49-F238E27FC236}">
                  <a16:creationId xmlns:a16="http://schemas.microsoft.com/office/drawing/2014/main" id="{9AE5789D-A655-465B-9995-46F408DFD027}"/>
                </a:ext>
              </a:extLst>
            </p:cNvPr>
            <p:cNvSpPr txBox="1">
              <a:spLocks noChangeArrowheads="1"/>
            </p:cNvSpPr>
            <p:nvPr/>
          </p:nvSpPr>
          <p:spPr bwMode="auto">
            <a:xfrm>
              <a:off x="4929191" y="4000504"/>
              <a:ext cx="663969" cy="30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400" b="1">
                  <a:solidFill>
                    <a:schemeClr val="tx2"/>
                  </a:solidFill>
                  <a:latin typeface="Arial" panose="020B0604020202020204" pitchFamily="34" charset="0"/>
                  <a:cs typeface="Arial" panose="020B0604020202020204" pitchFamily="34" charset="0"/>
                </a:rPr>
                <a:t>RAP2</a:t>
              </a:r>
              <a:endParaRPr kumimoji="1" lang="ja-JP" altLang="en-US" sz="1400" b="1">
                <a:solidFill>
                  <a:schemeClr val="tx2"/>
                </a:solidFill>
                <a:latin typeface="Arial" panose="020B0604020202020204" pitchFamily="34" charset="0"/>
                <a:cs typeface="Arial" panose="020B0604020202020204" pitchFamily="34" charset="0"/>
              </a:endParaRPr>
            </a:p>
          </p:txBody>
        </p:sp>
        <p:sp>
          <p:nvSpPr>
            <p:cNvPr id="11291" name="テキスト ボックス 25">
              <a:extLst>
                <a:ext uri="{FF2B5EF4-FFF2-40B4-BE49-F238E27FC236}">
                  <a16:creationId xmlns:a16="http://schemas.microsoft.com/office/drawing/2014/main" id="{AC09D8CA-749E-4C7E-A3BE-99CD719CF98B}"/>
                </a:ext>
              </a:extLst>
            </p:cNvPr>
            <p:cNvSpPr txBox="1">
              <a:spLocks noChangeArrowheads="1"/>
            </p:cNvSpPr>
            <p:nvPr/>
          </p:nvSpPr>
          <p:spPr bwMode="auto">
            <a:xfrm>
              <a:off x="6156187" y="4005068"/>
              <a:ext cx="593436" cy="30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400" b="1">
                  <a:solidFill>
                    <a:schemeClr val="tx2"/>
                  </a:solidFill>
                  <a:latin typeface="Arial" panose="020B0604020202020204" pitchFamily="34" charset="0"/>
                  <a:cs typeface="Arial" panose="020B0604020202020204" pitchFamily="34" charset="0"/>
                </a:rPr>
                <a:t>MAP</a:t>
              </a:r>
              <a:endParaRPr kumimoji="1" lang="ja-JP" altLang="en-US" sz="1400" b="1">
                <a:solidFill>
                  <a:schemeClr val="tx2"/>
                </a:solidFill>
                <a:latin typeface="Arial" panose="020B0604020202020204" pitchFamily="34" charset="0"/>
                <a:cs typeface="Arial" panose="020B0604020202020204" pitchFamily="34" charset="0"/>
              </a:endParaRPr>
            </a:p>
          </p:txBody>
        </p:sp>
        <p:cxnSp>
          <p:nvCxnSpPr>
            <p:cNvPr id="105" name="直線コネクタ 104">
              <a:extLst>
                <a:ext uri="{FF2B5EF4-FFF2-40B4-BE49-F238E27FC236}">
                  <a16:creationId xmlns:a16="http://schemas.microsoft.com/office/drawing/2014/main" id="{BCC4DBBB-2124-4F65-A374-248FC05FA7DB}"/>
                </a:ext>
              </a:extLst>
            </p:cNvPr>
            <p:cNvCxnSpPr/>
            <p:nvPr/>
          </p:nvCxnSpPr>
          <p:spPr>
            <a:xfrm rot="5400000">
              <a:off x="7286605" y="4143230"/>
              <a:ext cx="4287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293" name="テキスト ボックス 29">
              <a:extLst>
                <a:ext uri="{FF2B5EF4-FFF2-40B4-BE49-F238E27FC236}">
                  <a16:creationId xmlns:a16="http://schemas.microsoft.com/office/drawing/2014/main" id="{47544FC6-11CC-4CE1-B89E-30316B892857}"/>
                </a:ext>
              </a:extLst>
            </p:cNvPr>
            <p:cNvSpPr txBox="1">
              <a:spLocks noChangeArrowheads="1"/>
            </p:cNvSpPr>
            <p:nvPr/>
          </p:nvSpPr>
          <p:spPr bwMode="auto">
            <a:xfrm>
              <a:off x="7572396" y="4000504"/>
              <a:ext cx="564582" cy="30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400" b="1">
                  <a:solidFill>
                    <a:schemeClr val="tx2"/>
                  </a:solidFill>
                  <a:latin typeface="Arial" panose="020B0604020202020204" pitchFamily="34" charset="0"/>
                  <a:cs typeface="Arial" panose="020B0604020202020204" pitchFamily="34" charset="0"/>
                </a:rPr>
                <a:t>CAP</a:t>
              </a:r>
              <a:endParaRPr kumimoji="1" lang="ja-JP" altLang="en-US" sz="1400" b="1">
                <a:solidFill>
                  <a:schemeClr val="tx2"/>
                </a:solidFill>
                <a:latin typeface="Arial" panose="020B0604020202020204" pitchFamily="34" charset="0"/>
                <a:cs typeface="Arial" panose="020B0604020202020204" pitchFamily="34" charset="0"/>
              </a:endParaRPr>
            </a:p>
          </p:txBody>
        </p:sp>
        <p:cxnSp>
          <p:nvCxnSpPr>
            <p:cNvPr id="107" name="直線矢印コネクタ 106">
              <a:extLst>
                <a:ext uri="{FF2B5EF4-FFF2-40B4-BE49-F238E27FC236}">
                  <a16:creationId xmlns:a16="http://schemas.microsoft.com/office/drawing/2014/main" id="{401E6F00-4E40-421C-88B6-5601D5134E06}"/>
                </a:ext>
              </a:extLst>
            </p:cNvPr>
            <p:cNvCxnSpPr/>
            <p:nvPr/>
          </p:nvCxnSpPr>
          <p:spPr>
            <a:xfrm>
              <a:off x="1142976" y="3928878"/>
              <a:ext cx="571504" cy="1587"/>
            </a:xfrm>
            <a:prstGeom prst="straightConnector1">
              <a:avLst/>
            </a:prstGeom>
            <a:ln w="28575">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a:extLst>
                <a:ext uri="{FF2B5EF4-FFF2-40B4-BE49-F238E27FC236}">
                  <a16:creationId xmlns:a16="http://schemas.microsoft.com/office/drawing/2014/main" id="{763902C6-D900-492F-8012-9FBEC4DDAA5E}"/>
                </a:ext>
              </a:extLst>
            </p:cNvPr>
            <p:cNvCxnSpPr/>
            <p:nvPr/>
          </p:nvCxnSpPr>
          <p:spPr>
            <a:xfrm>
              <a:off x="1714480" y="3928878"/>
              <a:ext cx="714380" cy="1587"/>
            </a:xfrm>
            <a:prstGeom prst="straightConnector1">
              <a:avLst/>
            </a:prstGeom>
            <a:ln w="28575">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109" name="直線矢印コネクタ 108">
              <a:extLst>
                <a:ext uri="{FF2B5EF4-FFF2-40B4-BE49-F238E27FC236}">
                  <a16:creationId xmlns:a16="http://schemas.microsoft.com/office/drawing/2014/main" id="{27A2F9E1-4736-4046-8B42-269C55976E57}"/>
                </a:ext>
              </a:extLst>
            </p:cNvPr>
            <p:cNvCxnSpPr/>
            <p:nvPr/>
          </p:nvCxnSpPr>
          <p:spPr>
            <a:xfrm>
              <a:off x="2428860" y="3928878"/>
              <a:ext cx="1928825" cy="1587"/>
            </a:xfrm>
            <a:prstGeom prst="straightConnector1">
              <a:avLst/>
            </a:prstGeom>
            <a:ln w="28575">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110" name="直線矢印コネクタ 109">
              <a:extLst>
                <a:ext uri="{FF2B5EF4-FFF2-40B4-BE49-F238E27FC236}">
                  <a16:creationId xmlns:a16="http://schemas.microsoft.com/office/drawing/2014/main" id="{245CA5B4-BB92-4DA8-BBF9-77A06E76F5C1}"/>
                </a:ext>
              </a:extLst>
            </p:cNvPr>
            <p:cNvCxnSpPr/>
            <p:nvPr/>
          </p:nvCxnSpPr>
          <p:spPr>
            <a:xfrm>
              <a:off x="4357685" y="3928878"/>
              <a:ext cx="571504" cy="1587"/>
            </a:xfrm>
            <a:prstGeom prst="straightConnector1">
              <a:avLst/>
            </a:prstGeom>
            <a:ln w="28575">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111" name="直線矢印コネクタ 110">
              <a:extLst>
                <a:ext uri="{FF2B5EF4-FFF2-40B4-BE49-F238E27FC236}">
                  <a16:creationId xmlns:a16="http://schemas.microsoft.com/office/drawing/2014/main" id="{9355D1CF-B3BA-4F8C-B876-DD72CB6CD635}"/>
                </a:ext>
              </a:extLst>
            </p:cNvPr>
            <p:cNvCxnSpPr/>
            <p:nvPr/>
          </p:nvCxnSpPr>
          <p:spPr>
            <a:xfrm>
              <a:off x="4929189" y="3928878"/>
              <a:ext cx="642943" cy="1587"/>
            </a:xfrm>
            <a:prstGeom prst="straightConnector1">
              <a:avLst/>
            </a:prstGeom>
            <a:ln w="28575">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112" name="直線矢印コネクタ 111">
              <a:extLst>
                <a:ext uri="{FF2B5EF4-FFF2-40B4-BE49-F238E27FC236}">
                  <a16:creationId xmlns:a16="http://schemas.microsoft.com/office/drawing/2014/main" id="{9A28930F-2C59-4296-8D13-F9E481E888B7}"/>
                </a:ext>
              </a:extLst>
            </p:cNvPr>
            <p:cNvCxnSpPr/>
            <p:nvPr/>
          </p:nvCxnSpPr>
          <p:spPr>
            <a:xfrm>
              <a:off x="5572132" y="3928878"/>
              <a:ext cx="1714512" cy="1587"/>
            </a:xfrm>
            <a:prstGeom prst="straightConnector1">
              <a:avLst/>
            </a:prstGeom>
            <a:ln w="28575">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113" name="直線矢印コネクタ 112">
              <a:extLst>
                <a:ext uri="{FF2B5EF4-FFF2-40B4-BE49-F238E27FC236}">
                  <a16:creationId xmlns:a16="http://schemas.microsoft.com/office/drawing/2014/main" id="{B93F343E-3C69-4534-93FA-BE060665FA0D}"/>
                </a:ext>
              </a:extLst>
            </p:cNvPr>
            <p:cNvCxnSpPr/>
            <p:nvPr/>
          </p:nvCxnSpPr>
          <p:spPr>
            <a:xfrm>
              <a:off x="7500957" y="3928878"/>
              <a:ext cx="714380" cy="1587"/>
            </a:xfrm>
            <a:prstGeom prst="straightConnector1">
              <a:avLst/>
            </a:prstGeom>
            <a:ln w="28575">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114" name="直線矢印コネクタ 113">
              <a:extLst>
                <a:ext uri="{FF2B5EF4-FFF2-40B4-BE49-F238E27FC236}">
                  <a16:creationId xmlns:a16="http://schemas.microsoft.com/office/drawing/2014/main" id="{E3B51487-F6A5-4656-ADD6-A1534572EA6E}"/>
                </a:ext>
              </a:extLst>
            </p:cNvPr>
            <p:cNvCxnSpPr/>
            <p:nvPr/>
          </p:nvCxnSpPr>
          <p:spPr>
            <a:xfrm>
              <a:off x="928661" y="4643384"/>
              <a:ext cx="7286676" cy="1587"/>
            </a:xfrm>
            <a:prstGeom prst="straightConnector1">
              <a:avLst/>
            </a:prstGeom>
            <a:ln w="19050">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11302" name="テキスト ボックス 46">
              <a:extLst>
                <a:ext uri="{FF2B5EF4-FFF2-40B4-BE49-F238E27FC236}">
                  <a16:creationId xmlns:a16="http://schemas.microsoft.com/office/drawing/2014/main" id="{EC7F57B6-19D8-4EE9-92BB-EA54ABDC1D2F}"/>
                </a:ext>
              </a:extLst>
            </p:cNvPr>
            <p:cNvSpPr txBox="1">
              <a:spLocks noChangeArrowheads="1"/>
            </p:cNvSpPr>
            <p:nvPr/>
          </p:nvSpPr>
          <p:spPr bwMode="auto">
            <a:xfrm>
              <a:off x="3473057" y="4509128"/>
              <a:ext cx="2018515" cy="369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eaLnBrk="1" hangingPunct="1"/>
              <a:r>
                <a:rPr kumimoji="1" lang="en-US" altLang="ja-JP" sz="1800" b="1">
                  <a:solidFill>
                    <a:schemeClr val="tx2"/>
                  </a:solidFill>
                  <a:latin typeface="Arial" panose="020B0604020202020204" pitchFamily="34" charset="0"/>
                  <a:cs typeface="Arial" panose="020B0604020202020204" pitchFamily="34" charset="0"/>
                </a:rPr>
                <a:t> One superframe</a:t>
              </a:r>
              <a:endParaRPr kumimoji="1" lang="ja-JP" altLang="en-US" sz="1800" b="1">
                <a:solidFill>
                  <a:schemeClr val="tx2"/>
                </a:solidFill>
                <a:latin typeface="Arial" panose="020B0604020202020204" pitchFamily="34" charset="0"/>
                <a:cs typeface="Arial" panose="020B0604020202020204" pitchFamily="34" charset="0"/>
              </a:endParaRPr>
            </a:p>
          </p:txBody>
        </p:sp>
      </p:grpSp>
      <p:cxnSp>
        <p:nvCxnSpPr>
          <p:cNvPr id="17415" name="直線矢印コネクタ 3">
            <a:extLst>
              <a:ext uri="{FF2B5EF4-FFF2-40B4-BE49-F238E27FC236}">
                <a16:creationId xmlns:a16="http://schemas.microsoft.com/office/drawing/2014/main" id="{D9146CF9-F32B-4157-95D1-ED2603CA2510}"/>
              </a:ext>
            </a:extLst>
          </p:cNvPr>
          <p:cNvCxnSpPr>
            <a:cxnSpLocks noChangeShapeType="1"/>
          </p:cNvCxnSpPr>
          <p:nvPr/>
        </p:nvCxnSpPr>
        <p:spPr bwMode="auto">
          <a:xfrm flipH="1">
            <a:off x="1575765" y="2395329"/>
            <a:ext cx="1893888" cy="744538"/>
          </a:xfrm>
          <a:prstGeom prst="straightConnector1">
            <a:avLst/>
          </a:prstGeom>
          <a:noFill/>
          <a:ln w="127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7416" name="直線矢印コネクタ 40">
            <a:extLst>
              <a:ext uri="{FF2B5EF4-FFF2-40B4-BE49-F238E27FC236}">
                <a16:creationId xmlns:a16="http://schemas.microsoft.com/office/drawing/2014/main" id="{B8961F9F-A516-454B-9042-5B8F4578CD62}"/>
              </a:ext>
            </a:extLst>
          </p:cNvPr>
          <p:cNvCxnSpPr>
            <a:cxnSpLocks noChangeShapeType="1"/>
          </p:cNvCxnSpPr>
          <p:nvPr/>
        </p:nvCxnSpPr>
        <p:spPr bwMode="auto">
          <a:xfrm>
            <a:off x="3879228" y="2395329"/>
            <a:ext cx="801687" cy="873125"/>
          </a:xfrm>
          <a:prstGeom prst="straightConnector1">
            <a:avLst/>
          </a:prstGeom>
          <a:noFill/>
          <a:ln w="127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7417" name="直線矢印コネクタ 44">
            <a:extLst>
              <a:ext uri="{FF2B5EF4-FFF2-40B4-BE49-F238E27FC236}">
                <a16:creationId xmlns:a16="http://schemas.microsoft.com/office/drawing/2014/main" id="{EA967F97-576D-4AC7-B604-ADB82C77C615}"/>
              </a:ext>
            </a:extLst>
          </p:cNvPr>
          <p:cNvCxnSpPr>
            <a:cxnSpLocks noChangeShapeType="1"/>
          </p:cNvCxnSpPr>
          <p:nvPr/>
        </p:nvCxnSpPr>
        <p:spPr bwMode="auto">
          <a:xfrm flipH="1">
            <a:off x="1031253" y="1760329"/>
            <a:ext cx="841375" cy="1071563"/>
          </a:xfrm>
          <a:prstGeom prst="straightConnector1">
            <a:avLst/>
          </a:prstGeom>
          <a:noFill/>
          <a:ln w="1270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2" name="日付プレースホルダー 1">
            <a:extLst>
              <a:ext uri="{FF2B5EF4-FFF2-40B4-BE49-F238E27FC236}">
                <a16:creationId xmlns:a16="http://schemas.microsoft.com/office/drawing/2014/main" id="{0D22FE0B-E0AA-4917-A3CA-BFC357FF4203}"/>
              </a:ext>
            </a:extLst>
          </p:cNvPr>
          <p:cNvSpPr>
            <a:spLocks noGrp="1"/>
          </p:cNvSpPr>
          <p:nvPr>
            <p:ph type="dt" sz="half" idx="2"/>
          </p:nvPr>
        </p:nvSpPr>
        <p:spPr/>
        <p:txBody>
          <a:bodyPr/>
          <a:lstStyle/>
          <a:p>
            <a:r>
              <a:rPr lang="en-US" altLang="ja-JP"/>
              <a:t>July 2018</a:t>
            </a:r>
            <a:endParaRPr lang="en-US" altLang="ja-JP" dirty="0"/>
          </a:p>
        </p:txBody>
      </p:sp>
      <p:sp>
        <p:nvSpPr>
          <p:cNvPr id="3" name="フッター プレースホルダー 2">
            <a:extLst>
              <a:ext uri="{FF2B5EF4-FFF2-40B4-BE49-F238E27FC236}">
                <a16:creationId xmlns:a16="http://schemas.microsoft.com/office/drawing/2014/main" id="{61E0F6CC-393B-46E7-B188-E5D23308C751}"/>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4" name="スライド番号プレースホルダー 3">
            <a:extLst>
              <a:ext uri="{FF2B5EF4-FFF2-40B4-BE49-F238E27FC236}">
                <a16:creationId xmlns:a16="http://schemas.microsoft.com/office/drawing/2014/main" id="{1294EA39-770E-4035-8B40-1F24745F5DA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10</a:t>
            </a:fld>
            <a:endParaRPr lang="en-US" altLang="ja-JP" dirty="0"/>
          </a:p>
        </p:txBody>
      </p:sp>
    </p:spTree>
    <p:extLst>
      <p:ext uri="{BB962C8B-B14F-4D97-AF65-F5344CB8AC3E}">
        <p14:creationId xmlns:p14="http://schemas.microsoft.com/office/powerpoint/2010/main" val="35475344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blinds(horizontal)">
                                      <p:cBhvr>
                                        <p:cTn id="7" dur="1000"/>
                                        <p:tgtEl>
                                          <p:spTgt spid="17413"/>
                                        </p:tgtEl>
                                      </p:cBhvr>
                                    </p:animEffect>
                                  </p:childTnLst>
                                </p:cTn>
                              </p:par>
                              <p:par>
                                <p:cTn id="8" presetID="3" presetClass="entr" presetSubtype="10" fill="hold" nodeType="withEffect">
                                  <p:stCondLst>
                                    <p:cond delay="0"/>
                                  </p:stCondLst>
                                  <p:childTnLst>
                                    <p:set>
                                      <p:cBhvr>
                                        <p:cTn id="9" dur="1" fill="hold">
                                          <p:stCondLst>
                                            <p:cond delay="0"/>
                                          </p:stCondLst>
                                        </p:cTn>
                                        <p:tgtEl>
                                          <p:spTgt spid="17415"/>
                                        </p:tgtEl>
                                        <p:attrNameLst>
                                          <p:attrName>style.visibility</p:attrName>
                                        </p:attrNameLst>
                                      </p:cBhvr>
                                      <p:to>
                                        <p:strVal val="visible"/>
                                      </p:to>
                                    </p:set>
                                    <p:animEffect transition="in" filter="blinds(horizontal)">
                                      <p:cBhvr>
                                        <p:cTn id="10" dur="1000"/>
                                        <p:tgtEl>
                                          <p:spTgt spid="17415"/>
                                        </p:tgtEl>
                                      </p:cBhvr>
                                    </p:animEffect>
                                  </p:childTnLst>
                                </p:cTn>
                              </p:par>
                              <p:par>
                                <p:cTn id="11" presetID="3" presetClass="entr" presetSubtype="10" fill="hold" nodeType="withEffect">
                                  <p:stCondLst>
                                    <p:cond delay="0"/>
                                  </p:stCondLst>
                                  <p:childTnLst>
                                    <p:set>
                                      <p:cBhvr>
                                        <p:cTn id="12" dur="1" fill="hold">
                                          <p:stCondLst>
                                            <p:cond delay="0"/>
                                          </p:stCondLst>
                                        </p:cTn>
                                        <p:tgtEl>
                                          <p:spTgt spid="17416"/>
                                        </p:tgtEl>
                                        <p:attrNameLst>
                                          <p:attrName>style.visibility</p:attrName>
                                        </p:attrNameLst>
                                      </p:cBhvr>
                                      <p:to>
                                        <p:strVal val="visible"/>
                                      </p:to>
                                    </p:set>
                                    <p:animEffect transition="in" filter="blinds(horizontal)">
                                      <p:cBhvr>
                                        <p:cTn id="13" dur="1000"/>
                                        <p:tgtEl>
                                          <p:spTgt spid="1741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5" fill="hold" grpId="0" nodeType="clickEffect">
                                  <p:stCondLst>
                                    <p:cond delay="0"/>
                                  </p:stCondLst>
                                  <p:childTnLst>
                                    <p:set>
                                      <p:cBhvr>
                                        <p:cTn id="17" dur="1" fill="hold">
                                          <p:stCondLst>
                                            <p:cond delay="0"/>
                                          </p:stCondLst>
                                        </p:cTn>
                                        <p:tgtEl>
                                          <p:spTgt spid="17412"/>
                                        </p:tgtEl>
                                        <p:attrNameLst>
                                          <p:attrName>style.visibility</p:attrName>
                                        </p:attrNameLst>
                                      </p:cBhvr>
                                      <p:to>
                                        <p:strVal val="visible"/>
                                      </p:to>
                                    </p:set>
                                    <p:animEffect transition="in" filter="blinds(vertical)">
                                      <p:cBhvr>
                                        <p:cTn id="18" dur="1000"/>
                                        <p:tgtEl>
                                          <p:spTgt spid="17412"/>
                                        </p:tgtEl>
                                      </p:cBhvr>
                                    </p:animEffect>
                                  </p:childTnLst>
                                </p:cTn>
                              </p:par>
                              <p:par>
                                <p:cTn id="19" presetID="3" presetClass="entr" presetSubtype="5" fill="hold" nodeType="withEffect">
                                  <p:stCondLst>
                                    <p:cond delay="0"/>
                                  </p:stCondLst>
                                  <p:childTnLst>
                                    <p:set>
                                      <p:cBhvr>
                                        <p:cTn id="20" dur="1" fill="hold">
                                          <p:stCondLst>
                                            <p:cond delay="0"/>
                                          </p:stCondLst>
                                        </p:cTn>
                                        <p:tgtEl>
                                          <p:spTgt spid="17417"/>
                                        </p:tgtEl>
                                        <p:attrNameLst>
                                          <p:attrName>style.visibility</p:attrName>
                                        </p:attrNameLst>
                                      </p:cBhvr>
                                      <p:to>
                                        <p:strVal val="visible"/>
                                      </p:to>
                                    </p:set>
                                    <p:animEffect transition="in" filter="blinds(vertical)">
                                      <p:cBhvr>
                                        <p:cTn id="21" dur="1000"/>
                                        <p:tgtEl>
                                          <p:spTgt spid="17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P spid="174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373EE42E-324F-4E70-AECC-2D3AA7A707DF}"/>
              </a:ext>
            </a:extLst>
          </p:cNvPr>
          <p:cNvSpPr txBox="1">
            <a:spLocks noChangeArrowheads="1"/>
          </p:cNvSpPr>
          <p:nvPr/>
        </p:nvSpPr>
        <p:spPr>
          <a:xfrm>
            <a:off x="428625" y="589996"/>
            <a:ext cx="8229600" cy="647700"/>
          </a:xfrm>
          <a:prstGeom prst="rect">
            <a:avLst/>
          </a:prstGeom>
        </p:spPr>
        <p:txBody>
          <a:bodyPr/>
          <a:lstStyle/>
          <a:p>
            <a:pPr algn="ctr">
              <a:defRPr/>
            </a:pPr>
            <a:r>
              <a:rPr lang="en-US" altLang="ja-JP" sz="3200" b="1" kern="0" dirty="0">
                <a:latin typeface="Arial" pitchFamily="34" charset="0"/>
                <a:ea typeface="+mj-ea"/>
                <a:cs typeface="Arial" pitchFamily="34" charset="0"/>
              </a:rPr>
              <a:t>8. Main Features of the Three PHYs</a:t>
            </a:r>
            <a:endParaRPr lang="ja-JP" altLang="ja-JP" sz="3200" b="1" kern="0" dirty="0">
              <a:latin typeface="Arial" pitchFamily="34" charset="0"/>
              <a:ea typeface="+mj-ea"/>
              <a:cs typeface="Arial" pitchFamily="34" charset="0"/>
            </a:endParaRPr>
          </a:p>
        </p:txBody>
      </p:sp>
      <p:graphicFrame>
        <p:nvGraphicFramePr>
          <p:cNvPr id="2" name="表 1">
            <a:extLst>
              <a:ext uri="{FF2B5EF4-FFF2-40B4-BE49-F238E27FC236}">
                <a16:creationId xmlns:a16="http://schemas.microsoft.com/office/drawing/2014/main" id="{5859E855-7338-48C3-8163-E3A24D7D8484}"/>
              </a:ext>
            </a:extLst>
          </p:cNvPr>
          <p:cNvGraphicFramePr>
            <a:graphicFrameLocks noGrp="1"/>
          </p:cNvGraphicFramePr>
          <p:nvPr>
            <p:extLst>
              <p:ext uri="{D42A27DB-BD31-4B8C-83A1-F6EECF244321}">
                <p14:modId xmlns:p14="http://schemas.microsoft.com/office/powerpoint/2010/main" val="906436347"/>
              </p:ext>
            </p:extLst>
          </p:nvPr>
        </p:nvGraphicFramePr>
        <p:xfrm>
          <a:off x="457200" y="1237696"/>
          <a:ext cx="8172450" cy="5011821"/>
        </p:xfrm>
        <a:graphic>
          <a:graphicData uri="http://schemas.openxmlformats.org/drawingml/2006/table">
            <a:tbl>
              <a:tblPr firstRow="1" bandRow="1">
                <a:tableStyleId>{5C22544A-7EE6-4342-B048-85BDC9FD1C3A}</a:tableStyleId>
              </a:tblPr>
              <a:tblGrid>
                <a:gridCol w="1656091">
                  <a:extLst>
                    <a:ext uri="{9D8B030D-6E8A-4147-A177-3AD203B41FA5}">
                      <a16:colId xmlns:a16="http://schemas.microsoft.com/office/drawing/2014/main" val="20000"/>
                    </a:ext>
                  </a:extLst>
                </a:gridCol>
                <a:gridCol w="1836101">
                  <a:extLst>
                    <a:ext uri="{9D8B030D-6E8A-4147-A177-3AD203B41FA5}">
                      <a16:colId xmlns:a16="http://schemas.microsoft.com/office/drawing/2014/main" val="20001"/>
                    </a:ext>
                  </a:extLst>
                </a:gridCol>
                <a:gridCol w="2124117">
                  <a:extLst>
                    <a:ext uri="{9D8B030D-6E8A-4147-A177-3AD203B41FA5}">
                      <a16:colId xmlns:a16="http://schemas.microsoft.com/office/drawing/2014/main" val="20002"/>
                    </a:ext>
                  </a:extLst>
                </a:gridCol>
                <a:gridCol w="2556141">
                  <a:extLst>
                    <a:ext uri="{9D8B030D-6E8A-4147-A177-3AD203B41FA5}">
                      <a16:colId xmlns:a16="http://schemas.microsoft.com/office/drawing/2014/main" val="20003"/>
                    </a:ext>
                  </a:extLst>
                </a:gridCol>
              </a:tblGrid>
              <a:tr h="1079943">
                <a:tc>
                  <a:txBody>
                    <a:bodyPr/>
                    <a:lstStyle/>
                    <a:p>
                      <a:pPr algn="ct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kumimoji="1" lang="en-US" altLang="ja-JP" sz="2400" dirty="0">
                          <a:latin typeface="Arial" pitchFamily="34" charset="0"/>
                          <a:ea typeface="ＭＳ Ｐゴシック" pitchFamily="50" charset="-128"/>
                        </a:rPr>
                        <a:t>Frequency band (MHz)</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tc>
                  <a:txBody>
                    <a:bodyPr/>
                    <a:lstStyle/>
                    <a:p>
                      <a:pPr algn="ctr"/>
                      <a:r>
                        <a:rPr kumimoji="1" lang="en-US" altLang="ja-JP" sz="2400" dirty="0">
                          <a:latin typeface="Arial" pitchFamily="34" charset="0"/>
                          <a:ea typeface="ＭＳ Ｐゴシック" pitchFamily="50" charset="-128"/>
                        </a:rPr>
                        <a:t>Data rate (kbps)</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tc>
                  <a:txBody>
                    <a:bodyPr/>
                    <a:lstStyle/>
                    <a:p>
                      <a:pPr algn="ctr"/>
                      <a:r>
                        <a:rPr kumimoji="1" lang="en-US" altLang="ja-JP" sz="2400" dirty="0">
                          <a:latin typeface="Arial" pitchFamily="34" charset="0"/>
                          <a:ea typeface="ＭＳ Ｐゴシック" pitchFamily="50" charset="-128"/>
                        </a:rPr>
                        <a:t>Note</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0"/>
                  </a:ext>
                </a:extLst>
              </a:tr>
              <a:tr h="1554433">
                <a:tc>
                  <a:txBody>
                    <a:bodyPr/>
                    <a:lstStyle/>
                    <a:p>
                      <a:r>
                        <a:rPr kumimoji="1" lang="en-US" altLang="ja-JP" sz="2400" dirty="0">
                          <a:latin typeface="Arial" pitchFamily="34" charset="0"/>
                          <a:ea typeface="ＭＳ Ｐゴシック" pitchFamily="50" charset="-128"/>
                        </a:rPr>
                        <a:t>NW-PHY</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r>
                        <a:rPr kumimoji="1" lang="en-US" altLang="ja-JP" sz="2400" dirty="0">
                          <a:latin typeface="Arial" pitchFamily="34" charset="0"/>
                          <a:ea typeface="ＭＳ Ｐゴシック" pitchFamily="50" charset="-128"/>
                        </a:rPr>
                        <a:t>400,</a:t>
                      </a:r>
                      <a:r>
                        <a:rPr kumimoji="1" lang="en-US" altLang="ja-JP" sz="2400" baseline="0" dirty="0">
                          <a:latin typeface="Arial" pitchFamily="34" charset="0"/>
                          <a:ea typeface="ＭＳ Ｐゴシック" pitchFamily="50" charset="-128"/>
                        </a:rPr>
                        <a:t> 600, 800, 900, 2400</a:t>
                      </a:r>
                      <a:endParaRPr kumimoji="1" lang="en-US" altLang="ja-JP"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en-US" altLang="ja-JP" sz="2400" dirty="0">
                          <a:latin typeface="Arial" pitchFamily="34" charset="0"/>
                          <a:ea typeface="ＭＳ Ｐゴシック" pitchFamily="50" charset="-128"/>
                        </a:rPr>
                        <a:t>75.9 --- 971.4</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en-US" altLang="ja-JP" sz="2400" dirty="0">
                          <a:latin typeface="Arial" pitchFamily="34" charset="0"/>
                          <a:ea typeface="ＭＳ Ｐゴシック" pitchFamily="50" charset="-128"/>
                        </a:rPr>
                        <a:t>Interference with other systems operate at the same bands</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1188681">
                <a:tc>
                  <a:txBody>
                    <a:bodyPr/>
                    <a:lstStyle/>
                    <a:p>
                      <a:r>
                        <a:rPr kumimoji="1" lang="en-US" altLang="ja-JP" sz="2400" dirty="0">
                          <a:latin typeface="Arial" pitchFamily="34" charset="0"/>
                          <a:ea typeface="ＭＳ Ｐゴシック" pitchFamily="50" charset="-128"/>
                        </a:rPr>
                        <a:t>UWB-PHY</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r>
                        <a:rPr kumimoji="1" lang="en-US" altLang="ja-JP" sz="2400" dirty="0">
                          <a:latin typeface="Arial" pitchFamily="34" charset="0"/>
                          <a:ea typeface="ＭＳ Ｐゴシック" pitchFamily="50" charset="-128"/>
                        </a:rPr>
                        <a:t>6000-10600</a:t>
                      </a:r>
                    </a:p>
                    <a:p>
                      <a:r>
                        <a:rPr kumimoji="1" lang="en-US" altLang="ja-JP" sz="2400" dirty="0">
                          <a:latin typeface="Arial" pitchFamily="34" charset="0"/>
                          <a:ea typeface="ＭＳ Ｐゴシック" pitchFamily="50" charset="-128"/>
                        </a:rPr>
                        <a:t>3100-4800</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400" dirty="0">
                          <a:latin typeface="Arial" pitchFamily="34" charset="0"/>
                          <a:ea typeface="ＭＳ Ｐゴシック" pitchFamily="50" charset="-128"/>
                        </a:rPr>
                        <a:t>390</a:t>
                      </a:r>
                      <a:r>
                        <a:rPr kumimoji="1" lang="en-US" altLang="ja-JP" sz="2400" baseline="0" dirty="0">
                          <a:latin typeface="Arial" pitchFamily="34" charset="0"/>
                          <a:ea typeface="ＭＳ Ｐゴシック" pitchFamily="50" charset="-128"/>
                        </a:rPr>
                        <a:t> --- </a:t>
                      </a:r>
                      <a:r>
                        <a:rPr kumimoji="1" lang="en-US" altLang="ja-JP" sz="2400" dirty="0">
                          <a:latin typeface="Arial" pitchFamily="34" charset="0"/>
                          <a:ea typeface="ＭＳ Ｐゴシック" pitchFamily="50" charset="-128"/>
                          <a:sym typeface="Wingdings"/>
                        </a:rPr>
                        <a:t>12600</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en-US" altLang="ja-JP" sz="2400" dirty="0">
                          <a:latin typeface="Arial" pitchFamily="34" charset="0"/>
                          <a:ea typeface="ＭＳ Ｐゴシック" pitchFamily="50" charset="-128"/>
                        </a:rPr>
                        <a:t>Worldwide</a:t>
                      </a:r>
                      <a:r>
                        <a:rPr kumimoji="1" lang="en-US" altLang="ja-JP" sz="2400" baseline="0" dirty="0">
                          <a:latin typeface="Arial" pitchFamily="34" charset="0"/>
                          <a:ea typeface="ＭＳ Ｐゴシック" pitchFamily="50" charset="-128"/>
                        </a:rPr>
                        <a:t> common band is </a:t>
                      </a:r>
                      <a:r>
                        <a:rPr kumimoji="1" lang="en-US" altLang="ja-JP" sz="2400" dirty="0">
                          <a:latin typeface="Arial" pitchFamily="34" charset="0"/>
                          <a:ea typeface="ＭＳ Ｐゴシック" pitchFamily="50" charset="-128"/>
                        </a:rPr>
                        <a:t>7.25 – 8.5 GHz</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188681">
                <a:tc>
                  <a:txBody>
                    <a:bodyPr/>
                    <a:lstStyle/>
                    <a:p>
                      <a:r>
                        <a:rPr kumimoji="1" lang="en-US" altLang="ja-JP" sz="2400" dirty="0">
                          <a:latin typeface="Arial" pitchFamily="34" charset="0"/>
                          <a:ea typeface="ＭＳ Ｐゴシック" pitchFamily="50" charset="-128"/>
                        </a:rPr>
                        <a:t>HBC-PHY</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kumimoji="1" lang="en-US" altLang="ja-JP" sz="2400" dirty="0">
                          <a:latin typeface="Arial" pitchFamily="34" charset="0"/>
                          <a:ea typeface="ＭＳ Ｐゴシック" pitchFamily="50" charset="-128"/>
                        </a:rPr>
                        <a:t>21</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altLang="ja-JP" sz="2400" dirty="0">
                          <a:solidFill>
                            <a:schemeClr val="tx1"/>
                          </a:solidFill>
                          <a:latin typeface="Arial" pitchFamily="34" charset="0"/>
                          <a:ea typeface="ＭＳ Ｐゴシック" pitchFamily="50" charset="-128"/>
                        </a:rPr>
                        <a:t>164</a:t>
                      </a:r>
                      <a:r>
                        <a:rPr lang="en-US" altLang="ja-JP" sz="2400" baseline="0" dirty="0">
                          <a:solidFill>
                            <a:schemeClr val="tx1"/>
                          </a:solidFill>
                          <a:latin typeface="Arial" pitchFamily="34" charset="0"/>
                          <a:ea typeface="ＭＳ Ｐゴシック" pitchFamily="50" charset="-128"/>
                        </a:rPr>
                        <a:t> --- </a:t>
                      </a:r>
                      <a:r>
                        <a:rPr lang="en-US" altLang="ja-JP" sz="2400" dirty="0">
                          <a:solidFill>
                            <a:schemeClr val="tx1"/>
                          </a:solidFill>
                          <a:latin typeface="Arial" pitchFamily="34" charset="0"/>
                          <a:ea typeface="ＭＳ Ｐゴシック" pitchFamily="50" charset="-128"/>
                        </a:rPr>
                        <a:t>1312.5 </a:t>
                      </a:r>
                      <a:endParaRPr kumimoji="1" lang="ja-JP" altLang="en-US" sz="2400" dirty="0">
                        <a:solidFill>
                          <a:schemeClr val="tx1"/>
                        </a:solidFill>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2400" dirty="0">
                          <a:latin typeface="Arial" pitchFamily="34" charset="0"/>
                          <a:ea typeface="ＭＳ Ｐゴシック" pitchFamily="50" charset="-128"/>
                        </a:rPr>
                        <a:t>Strong</a:t>
                      </a:r>
                      <a:r>
                        <a:rPr kumimoji="1" lang="en-US" altLang="ja-JP" sz="2400" baseline="0" dirty="0">
                          <a:latin typeface="Arial" pitchFamily="34" charset="0"/>
                          <a:ea typeface="ＭＳ Ｐゴシック" pitchFamily="50" charset="-128"/>
                        </a:rPr>
                        <a:t> concern on the effect to implant devices</a:t>
                      </a:r>
                      <a:endParaRPr kumimoji="1" lang="ja-JP" altLang="en-US" sz="2400" dirty="0">
                        <a:latin typeface="Arial" pitchFamily="34" charset="0"/>
                        <a:ea typeface="ＭＳ Ｐゴシック" pitchFamily="50" charset="-128"/>
                      </a:endParaRPr>
                    </a:p>
                  </a:txBody>
                  <a:tcPr marL="91445" marR="91445" marT="45713" marB="45713" anchor="ctr">
                    <a:lnL w="28575"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
        <p:nvSpPr>
          <p:cNvPr id="3" name="正方形/長方形 2">
            <a:extLst>
              <a:ext uri="{FF2B5EF4-FFF2-40B4-BE49-F238E27FC236}">
                <a16:creationId xmlns:a16="http://schemas.microsoft.com/office/drawing/2014/main" id="{B489DAFF-9B1F-4BE0-803B-144279444006}"/>
              </a:ext>
            </a:extLst>
          </p:cNvPr>
          <p:cNvSpPr/>
          <p:nvPr/>
        </p:nvSpPr>
        <p:spPr>
          <a:xfrm>
            <a:off x="428625" y="3872604"/>
            <a:ext cx="8181975" cy="117316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5" name="日付プレースホルダー 4">
            <a:extLst>
              <a:ext uri="{FF2B5EF4-FFF2-40B4-BE49-F238E27FC236}">
                <a16:creationId xmlns:a16="http://schemas.microsoft.com/office/drawing/2014/main" id="{492746B5-C26A-4065-A5C8-5FC24A981027}"/>
              </a:ext>
            </a:extLst>
          </p:cNvPr>
          <p:cNvSpPr>
            <a:spLocks noGrp="1"/>
          </p:cNvSpPr>
          <p:nvPr>
            <p:ph type="dt" sz="half" idx="2"/>
          </p:nvPr>
        </p:nvSpPr>
        <p:spPr/>
        <p:txBody>
          <a:bodyPr/>
          <a:lstStyle/>
          <a:p>
            <a:r>
              <a:rPr lang="en-US" altLang="ja-JP"/>
              <a:t>July 2018</a:t>
            </a:r>
            <a:endParaRPr lang="en-US" altLang="ja-JP" dirty="0"/>
          </a:p>
        </p:txBody>
      </p:sp>
      <p:sp>
        <p:nvSpPr>
          <p:cNvPr id="6" name="フッター プレースホルダー 5">
            <a:extLst>
              <a:ext uri="{FF2B5EF4-FFF2-40B4-BE49-F238E27FC236}">
                <a16:creationId xmlns:a16="http://schemas.microsoft.com/office/drawing/2014/main" id="{6B7AC451-C934-4FAD-82B3-8A04517A0009}"/>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7" name="スライド番号プレースホルダー 6">
            <a:extLst>
              <a:ext uri="{FF2B5EF4-FFF2-40B4-BE49-F238E27FC236}">
                <a16:creationId xmlns:a16="http://schemas.microsoft.com/office/drawing/2014/main" id="{72E1B5DA-5616-469C-A79B-F1126DCAB06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11</a:t>
            </a:fld>
            <a:endParaRPr lang="en-US" altLang="ja-JP" dirty="0"/>
          </a:p>
        </p:txBody>
      </p:sp>
    </p:spTree>
    <p:extLst>
      <p:ext uri="{BB962C8B-B14F-4D97-AF65-F5344CB8AC3E}">
        <p14:creationId xmlns:p14="http://schemas.microsoft.com/office/powerpoint/2010/main" val="3143758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1417B697-C963-493F-8403-3A3869170575}"/>
              </a:ext>
            </a:extLst>
          </p:cNvPr>
          <p:cNvSpPr txBox="1">
            <a:spLocks noChangeArrowheads="1"/>
          </p:cNvSpPr>
          <p:nvPr/>
        </p:nvSpPr>
        <p:spPr>
          <a:xfrm>
            <a:off x="807209" y="588337"/>
            <a:ext cx="8229600" cy="647700"/>
          </a:xfrm>
          <a:prstGeom prst="rect">
            <a:avLst/>
          </a:prstGeom>
        </p:spPr>
        <p:txBody>
          <a:bodyPr/>
          <a:lstStyle/>
          <a:p>
            <a:pPr>
              <a:defRPr/>
            </a:pPr>
            <a:r>
              <a:rPr lang="en-US" altLang="ja-JP" sz="3200" b="1" kern="0" dirty="0">
                <a:latin typeface="Arial" pitchFamily="34" charset="0"/>
                <a:cs typeface="Arial" pitchFamily="34" charset="0"/>
              </a:rPr>
              <a:t>9. Main Specifications of NB-PHY</a:t>
            </a:r>
            <a:endParaRPr lang="ja-JP" altLang="ja-JP" sz="3200" b="1" kern="0" dirty="0">
              <a:latin typeface="Arial" pitchFamily="34" charset="0"/>
              <a:ea typeface="+mj-ea"/>
              <a:cs typeface="Arial" pitchFamily="34" charset="0"/>
            </a:endParaRPr>
          </a:p>
        </p:txBody>
      </p:sp>
      <p:graphicFrame>
        <p:nvGraphicFramePr>
          <p:cNvPr id="3" name="表 2">
            <a:extLst>
              <a:ext uri="{FF2B5EF4-FFF2-40B4-BE49-F238E27FC236}">
                <a16:creationId xmlns:a16="http://schemas.microsoft.com/office/drawing/2014/main" id="{FC532109-95E2-4340-935E-6AB61D7BF92B}"/>
              </a:ext>
            </a:extLst>
          </p:cNvPr>
          <p:cNvGraphicFramePr>
            <a:graphicFrameLocks noGrp="1"/>
          </p:cNvGraphicFramePr>
          <p:nvPr>
            <p:extLst/>
          </p:nvPr>
        </p:nvGraphicFramePr>
        <p:xfrm>
          <a:off x="168965" y="1186342"/>
          <a:ext cx="8736495" cy="5194578"/>
        </p:xfrm>
        <a:graphic>
          <a:graphicData uri="http://schemas.openxmlformats.org/drawingml/2006/table">
            <a:tbl>
              <a:tblPr/>
              <a:tblGrid>
                <a:gridCol w="1467168">
                  <a:extLst>
                    <a:ext uri="{9D8B030D-6E8A-4147-A177-3AD203B41FA5}">
                      <a16:colId xmlns:a16="http://schemas.microsoft.com/office/drawing/2014/main" val="20000"/>
                    </a:ext>
                  </a:extLst>
                </a:gridCol>
                <a:gridCol w="1058208">
                  <a:extLst>
                    <a:ext uri="{9D8B030D-6E8A-4147-A177-3AD203B41FA5}">
                      <a16:colId xmlns:a16="http://schemas.microsoft.com/office/drawing/2014/main" val="20001"/>
                    </a:ext>
                  </a:extLst>
                </a:gridCol>
                <a:gridCol w="1585183">
                  <a:extLst>
                    <a:ext uri="{9D8B030D-6E8A-4147-A177-3AD203B41FA5}">
                      <a16:colId xmlns:a16="http://schemas.microsoft.com/office/drawing/2014/main" val="20002"/>
                    </a:ext>
                  </a:extLst>
                </a:gridCol>
                <a:gridCol w="1762261">
                  <a:extLst>
                    <a:ext uri="{9D8B030D-6E8A-4147-A177-3AD203B41FA5}">
                      <a16:colId xmlns:a16="http://schemas.microsoft.com/office/drawing/2014/main" val="20003"/>
                    </a:ext>
                  </a:extLst>
                </a:gridCol>
                <a:gridCol w="1284946">
                  <a:extLst>
                    <a:ext uri="{9D8B030D-6E8A-4147-A177-3AD203B41FA5}">
                      <a16:colId xmlns:a16="http://schemas.microsoft.com/office/drawing/2014/main" val="20004"/>
                    </a:ext>
                  </a:extLst>
                </a:gridCol>
                <a:gridCol w="1578729">
                  <a:extLst>
                    <a:ext uri="{9D8B030D-6E8A-4147-A177-3AD203B41FA5}">
                      <a16:colId xmlns:a16="http://schemas.microsoft.com/office/drawing/2014/main" val="20005"/>
                    </a:ext>
                  </a:extLst>
                </a:gridCol>
              </a:tblGrid>
              <a:tr h="252820">
                <a:tc rowSpan="2">
                  <a:txBody>
                    <a:bodyPr/>
                    <a:lstStyle/>
                    <a:p>
                      <a:pPr marL="0" indent="0" algn="l">
                        <a:spcAft>
                          <a:spcPts val="0"/>
                        </a:spcAft>
                      </a:pPr>
                      <a:r>
                        <a:rPr lang="en-AU" sz="1600" b="1" kern="100" dirty="0">
                          <a:latin typeface="Arial" pitchFamily="34" charset="0"/>
                          <a:ea typeface="ＭＳ 明朝"/>
                          <a:cs typeface="Arial" pitchFamily="34" charset="0"/>
                        </a:rPr>
                        <a:t>Frequency bands (MHz)</a:t>
                      </a:r>
                      <a:endParaRPr lang="ja-JP" sz="1600" b="1" kern="100" dirty="0">
                        <a:latin typeface="Arial" pitchFamily="34" charset="0"/>
                        <a:ea typeface="SimSun"/>
                        <a:cs typeface="Arial" pitchFamily="34" charset="0"/>
                      </a:endParaRPr>
                    </a:p>
                  </a:txBody>
                  <a:tcPr marL="57281" marR="57281"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indent="137160" algn="ctr">
                        <a:spcAft>
                          <a:spcPts val="0"/>
                        </a:spcAft>
                      </a:pPr>
                      <a:r>
                        <a:rPr lang="en-AU" sz="1600" b="1" kern="100">
                          <a:latin typeface="Arial" pitchFamily="34" charset="0"/>
                          <a:ea typeface="ＭＳ 明朝"/>
                          <a:cs typeface="Arial" pitchFamily="34" charset="0"/>
                        </a:rPr>
                        <a:t>Modulations</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rowSpan="2">
                  <a:txBody>
                    <a:bodyPr/>
                    <a:lstStyle/>
                    <a:p>
                      <a:pPr indent="137160" algn="ctr">
                        <a:spcAft>
                          <a:spcPts val="0"/>
                        </a:spcAft>
                      </a:pPr>
                      <a:r>
                        <a:rPr lang="en-AU" sz="1600" b="1" kern="100">
                          <a:latin typeface="Arial" pitchFamily="34" charset="0"/>
                          <a:ea typeface="ＭＳ 明朝"/>
                          <a:cs typeface="Arial" pitchFamily="34" charset="0"/>
                        </a:rPr>
                        <a:t>Data rates (kbps)</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indent="137160" algn="ctr">
                        <a:spcAft>
                          <a:spcPts val="0"/>
                        </a:spcAft>
                      </a:pPr>
                      <a:r>
                        <a:rPr lang="en-AU" sz="1600" b="1" kern="100">
                          <a:latin typeface="Arial" pitchFamily="34" charset="0"/>
                          <a:ea typeface="ＭＳ 明朝"/>
                          <a:cs typeface="Arial" pitchFamily="34" charset="0"/>
                        </a:rPr>
                        <a:t>Number of channel</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indent="137160" algn="ctr">
                        <a:spcAft>
                          <a:spcPts val="0"/>
                        </a:spcAft>
                      </a:pPr>
                      <a:r>
                        <a:rPr lang="en-AU" sz="1600" b="1" kern="100" dirty="0">
                          <a:latin typeface="Arial" pitchFamily="34" charset="0"/>
                          <a:ea typeface="ＭＳ 明朝"/>
                          <a:cs typeface="Arial" pitchFamily="34" charset="0"/>
                        </a:rPr>
                        <a:t>Notes</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491825">
                <a:tc vMerge="1">
                  <a:txBody>
                    <a:bodyPr/>
                    <a:lstStyle/>
                    <a:p>
                      <a:endParaRPr kumimoji="1" lang="ja-JP" altLang="en-US"/>
                    </a:p>
                  </a:txBody>
                  <a:tcPr/>
                </a:tc>
                <a:tc>
                  <a:txBody>
                    <a:bodyPr/>
                    <a:lstStyle/>
                    <a:p>
                      <a:pPr marL="0" indent="0" algn="ctr">
                        <a:lnSpc>
                          <a:spcPts val="1600"/>
                        </a:lnSpc>
                        <a:spcAft>
                          <a:spcPts val="0"/>
                        </a:spcAft>
                      </a:pPr>
                      <a:r>
                        <a:rPr lang="en-AU" sz="1600" b="1" kern="100" dirty="0">
                          <a:latin typeface="Arial" pitchFamily="34" charset="0"/>
                          <a:ea typeface="ＭＳ 明朝"/>
                          <a:cs typeface="Arial" pitchFamily="34" charset="0"/>
                        </a:rPr>
                        <a:t>PLCP header</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dirty="0">
                          <a:latin typeface="Arial" pitchFamily="34" charset="0"/>
                          <a:ea typeface="ＭＳ 明朝"/>
                          <a:cs typeface="Arial" pitchFamily="34" charset="0"/>
                        </a:rPr>
                        <a:t>PSDU</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785282">
                <a:tc>
                  <a:txBody>
                    <a:bodyPr/>
                    <a:lstStyle/>
                    <a:p>
                      <a:pPr indent="137160" algn="just">
                        <a:spcAft>
                          <a:spcPts val="0"/>
                        </a:spcAft>
                      </a:pPr>
                      <a:r>
                        <a:rPr lang="en-AU" sz="1600" b="1" kern="100">
                          <a:latin typeface="Arial" pitchFamily="34" charset="0"/>
                          <a:ea typeface="ＭＳ 明朝"/>
                          <a:cs typeface="Arial" pitchFamily="34" charset="0"/>
                        </a:rPr>
                        <a:t>402-405</a:t>
                      </a:r>
                      <a:endParaRPr lang="ja-JP" sz="1600" b="1" kern="100">
                        <a:latin typeface="Arial" pitchFamily="34" charset="0"/>
                        <a:ea typeface="SimSun"/>
                        <a:cs typeface="Arial" pitchFamily="34" charset="0"/>
                      </a:endParaRPr>
                    </a:p>
                  </a:txBody>
                  <a:tcPr marL="57281" marR="57281"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spcAft>
                          <a:spcPts val="0"/>
                        </a:spcAft>
                      </a:pPr>
                      <a:r>
                        <a:rPr lang="en-AU" sz="1600" b="1" kern="100" dirty="0">
                          <a:latin typeface="Arial" pitchFamily="34" charset="0"/>
                          <a:ea typeface="ＭＳ 明朝"/>
                          <a:cs typeface="Arial" pitchFamily="34" charset="0"/>
                        </a:rPr>
                        <a:t>π/2-</a:t>
                      </a:r>
                      <a:r>
                        <a:rPr lang="ja-JP" altLang="en-US" sz="1600" b="1" kern="100" dirty="0">
                          <a:latin typeface="Arial" pitchFamily="34" charset="0"/>
                          <a:ea typeface="ＭＳ 明朝"/>
                          <a:cs typeface="Arial" pitchFamily="34" charset="0"/>
                        </a:rPr>
                        <a:t>　</a:t>
                      </a:r>
                      <a:r>
                        <a:rPr lang="en-AU" sz="1600" b="1" kern="100" dirty="0">
                          <a:latin typeface="Arial" pitchFamily="34" charset="0"/>
                          <a:ea typeface="ＭＳ 明朝"/>
                          <a:cs typeface="Arial" pitchFamily="34" charset="0"/>
                        </a:rPr>
                        <a:t>DBPSK</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600" b="1" kern="100">
                          <a:latin typeface="Arial" pitchFamily="34" charset="0"/>
                          <a:ea typeface="ＭＳ 明朝"/>
                          <a:cs typeface="Arial" pitchFamily="34" charset="0"/>
                        </a:rPr>
                        <a:t>π/2-DBPSK,</a:t>
                      </a:r>
                      <a:endParaRPr lang="ja-JP" sz="1600" b="1" kern="100">
                        <a:latin typeface="Arial" pitchFamily="34" charset="0"/>
                        <a:ea typeface="SimSun"/>
                        <a:cs typeface="Arial" pitchFamily="34" charset="0"/>
                      </a:endParaRPr>
                    </a:p>
                    <a:p>
                      <a:pPr indent="137160" algn="just">
                        <a:spcAft>
                          <a:spcPts val="0"/>
                        </a:spcAft>
                      </a:pPr>
                      <a:r>
                        <a:rPr lang="en-AU" sz="1600" b="1" kern="100">
                          <a:latin typeface="Arial" pitchFamily="34" charset="0"/>
                          <a:ea typeface="ＭＳ 明朝"/>
                          <a:cs typeface="Arial" pitchFamily="34" charset="0"/>
                        </a:rPr>
                        <a:t>π/4-DQPSK</a:t>
                      </a:r>
                      <a:endParaRPr lang="ja-JP" sz="1600" b="1" kern="100">
                        <a:latin typeface="Arial" pitchFamily="34" charset="0"/>
                        <a:ea typeface="SimSun"/>
                        <a:cs typeface="Arial" pitchFamily="34" charset="0"/>
                      </a:endParaRPr>
                    </a:p>
                    <a:p>
                      <a:pPr indent="137160" algn="just">
                        <a:spcAft>
                          <a:spcPts val="0"/>
                        </a:spcAft>
                      </a:pPr>
                      <a:r>
                        <a:rPr lang="en-AU" sz="1600" b="1" kern="100">
                          <a:latin typeface="Arial" pitchFamily="34" charset="0"/>
                          <a:ea typeface="ＭＳ 明朝"/>
                          <a:cs typeface="Arial" pitchFamily="34" charset="0"/>
                        </a:rPr>
                        <a:t>π/8-D8PSK</a:t>
                      </a:r>
                      <a:endParaRPr lang="ja-JP" sz="1600" b="1" kern="100">
                        <a:latin typeface="Arial" pitchFamily="34" charset="0"/>
                        <a:ea typeface="SimSun"/>
                        <a:cs typeface="Arial" pitchFamily="34" charset="0"/>
                      </a:endParaRPr>
                    </a:p>
                  </a:txBody>
                  <a:tcPr marL="57281" marR="5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a:latin typeface="Arial" pitchFamily="34" charset="0"/>
                          <a:ea typeface="ＭＳ 明朝"/>
                          <a:cs typeface="Arial" pitchFamily="34" charset="0"/>
                        </a:rPr>
                        <a:t>75.9/151.8/</a:t>
                      </a:r>
                      <a:endParaRPr lang="ja-JP" sz="1600" b="1" kern="100">
                        <a:latin typeface="Arial" pitchFamily="34" charset="0"/>
                        <a:ea typeface="SimSun"/>
                        <a:cs typeface="Arial" pitchFamily="34" charset="0"/>
                      </a:endParaRPr>
                    </a:p>
                    <a:p>
                      <a:pPr indent="137160" algn="ctr">
                        <a:spcAft>
                          <a:spcPts val="0"/>
                        </a:spcAft>
                      </a:pPr>
                      <a:r>
                        <a:rPr lang="en-AU" sz="1600" b="1" kern="100">
                          <a:latin typeface="Arial" pitchFamily="34" charset="0"/>
                          <a:ea typeface="ＭＳ 明朝"/>
                          <a:cs typeface="Arial" pitchFamily="34" charset="0"/>
                        </a:rPr>
                        <a:t>303.6/455.4</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a:latin typeface="Arial" pitchFamily="34" charset="0"/>
                          <a:ea typeface="ＭＳ 明朝"/>
                          <a:cs typeface="Arial" pitchFamily="34" charset="0"/>
                        </a:rPr>
                        <a:t>10</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just">
                        <a:spcAft>
                          <a:spcPts val="0"/>
                        </a:spcAft>
                      </a:pPr>
                      <a:r>
                        <a:rPr lang="en-AU" sz="1600" b="1" kern="100" dirty="0">
                          <a:latin typeface="Arial" pitchFamily="34" charset="0"/>
                          <a:ea typeface="ＭＳ 明朝"/>
                          <a:cs typeface="Arial" pitchFamily="34" charset="0"/>
                        </a:rPr>
                        <a:t>Majority of countries</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61761">
                <a:tc>
                  <a:txBody>
                    <a:bodyPr/>
                    <a:lstStyle/>
                    <a:p>
                      <a:pPr indent="137160" algn="just">
                        <a:spcAft>
                          <a:spcPts val="0"/>
                        </a:spcAft>
                      </a:pPr>
                      <a:r>
                        <a:rPr lang="en-AU" sz="1600" b="1" kern="100" dirty="0">
                          <a:latin typeface="Arial" pitchFamily="34" charset="0"/>
                          <a:ea typeface="ＭＳ 明朝"/>
                          <a:cs typeface="Arial" pitchFamily="34" charset="0"/>
                        </a:rPr>
                        <a:t>420-450</a:t>
                      </a:r>
                      <a:endParaRPr lang="ja-JP" sz="1600" b="1" kern="100" dirty="0">
                        <a:latin typeface="Arial" pitchFamily="34" charset="0"/>
                        <a:ea typeface="SimSun"/>
                        <a:cs typeface="Arial" pitchFamily="34" charset="0"/>
                      </a:endParaRPr>
                    </a:p>
                  </a:txBody>
                  <a:tcPr marL="57281" marR="57281"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indent="0" algn="l">
                        <a:spcAft>
                          <a:spcPts val="0"/>
                        </a:spcAft>
                      </a:pPr>
                      <a:r>
                        <a:rPr lang="en-AU" sz="1600" b="1" kern="100" dirty="0">
                          <a:latin typeface="Arial" pitchFamily="34" charset="0"/>
                          <a:ea typeface="ＭＳ 明朝"/>
                          <a:cs typeface="Arial" pitchFamily="34" charset="0"/>
                        </a:rPr>
                        <a:t>GMSK</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indent="137160" algn="just">
                        <a:spcAft>
                          <a:spcPts val="0"/>
                        </a:spcAft>
                      </a:pPr>
                      <a:r>
                        <a:rPr lang="en-AU" sz="1600" b="1" kern="100" dirty="0">
                          <a:latin typeface="Arial" pitchFamily="34" charset="0"/>
                          <a:ea typeface="ＭＳ 明朝"/>
                          <a:cs typeface="Arial" pitchFamily="34" charset="0"/>
                        </a:rPr>
                        <a:t>GMSK</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indent="0" algn="ctr">
                        <a:spcAft>
                          <a:spcPts val="0"/>
                        </a:spcAft>
                      </a:pPr>
                      <a:r>
                        <a:rPr lang="en-AU" sz="1600" b="1" kern="100" dirty="0">
                          <a:latin typeface="Arial" pitchFamily="34" charset="0"/>
                          <a:ea typeface="ＭＳ 明朝"/>
                          <a:cs typeface="Arial" pitchFamily="34" charset="0"/>
                        </a:rPr>
                        <a:t>75.9/151.8/187.5</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indent="137160" algn="ctr">
                        <a:spcAft>
                          <a:spcPts val="0"/>
                        </a:spcAft>
                      </a:pPr>
                      <a:r>
                        <a:rPr lang="en-AU" sz="1600" b="1" kern="100" dirty="0">
                          <a:latin typeface="Arial" pitchFamily="34" charset="0"/>
                          <a:ea typeface="ＭＳ 明朝"/>
                          <a:cs typeface="Arial" pitchFamily="34" charset="0"/>
                        </a:rPr>
                        <a:t>12</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indent="137160" algn="just">
                        <a:spcAft>
                          <a:spcPts val="0"/>
                        </a:spcAft>
                      </a:pPr>
                      <a:r>
                        <a:rPr lang="en-AU" sz="1600" b="1" kern="100" dirty="0">
                          <a:latin typeface="Arial" pitchFamily="34" charset="0"/>
                          <a:ea typeface="ＭＳ 明朝"/>
                          <a:cs typeface="Arial" pitchFamily="34" charset="0"/>
                        </a:rPr>
                        <a:t>Japan</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785282">
                <a:tc>
                  <a:txBody>
                    <a:bodyPr/>
                    <a:lstStyle/>
                    <a:p>
                      <a:pPr indent="137160" algn="just">
                        <a:spcAft>
                          <a:spcPts val="0"/>
                        </a:spcAft>
                      </a:pPr>
                      <a:r>
                        <a:rPr lang="en-AU" sz="1600" b="1" kern="100">
                          <a:latin typeface="Arial" pitchFamily="34" charset="0"/>
                          <a:ea typeface="ＭＳ 明朝"/>
                          <a:cs typeface="Arial" pitchFamily="34" charset="0"/>
                        </a:rPr>
                        <a:t>863-870</a:t>
                      </a:r>
                      <a:endParaRPr lang="ja-JP" sz="1600" b="1" kern="100">
                        <a:latin typeface="Arial" pitchFamily="34" charset="0"/>
                        <a:ea typeface="SimSun"/>
                        <a:cs typeface="Arial" pitchFamily="34" charset="0"/>
                      </a:endParaRPr>
                    </a:p>
                  </a:txBody>
                  <a:tcPr marL="57281" marR="57281"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spcAft>
                          <a:spcPts val="0"/>
                        </a:spcAft>
                      </a:pPr>
                      <a:r>
                        <a:rPr lang="en-AU" sz="1600" b="1" kern="100" dirty="0">
                          <a:latin typeface="Arial" pitchFamily="34" charset="0"/>
                          <a:ea typeface="ＭＳ 明朝"/>
                          <a:cs typeface="Arial" pitchFamily="34" charset="0"/>
                        </a:rPr>
                        <a:t>π/2-DBPSK</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600" b="1" kern="100">
                          <a:latin typeface="Arial" pitchFamily="34" charset="0"/>
                          <a:ea typeface="ＭＳ 明朝"/>
                          <a:cs typeface="Arial" pitchFamily="34" charset="0"/>
                        </a:rPr>
                        <a:t>π/2-DBPSK,</a:t>
                      </a:r>
                      <a:endParaRPr lang="ja-JP" sz="1600" b="1" kern="100">
                        <a:latin typeface="Arial" pitchFamily="34" charset="0"/>
                        <a:ea typeface="SimSun"/>
                        <a:cs typeface="Arial" pitchFamily="34" charset="0"/>
                      </a:endParaRPr>
                    </a:p>
                    <a:p>
                      <a:pPr indent="137160" algn="just">
                        <a:spcAft>
                          <a:spcPts val="0"/>
                        </a:spcAft>
                      </a:pPr>
                      <a:r>
                        <a:rPr lang="en-AU" sz="1600" b="1" kern="100">
                          <a:latin typeface="Arial" pitchFamily="34" charset="0"/>
                          <a:ea typeface="ＭＳ 明朝"/>
                          <a:cs typeface="Arial" pitchFamily="34" charset="0"/>
                        </a:rPr>
                        <a:t>π/4-DQPSK</a:t>
                      </a:r>
                      <a:endParaRPr lang="ja-JP" sz="1600" b="1" kern="100">
                        <a:latin typeface="Arial" pitchFamily="34" charset="0"/>
                        <a:ea typeface="SimSun"/>
                        <a:cs typeface="Arial" pitchFamily="34" charset="0"/>
                      </a:endParaRPr>
                    </a:p>
                    <a:p>
                      <a:pPr indent="137160" algn="just">
                        <a:spcAft>
                          <a:spcPts val="0"/>
                        </a:spcAft>
                      </a:pPr>
                      <a:r>
                        <a:rPr lang="en-AU" sz="1600" b="1" kern="100">
                          <a:latin typeface="Arial" pitchFamily="34" charset="0"/>
                          <a:ea typeface="ＭＳ 明朝"/>
                          <a:cs typeface="Arial" pitchFamily="34" charset="0"/>
                        </a:rPr>
                        <a:t>π/8-D8PSK</a:t>
                      </a:r>
                      <a:endParaRPr lang="ja-JP" sz="1600" b="1" kern="100">
                        <a:latin typeface="Arial" pitchFamily="34" charset="0"/>
                        <a:ea typeface="SimSun"/>
                        <a:cs typeface="Arial" pitchFamily="34" charset="0"/>
                      </a:endParaRPr>
                    </a:p>
                  </a:txBody>
                  <a:tcPr marL="57281" marR="5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a:latin typeface="Arial" pitchFamily="34" charset="0"/>
                          <a:ea typeface="ＭＳ 明朝"/>
                          <a:cs typeface="Arial" pitchFamily="34" charset="0"/>
                        </a:rPr>
                        <a:t>101.2/202.4/</a:t>
                      </a:r>
                      <a:endParaRPr lang="ja-JP" sz="1600" b="1" kern="100">
                        <a:latin typeface="Arial" pitchFamily="34" charset="0"/>
                        <a:ea typeface="SimSun"/>
                        <a:cs typeface="Arial" pitchFamily="34" charset="0"/>
                      </a:endParaRPr>
                    </a:p>
                    <a:p>
                      <a:pPr indent="137160" algn="ctr">
                        <a:spcAft>
                          <a:spcPts val="0"/>
                        </a:spcAft>
                      </a:pPr>
                      <a:r>
                        <a:rPr lang="en-AU" sz="1600" b="1" kern="100">
                          <a:latin typeface="Arial" pitchFamily="34" charset="0"/>
                          <a:ea typeface="ＭＳ 明朝"/>
                          <a:cs typeface="Arial" pitchFamily="34" charset="0"/>
                        </a:rPr>
                        <a:t>404.8/607.1</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a:latin typeface="Arial" pitchFamily="34" charset="0"/>
                          <a:ea typeface="ＭＳ 明朝"/>
                          <a:cs typeface="Arial" pitchFamily="34" charset="0"/>
                        </a:rPr>
                        <a:t>14</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600" b="1" kern="100" dirty="0">
                          <a:latin typeface="Arial" pitchFamily="34" charset="0"/>
                          <a:ea typeface="ＭＳ 明朝"/>
                          <a:cs typeface="Arial" pitchFamily="34" charset="0"/>
                        </a:rPr>
                        <a:t>EU</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785282">
                <a:tc>
                  <a:txBody>
                    <a:bodyPr/>
                    <a:lstStyle/>
                    <a:p>
                      <a:pPr indent="137160" algn="just">
                        <a:spcAft>
                          <a:spcPts val="0"/>
                        </a:spcAft>
                      </a:pPr>
                      <a:r>
                        <a:rPr lang="en-AU" sz="1600" b="1" kern="100">
                          <a:latin typeface="Arial" pitchFamily="34" charset="0"/>
                          <a:ea typeface="ＭＳ 明朝"/>
                          <a:cs typeface="Arial" pitchFamily="34" charset="0"/>
                        </a:rPr>
                        <a:t>902-928</a:t>
                      </a:r>
                      <a:endParaRPr lang="ja-JP" sz="1600" b="1" kern="100">
                        <a:latin typeface="Arial" pitchFamily="34" charset="0"/>
                        <a:ea typeface="SimSun"/>
                        <a:cs typeface="Arial" pitchFamily="34" charset="0"/>
                      </a:endParaRPr>
                    </a:p>
                  </a:txBody>
                  <a:tcPr marL="57281" marR="57281"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spcAft>
                          <a:spcPts val="0"/>
                        </a:spcAft>
                      </a:pPr>
                      <a:r>
                        <a:rPr lang="en-AU" sz="1600" b="1" kern="100" dirty="0">
                          <a:latin typeface="Arial" pitchFamily="34" charset="0"/>
                          <a:ea typeface="ＭＳ 明朝"/>
                          <a:cs typeface="Arial" pitchFamily="34" charset="0"/>
                        </a:rPr>
                        <a:t>π/2-DBPSK</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600" b="1" kern="100">
                          <a:latin typeface="Arial" pitchFamily="34" charset="0"/>
                          <a:ea typeface="ＭＳ 明朝"/>
                          <a:cs typeface="Arial" pitchFamily="34" charset="0"/>
                        </a:rPr>
                        <a:t>π/2-DBPSK,</a:t>
                      </a:r>
                      <a:endParaRPr lang="ja-JP" sz="1600" b="1" kern="100">
                        <a:latin typeface="Arial" pitchFamily="34" charset="0"/>
                        <a:ea typeface="SimSun"/>
                        <a:cs typeface="Arial" pitchFamily="34" charset="0"/>
                      </a:endParaRPr>
                    </a:p>
                    <a:p>
                      <a:pPr indent="137160" algn="just">
                        <a:spcAft>
                          <a:spcPts val="0"/>
                        </a:spcAft>
                      </a:pPr>
                      <a:r>
                        <a:rPr lang="en-AU" sz="1600" b="1" kern="100">
                          <a:latin typeface="Arial" pitchFamily="34" charset="0"/>
                          <a:ea typeface="ＭＳ 明朝"/>
                          <a:cs typeface="Arial" pitchFamily="34" charset="0"/>
                        </a:rPr>
                        <a:t>π/4-DQPSK</a:t>
                      </a:r>
                      <a:endParaRPr lang="ja-JP" sz="1600" b="1" kern="100">
                        <a:latin typeface="Arial" pitchFamily="34" charset="0"/>
                        <a:ea typeface="SimSun"/>
                        <a:cs typeface="Arial" pitchFamily="34" charset="0"/>
                      </a:endParaRPr>
                    </a:p>
                    <a:p>
                      <a:pPr indent="137160" algn="just">
                        <a:spcAft>
                          <a:spcPts val="0"/>
                        </a:spcAft>
                      </a:pPr>
                      <a:r>
                        <a:rPr lang="en-AU" sz="1600" b="1" kern="100">
                          <a:latin typeface="Arial" pitchFamily="34" charset="0"/>
                          <a:ea typeface="ＭＳ 明朝"/>
                          <a:cs typeface="Arial" pitchFamily="34" charset="0"/>
                        </a:rPr>
                        <a:t>π/8-D8PSK</a:t>
                      </a:r>
                      <a:endParaRPr lang="ja-JP" sz="1600" b="1" kern="100">
                        <a:latin typeface="Arial" pitchFamily="34" charset="0"/>
                        <a:ea typeface="SimSun"/>
                        <a:cs typeface="Arial" pitchFamily="34" charset="0"/>
                      </a:endParaRPr>
                    </a:p>
                  </a:txBody>
                  <a:tcPr marL="57281" marR="5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a:latin typeface="Arial" pitchFamily="34" charset="0"/>
                          <a:ea typeface="ＭＳ 明朝"/>
                          <a:cs typeface="Arial" pitchFamily="34" charset="0"/>
                        </a:rPr>
                        <a:t>101.2/202.4/</a:t>
                      </a:r>
                      <a:endParaRPr lang="ja-JP" sz="1600" b="1" kern="100">
                        <a:latin typeface="Arial" pitchFamily="34" charset="0"/>
                        <a:ea typeface="SimSun"/>
                        <a:cs typeface="Arial" pitchFamily="34" charset="0"/>
                      </a:endParaRPr>
                    </a:p>
                    <a:p>
                      <a:pPr indent="137160" algn="ctr">
                        <a:spcAft>
                          <a:spcPts val="0"/>
                        </a:spcAft>
                      </a:pPr>
                      <a:r>
                        <a:rPr lang="en-AU" sz="1600" b="1" kern="100">
                          <a:latin typeface="Arial" pitchFamily="34" charset="0"/>
                          <a:ea typeface="ＭＳ 明朝"/>
                          <a:cs typeface="Arial" pitchFamily="34" charset="0"/>
                        </a:rPr>
                        <a:t>404.8/607.1</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a:latin typeface="Arial" pitchFamily="34" charset="0"/>
                          <a:ea typeface="ＭＳ 明朝"/>
                          <a:cs typeface="Arial" pitchFamily="34" charset="0"/>
                        </a:rPr>
                        <a:t>60</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just">
                        <a:spcAft>
                          <a:spcPts val="0"/>
                        </a:spcAft>
                      </a:pPr>
                      <a:r>
                        <a:rPr lang="en-AU" sz="1600" b="1" kern="100" dirty="0">
                          <a:latin typeface="Arial" pitchFamily="34" charset="0"/>
                          <a:ea typeface="ＭＳ 明朝"/>
                          <a:cs typeface="Arial" pitchFamily="34" charset="0"/>
                        </a:rPr>
                        <a:t>North America, Australia</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785282">
                <a:tc>
                  <a:txBody>
                    <a:bodyPr/>
                    <a:lstStyle/>
                    <a:p>
                      <a:pPr indent="137160" algn="just">
                        <a:spcAft>
                          <a:spcPts val="0"/>
                        </a:spcAft>
                      </a:pPr>
                      <a:r>
                        <a:rPr lang="en-AU" sz="1600" b="1" kern="100">
                          <a:latin typeface="Arial" pitchFamily="34" charset="0"/>
                          <a:ea typeface="ＭＳ 明朝"/>
                          <a:cs typeface="Arial" pitchFamily="34" charset="0"/>
                        </a:rPr>
                        <a:t>950-958</a:t>
                      </a:r>
                      <a:endParaRPr lang="ja-JP" sz="1600" b="1" kern="100">
                        <a:latin typeface="Arial" pitchFamily="34" charset="0"/>
                        <a:ea typeface="SimSun"/>
                        <a:cs typeface="Arial" pitchFamily="34" charset="0"/>
                      </a:endParaRPr>
                    </a:p>
                  </a:txBody>
                  <a:tcPr marL="57281" marR="57281"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spcAft>
                          <a:spcPts val="0"/>
                        </a:spcAft>
                      </a:pPr>
                      <a:r>
                        <a:rPr lang="en-AU" sz="1600" b="1" kern="100" dirty="0">
                          <a:latin typeface="Arial" pitchFamily="34" charset="0"/>
                          <a:ea typeface="ＭＳ 明朝"/>
                          <a:cs typeface="Arial" pitchFamily="34" charset="0"/>
                        </a:rPr>
                        <a:t>π/2-DBPSK</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600" b="1" kern="100">
                          <a:latin typeface="Arial" pitchFamily="34" charset="0"/>
                          <a:ea typeface="ＭＳ 明朝"/>
                          <a:cs typeface="Arial" pitchFamily="34" charset="0"/>
                        </a:rPr>
                        <a:t>π/2-DBPSK,</a:t>
                      </a:r>
                      <a:endParaRPr lang="ja-JP" sz="1600" b="1" kern="100">
                        <a:latin typeface="Arial" pitchFamily="34" charset="0"/>
                        <a:ea typeface="SimSun"/>
                        <a:cs typeface="Arial" pitchFamily="34" charset="0"/>
                      </a:endParaRPr>
                    </a:p>
                    <a:p>
                      <a:pPr indent="137160" algn="just">
                        <a:spcAft>
                          <a:spcPts val="0"/>
                        </a:spcAft>
                      </a:pPr>
                      <a:r>
                        <a:rPr lang="en-AU" sz="1600" b="1" kern="100">
                          <a:latin typeface="Arial" pitchFamily="34" charset="0"/>
                          <a:ea typeface="ＭＳ 明朝"/>
                          <a:cs typeface="Arial" pitchFamily="34" charset="0"/>
                        </a:rPr>
                        <a:t>π/4-DQPSK</a:t>
                      </a:r>
                      <a:endParaRPr lang="ja-JP" sz="1600" b="1" kern="100">
                        <a:latin typeface="Arial" pitchFamily="34" charset="0"/>
                        <a:ea typeface="SimSun"/>
                        <a:cs typeface="Arial" pitchFamily="34" charset="0"/>
                      </a:endParaRPr>
                    </a:p>
                    <a:p>
                      <a:pPr indent="137160" algn="just">
                        <a:spcAft>
                          <a:spcPts val="0"/>
                        </a:spcAft>
                      </a:pPr>
                      <a:r>
                        <a:rPr lang="en-AU" sz="1600" b="1" kern="100">
                          <a:latin typeface="Arial" pitchFamily="34" charset="0"/>
                          <a:ea typeface="ＭＳ 明朝"/>
                          <a:cs typeface="Arial" pitchFamily="34" charset="0"/>
                        </a:rPr>
                        <a:t>π/8-D8PSK</a:t>
                      </a:r>
                      <a:endParaRPr lang="ja-JP" sz="1600" b="1" kern="100">
                        <a:latin typeface="Arial" pitchFamily="34" charset="0"/>
                        <a:ea typeface="SimSun"/>
                        <a:cs typeface="Arial" pitchFamily="34" charset="0"/>
                      </a:endParaRPr>
                    </a:p>
                  </a:txBody>
                  <a:tcPr marL="57281" marR="5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a:latin typeface="Arial" pitchFamily="34" charset="0"/>
                          <a:ea typeface="ＭＳ 明朝"/>
                          <a:cs typeface="Arial" pitchFamily="34" charset="0"/>
                        </a:rPr>
                        <a:t>101.2/202.4/</a:t>
                      </a:r>
                      <a:endParaRPr lang="ja-JP" sz="1600" b="1" kern="100">
                        <a:latin typeface="Arial" pitchFamily="34" charset="0"/>
                        <a:ea typeface="SimSun"/>
                        <a:cs typeface="Arial" pitchFamily="34" charset="0"/>
                      </a:endParaRPr>
                    </a:p>
                    <a:p>
                      <a:pPr indent="137160" algn="ctr">
                        <a:spcAft>
                          <a:spcPts val="0"/>
                        </a:spcAft>
                      </a:pPr>
                      <a:r>
                        <a:rPr lang="en-AU" sz="1600" b="1" kern="100">
                          <a:latin typeface="Arial" pitchFamily="34" charset="0"/>
                          <a:ea typeface="ＭＳ 明朝"/>
                          <a:cs typeface="Arial" pitchFamily="34" charset="0"/>
                        </a:rPr>
                        <a:t>404.8/607.1</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a:latin typeface="Arial" pitchFamily="34" charset="0"/>
                          <a:ea typeface="ＭＳ 明朝"/>
                          <a:cs typeface="Arial" pitchFamily="34" charset="0"/>
                        </a:rPr>
                        <a:t>16</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600" b="1" kern="100">
                          <a:latin typeface="Arial" pitchFamily="34" charset="0"/>
                          <a:ea typeface="ＭＳ 明朝"/>
                          <a:cs typeface="Arial" pitchFamily="34" charset="0"/>
                        </a:rPr>
                        <a:t>Japan</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523522">
                <a:tc>
                  <a:txBody>
                    <a:bodyPr/>
                    <a:lstStyle/>
                    <a:p>
                      <a:pPr indent="137160" algn="just">
                        <a:spcAft>
                          <a:spcPts val="0"/>
                        </a:spcAft>
                      </a:pPr>
                      <a:r>
                        <a:rPr lang="en-AU" sz="1600" b="1" kern="100">
                          <a:latin typeface="Arial" pitchFamily="34" charset="0"/>
                          <a:ea typeface="ＭＳ 明朝"/>
                          <a:cs typeface="Arial" pitchFamily="34" charset="0"/>
                        </a:rPr>
                        <a:t>2360-2400</a:t>
                      </a:r>
                      <a:endParaRPr lang="ja-JP" sz="1600" b="1" kern="100">
                        <a:latin typeface="Arial" pitchFamily="34" charset="0"/>
                        <a:ea typeface="SimSun"/>
                        <a:cs typeface="Arial" pitchFamily="34" charset="0"/>
                      </a:endParaRPr>
                    </a:p>
                  </a:txBody>
                  <a:tcPr marL="57281" marR="57281"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spcAft>
                          <a:spcPts val="0"/>
                        </a:spcAft>
                      </a:pPr>
                      <a:r>
                        <a:rPr lang="en-AU" sz="1600" b="1" kern="100" dirty="0">
                          <a:latin typeface="Arial" pitchFamily="34" charset="0"/>
                          <a:ea typeface="ＭＳ 明朝"/>
                          <a:cs typeface="Arial" pitchFamily="34" charset="0"/>
                        </a:rPr>
                        <a:t>π/2-DBPSK</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600" b="1" kern="100">
                          <a:latin typeface="Arial" pitchFamily="34" charset="0"/>
                          <a:ea typeface="ＭＳ 明朝"/>
                          <a:cs typeface="Arial" pitchFamily="34" charset="0"/>
                        </a:rPr>
                        <a:t>π/2-DBPSK,</a:t>
                      </a:r>
                      <a:endParaRPr lang="ja-JP" sz="1600" b="1" kern="100">
                        <a:latin typeface="Arial" pitchFamily="34" charset="0"/>
                        <a:ea typeface="SimSun"/>
                        <a:cs typeface="Arial" pitchFamily="34" charset="0"/>
                      </a:endParaRPr>
                    </a:p>
                    <a:p>
                      <a:pPr indent="137160" algn="just">
                        <a:spcAft>
                          <a:spcPts val="0"/>
                        </a:spcAft>
                      </a:pPr>
                      <a:r>
                        <a:rPr lang="en-AU" sz="1600" b="1" kern="100">
                          <a:latin typeface="Arial" pitchFamily="34" charset="0"/>
                          <a:ea typeface="ＭＳ 明朝"/>
                          <a:cs typeface="Arial" pitchFamily="34" charset="0"/>
                        </a:rPr>
                        <a:t>π/4-DQPSK</a:t>
                      </a:r>
                      <a:endParaRPr lang="ja-JP" sz="1600" b="1" kern="100">
                        <a:latin typeface="Arial" pitchFamily="34" charset="0"/>
                        <a:ea typeface="SimSun"/>
                        <a:cs typeface="Arial" pitchFamily="34" charset="0"/>
                      </a:endParaRPr>
                    </a:p>
                  </a:txBody>
                  <a:tcPr marL="57281" marR="5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a:latin typeface="Arial" pitchFamily="34" charset="0"/>
                          <a:ea typeface="ＭＳ 明朝"/>
                          <a:cs typeface="Arial" pitchFamily="34" charset="0"/>
                        </a:rPr>
                        <a:t>121.4/242.9/</a:t>
                      </a:r>
                      <a:endParaRPr lang="ja-JP" sz="1600" b="1" kern="100">
                        <a:latin typeface="Arial" pitchFamily="34" charset="0"/>
                        <a:ea typeface="SimSun"/>
                        <a:cs typeface="Arial" pitchFamily="34" charset="0"/>
                      </a:endParaRPr>
                    </a:p>
                    <a:p>
                      <a:pPr indent="137160" algn="ctr">
                        <a:spcAft>
                          <a:spcPts val="0"/>
                        </a:spcAft>
                      </a:pPr>
                      <a:r>
                        <a:rPr lang="en-AU" sz="1600" b="1" kern="100">
                          <a:latin typeface="Arial" pitchFamily="34" charset="0"/>
                          <a:ea typeface="ＭＳ 明朝"/>
                          <a:cs typeface="Arial" pitchFamily="34" charset="0"/>
                        </a:rPr>
                        <a:t>485.7/971.4</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1600" b="1" kern="100">
                          <a:latin typeface="Arial" pitchFamily="34" charset="0"/>
                          <a:ea typeface="ＭＳ 明朝"/>
                          <a:cs typeface="Arial" pitchFamily="34" charset="0"/>
                        </a:rPr>
                        <a:t>39</a:t>
                      </a:r>
                      <a:endParaRPr lang="ja-JP" sz="1600" b="1" kern="10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600" b="1" kern="100" dirty="0">
                          <a:latin typeface="Arial" pitchFamily="34" charset="0"/>
                          <a:ea typeface="ＭＳ 明朝"/>
                          <a:cs typeface="Arial" pitchFamily="34" charset="0"/>
                        </a:rPr>
                        <a:t>USA</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523522">
                <a:tc>
                  <a:txBody>
                    <a:bodyPr/>
                    <a:lstStyle/>
                    <a:p>
                      <a:pPr indent="137160" algn="just">
                        <a:spcAft>
                          <a:spcPts val="0"/>
                        </a:spcAft>
                      </a:pPr>
                      <a:r>
                        <a:rPr lang="en-AU" sz="1600" b="1" kern="100" dirty="0">
                          <a:latin typeface="Arial" pitchFamily="34" charset="0"/>
                          <a:ea typeface="ＭＳ 明朝"/>
                          <a:cs typeface="Arial" pitchFamily="34" charset="0"/>
                        </a:rPr>
                        <a:t>2400-2483.5</a:t>
                      </a:r>
                      <a:endParaRPr lang="ja-JP" sz="1600" b="1" kern="100" dirty="0">
                        <a:latin typeface="Arial" pitchFamily="34" charset="0"/>
                        <a:ea typeface="SimSun"/>
                        <a:cs typeface="Arial" pitchFamily="34" charset="0"/>
                      </a:endParaRPr>
                    </a:p>
                  </a:txBody>
                  <a:tcPr marL="57281" marR="57281"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lgn="l">
                        <a:spcAft>
                          <a:spcPts val="0"/>
                        </a:spcAft>
                      </a:pPr>
                      <a:r>
                        <a:rPr lang="en-AU" sz="1600" b="1" kern="100" dirty="0">
                          <a:latin typeface="Arial" pitchFamily="34" charset="0"/>
                          <a:ea typeface="ＭＳ 明朝"/>
                          <a:cs typeface="Arial" pitchFamily="34" charset="0"/>
                        </a:rPr>
                        <a:t>π/2-DBPSK</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indent="137160" algn="just">
                        <a:spcAft>
                          <a:spcPts val="0"/>
                        </a:spcAft>
                      </a:pPr>
                      <a:r>
                        <a:rPr lang="en-AU" sz="1600" b="1" kern="100" dirty="0">
                          <a:latin typeface="Arial" pitchFamily="34" charset="0"/>
                          <a:ea typeface="ＭＳ 明朝"/>
                          <a:cs typeface="Arial" pitchFamily="34" charset="0"/>
                        </a:rPr>
                        <a:t>π/2-DBPSK,</a:t>
                      </a:r>
                      <a:endParaRPr lang="ja-JP" sz="1600" b="1" kern="100" dirty="0">
                        <a:latin typeface="Arial" pitchFamily="34" charset="0"/>
                        <a:ea typeface="SimSun"/>
                        <a:cs typeface="Arial" pitchFamily="34" charset="0"/>
                      </a:endParaRPr>
                    </a:p>
                    <a:p>
                      <a:pPr indent="137160" algn="just">
                        <a:spcAft>
                          <a:spcPts val="0"/>
                        </a:spcAft>
                      </a:pPr>
                      <a:r>
                        <a:rPr lang="en-AU" sz="1600" b="1" kern="100" dirty="0">
                          <a:latin typeface="Arial" pitchFamily="34" charset="0"/>
                          <a:ea typeface="ＭＳ 明朝"/>
                          <a:cs typeface="Arial" pitchFamily="34" charset="0"/>
                        </a:rPr>
                        <a:t>π/4-DQPSK</a:t>
                      </a:r>
                      <a:endParaRPr lang="ja-JP" sz="1600" b="1" kern="100" dirty="0">
                        <a:latin typeface="Arial" pitchFamily="34" charset="0"/>
                        <a:ea typeface="SimSun"/>
                        <a:cs typeface="Arial" pitchFamily="34" charset="0"/>
                      </a:endParaRPr>
                    </a:p>
                  </a:txBody>
                  <a:tcPr marL="57281" marR="5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indent="137160" algn="ctr">
                        <a:spcAft>
                          <a:spcPts val="0"/>
                        </a:spcAft>
                      </a:pPr>
                      <a:r>
                        <a:rPr lang="en-AU" sz="1600" b="1" kern="100" dirty="0">
                          <a:latin typeface="Arial" pitchFamily="34" charset="0"/>
                          <a:ea typeface="ＭＳ 明朝"/>
                          <a:cs typeface="Arial" pitchFamily="34" charset="0"/>
                        </a:rPr>
                        <a:t>121.4/242.9/</a:t>
                      </a:r>
                      <a:endParaRPr lang="ja-JP" sz="1600" b="1" kern="100" dirty="0">
                        <a:latin typeface="Arial" pitchFamily="34" charset="0"/>
                        <a:ea typeface="SimSun"/>
                        <a:cs typeface="Arial" pitchFamily="34" charset="0"/>
                      </a:endParaRPr>
                    </a:p>
                    <a:p>
                      <a:pPr indent="137160" algn="ctr">
                        <a:spcAft>
                          <a:spcPts val="0"/>
                        </a:spcAft>
                      </a:pPr>
                      <a:r>
                        <a:rPr lang="en-AU" sz="1600" b="1" kern="100" dirty="0">
                          <a:latin typeface="Arial" pitchFamily="34" charset="0"/>
                          <a:ea typeface="ＭＳ 明朝"/>
                          <a:cs typeface="Arial" pitchFamily="34" charset="0"/>
                        </a:rPr>
                        <a:t>485.7/971.4</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indent="137160" algn="ctr">
                        <a:spcAft>
                          <a:spcPts val="0"/>
                        </a:spcAft>
                      </a:pPr>
                      <a:r>
                        <a:rPr lang="en-AU" sz="1600" b="1" kern="100" dirty="0">
                          <a:latin typeface="Arial" pitchFamily="34" charset="0"/>
                          <a:ea typeface="ＭＳ 明朝"/>
                          <a:cs typeface="Arial" pitchFamily="34" charset="0"/>
                        </a:rPr>
                        <a:t>79</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indent="137160" algn="just">
                        <a:spcAft>
                          <a:spcPts val="0"/>
                        </a:spcAft>
                      </a:pPr>
                      <a:r>
                        <a:rPr lang="en-AU" sz="1600" b="1" kern="100" dirty="0">
                          <a:latin typeface="Arial" pitchFamily="34" charset="0"/>
                          <a:ea typeface="ＭＳ 明朝"/>
                          <a:cs typeface="Arial" pitchFamily="34" charset="0"/>
                        </a:rPr>
                        <a:t>Worldwide</a:t>
                      </a:r>
                      <a:endParaRPr lang="ja-JP" sz="1600" b="1" kern="100" dirty="0">
                        <a:latin typeface="Arial" pitchFamily="34" charset="0"/>
                        <a:ea typeface="SimSun"/>
                        <a:cs typeface="Arial" pitchFamily="34" charset="0"/>
                      </a:endParaRPr>
                    </a:p>
                  </a:txBody>
                  <a:tcPr marL="57281" marR="57281"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8"/>
                  </a:ext>
                </a:extLst>
              </a:tr>
            </a:tbl>
          </a:graphicData>
        </a:graphic>
      </p:graphicFrame>
      <p:sp>
        <p:nvSpPr>
          <p:cNvPr id="6" name="正方形/長方形 6">
            <a:extLst>
              <a:ext uri="{FF2B5EF4-FFF2-40B4-BE49-F238E27FC236}">
                <a16:creationId xmlns:a16="http://schemas.microsoft.com/office/drawing/2014/main" id="{3AFD44C6-F04A-4CA5-8023-2A65CAE36504}"/>
              </a:ext>
            </a:extLst>
          </p:cNvPr>
          <p:cNvSpPr>
            <a:spLocks noChangeArrowheads="1"/>
          </p:cNvSpPr>
          <p:nvPr/>
        </p:nvSpPr>
        <p:spPr bwMode="auto">
          <a:xfrm>
            <a:off x="167584" y="5824329"/>
            <a:ext cx="8737876" cy="544029"/>
          </a:xfrm>
          <a:prstGeom prst="rect">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endParaRPr lang="ja-JP" altLang="en-US"/>
          </a:p>
        </p:txBody>
      </p:sp>
      <p:sp>
        <p:nvSpPr>
          <p:cNvPr id="7" name="正方形/長方形 6">
            <a:extLst>
              <a:ext uri="{FF2B5EF4-FFF2-40B4-BE49-F238E27FC236}">
                <a16:creationId xmlns:a16="http://schemas.microsoft.com/office/drawing/2014/main" id="{D400B4EE-3A13-4033-A05D-DBE36B8DE8F6}"/>
              </a:ext>
            </a:extLst>
          </p:cNvPr>
          <p:cNvSpPr>
            <a:spLocks noChangeArrowheads="1"/>
          </p:cNvSpPr>
          <p:nvPr/>
        </p:nvSpPr>
        <p:spPr bwMode="auto">
          <a:xfrm>
            <a:off x="132591" y="2693504"/>
            <a:ext cx="8792747" cy="294512"/>
          </a:xfrm>
          <a:prstGeom prst="rect">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endParaRPr lang="ja-JP" altLang="en-US"/>
          </a:p>
        </p:txBody>
      </p:sp>
      <p:sp>
        <p:nvSpPr>
          <p:cNvPr id="2" name="日付プレースホルダー 1">
            <a:extLst>
              <a:ext uri="{FF2B5EF4-FFF2-40B4-BE49-F238E27FC236}">
                <a16:creationId xmlns:a16="http://schemas.microsoft.com/office/drawing/2014/main" id="{79B31797-F68A-4DEC-8AF9-8E617790A4D2}"/>
              </a:ext>
            </a:extLst>
          </p:cNvPr>
          <p:cNvSpPr>
            <a:spLocks noGrp="1"/>
          </p:cNvSpPr>
          <p:nvPr>
            <p:ph type="dt" sz="half" idx="2"/>
          </p:nvPr>
        </p:nvSpPr>
        <p:spPr/>
        <p:txBody>
          <a:bodyPr/>
          <a:lstStyle/>
          <a:p>
            <a:r>
              <a:rPr lang="en-US" altLang="ja-JP"/>
              <a:t>July 2018</a:t>
            </a:r>
            <a:endParaRPr lang="en-US" altLang="ja-JP" dirty="0"/>
          </a:p>
        </p:txBody>
      </p:sp>
      <p:sp>
        <p:nvSpPr>
          <p:cNvPr id="5" name="フッター プレースホルダー 4">
            <a:extLst>
              <a:ext uri="{FF2B5EF4-FFF2-40B4-BE49-F238E27FC236}">
                <a16:creationId xmlns:a16="http://schemas.microsoft.com/office/drawing/2014/main" id="{0C3D078D-102E-4360-B146-41CB2D3A0E97}"/>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8" name="スライド番号プレースホルダー 7">
            <a:extLst>
              <a:ext uri="{FF2B5EF4-FFF2-40B4-BE49-F238E27FC236}">
                <a16:creationId xmlns:a16="http://schemas.microsoft.com/office/drawing/2014/main" id="{C220CB47-D77F-4328-9A3C-74A91B8089C2}"/>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extLst>
      <p:ext uri="{BB962C8B-B14F-4D97-AF65-F5344CB8AC3E}">
        <p14:creationId xmlns:p14="http://schemas.microsoft.com/office/powerpoint/2010/main" val="1418329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vertical)">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5" fill="hold" grpId="1" nodeType="clickEffect">
                                  <p:stCondLst>
                                    <p:cond delay="0"/>
                                  </p:stCondLst>
                                  <p:childTnLst>
                                    <p:animEffect transition="out" filter="blinds(vertical)">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vertical)">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xit" presetSubtype="10" fill="hold" grpId="1" nodeType="clickEffect">
                                  <p:stCondLst>
                                    <p:cond delay="0"/>
                                  </p:stCondLst>
                                  <p:childTnLst>
                                    <p:animEffect transition="out" filter="blinds(horizontal)">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140ACDD6-0739-41D9-B429-C061FE47F831}"/>
              </a:ext>
            </a:extLst>
          </p:cNvPr>
          <p:cNvGraphicFramePr>
            <a:graphicFrameLocks noGrp="1"/>
          </p:cNvGraphicFramePr>
          <p:nvPr>
            <p:extLst/>
          </p:nvPr>
        </p:nvGraphicFramePr>
        <p:xfrm>
          <a:off x="395288" y="1644231"/>
          <a:ext cx="8353426" cy="3168649"/>
        </p:xfrm>
        <a:graphic>
          <a:graphicData uri="http://schemas.openxmlformats.org/drawingml/2006/table">
            <a:tbl>
              <a:tblPr/>
              <a:tblGrid>
                <a:gridCol w="1568242">
                  <a:extLst>
                    <a:ext uri="{9D8B030D-6E8A-4147-A177-3AD203B41FA5}">
                      <a16:colId xmlns:a16="http://schemas.microsoft.com/office/drawing/2014/main" val="20000"/>
                    </a:ext>
                  </a:extLst>
                </a:gridCol>
                <a:gridCol w="2320423">
                  <a:extLst>
                    <a:ext uri="{9D8B030D-6E8A-4147-A177-3AD203B41FA5}">
                      <a16:colId xmlns:a16="http://schemas.microsoft.com/office/drawing/2014/main" val="20001"/>
                    </a:ext>
                  </a:extLst>
                </a:gridCol>
                <a:gridCol w="2232879">
                  <a:extLst>
                    <a:ext uri="{9D8B030D-6E8A-4147-A177-3AD203B41FA5}">
                      <a16:colId xmlns:a16="http://schemas.microsoft.com/office/drawing/2014/main" val="20002"/>
                    </a:ext>
                  </a:extLst>
                </a:gridCol>
                <a:gridCol w="2231882">
                  <a:extLst>
                    <a:ext uri="{9D8B030D-6E8A-4147-A177-3AD203B41FA5}">
                      <a16:colId xmlns:a16="http://schemas.microsoft.com/office/drawing/2014/main" val="20003"/>
                    </a:ext>
                  </a:extLst>
                </a:gridCol>
              </a:tblGrid>
              <a:tr h="704144">
                <a:tc>
                  <a:txBody>
                    <a:bodyPr/>
                    <a:lstStyle/>
                    <a:p>
                      <a:pPr indent="137160" algn="ctr">
                        <a:spcAft>
                          <a:spcPts val="0"/>
                        </a:spcAft>
                      </a:pPr>
                      <a:r>
                        <a:rPr lang="en-AU" sz="2000" b="1" kern="100" dirty="0">
                          <a:latin typeface="Arial" pitchFamily="34" charset="0"/>
                          <a:ea typeface="ＭＳ 明朝"/>
                          <a:cs typeface="Arial" pitchFamily="34" charset="0"/>
                        </a:rPr>
                        <a:t>Mode</a:t>
                      </a:r>
                      <a:endParaRPr lang="ja-JP" sz="2000" b="1" kern="100" dirty="0">
                        <a:latin typeface="Arial" pitchFamily="34" charset="0"/>
                        <a:ea typeface="SimSun"/>
                        <a:cs typeface="Arial" pitchFamily="34" charset="0"/>
                      </a:endParaRPr>
                    </a:p>
                  </a:txBody>
                  <a:tcPr marL="68584" marR="6858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2000" b="1" kern="100" dirty="0">
                          <a:latin typeface="Arial" pitchFamily="34" charset="0"/>
                          <a:ea typeface="ＭＳ 明朝"/>
                          <a:cs typeface="Arial" pitchFamily="34" charset="0"/>
                        </a:rPr>
                        <a:t>Modulation</a:t>
                      </a:r>
                      <a:endParaRPr lang="ja-JP" sz="20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2000" b="1" kern="100" dirty="0">
                          <a:latin typeface="Arial" pitchFamily="34" charset="0"/>
                          <a:ea typeface="ＭＳ 明朝"/>
                          <a:cs typeface="Arial" pitchFamily="34" charset="0"/>
                        </a:rPr>
                        <a:t>Data rate (Mbps)</a:t>
                      </a:r>
                      <a:endParaRPr lang="ja-JP" sz="20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2000" b="1" kern="100" dirty="0">
                          <a:latin typeface="Arial" pitchFamily="34" charset="0"/>
                          <a:ea typeface="ＭＳ 明朝"/>
                          <a:cs typeface="Arial" pitchFamily="34" charset="0"/>
                        </a:rPr>
                        <a:t>Waveform</a:t>
                      </a:r>
                      <a:endParaRPr lang="ja-JP" sz="20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704144">
                <a:tc>
                  <a:txBody>
                    <a:bodyPr/>
                    <a:lstStyle/>
                    <a:p>
                      <a:pPr indent="137160" algn="just">
                        <a:spcAft>
                          <a:spcPts val="0"/>
                        </a:spcAft>
                      </a:pPr>
                      <a:r>
                        <a:rPr lang="en-AU" sz="1800" b="1" kern="100" dirty="0">
                          <a:latin typeface="Arial" pitchFamily="34" charset="0"/>
                          <a:ea typeface="ＭＳ 明朝"/>
                          <a:cs typeface="Arial" pitchFamily="34" charset="0"/>
                        </a:rPr>
                        <a:t>IR-UWB (I)</a:t>
                      </a:r>
                      <a:endParaRPr lang="ja-JP" sz="1800" b="1" kern="100" dirty="0">
                        <a:latin typeface="Arial" pitchFamily="34" charset="0"/>
                        <a:ea typeface="SimSun"/>
                        <a:cs typeface="Arial" pitchFamily="34" charset="0"/>
                      </a:endParaRPr>
                    </a:p>
                  </a:txBody>
                  <a:tcPr marL="68584" marR="6858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800" b="1" kern="100" dirty="0">
                          <a:latin typeface="Arial" pitchFamily="34" charset="0"/>
                          <a:ea typeface="ＭＳ 明朝"/>
                          <a:cs typeface="Arial" pitchFamily="34" charset="0"/>
                        </a:rPr>
                        <a:t>OOK</a:t>
                      </a:r>
                      <a:endParaRPr lang="ja-JP" sz="18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800" b="1" kern="100" dirty="0">
                          <a:latin typeface="Arial" pitchFamily="34" charset="0"/>
                          <a:ea typeface="ＭＳ 明朝"/>
                          <a:cs typeface="Arial" pitchFamily="34" charset="0"/>
                        </a:rPr>
                        <a:t>0.49 – 15.6</a:t>
                      </a:r>
                      <a:endParaRPr lang="ja-JP" sz="18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marL="0" indent="0" algn="l">
                        <a:spcAft>
                          <a:spcPts val="0"/>
                        </a:spcAft>
                      </a:pPr>
                      <a:r>
                        <a:rPr lang="en-AU" sz="1800" b="1" kern="100" dirty="0">
                          <a:latin typeface="Arial" pitchFamily="34" charset="0"/>
                          <a:ea typeface="ＭＳ 明朝"/>
                          <a:cs typeface="Arial" pitchFamily="34" charset="0"/>
                        </a:rPr>
                        <a:t>Chirp pulse, chaotic pulse, SRRC-like pulse, or others.</a:t>
                      </a:r>
                      <a:endParaRPr lang="ja-JP" sz="18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704144">
                <a:tc>
                  <a:txBody>
                    <a:bodyPr/>
                    <a:lstStyle/>
                    <a:p>
                      <a:pPr indent="137160" algn="just">
                        <a:spcAft>
                          <a:spcPts val="0"/>
                        </a:spcAft>
                      </a:pPr>
                      <a:r>
                        <a:rPr lang="en-AU" sz="1800" b="1" kern="100" dirty="0">
                          <a:latin typeface="Arial" pitchFamily="34" charset="0"/>
                          <a:ea typeface="ＭＳ 明朝"/>
                          <a:cs typeface="Arial" pitchFamily="34" charset="0"/>
                        </a:rPr>
                        <a:t>IR-UWB (II)</a:t>
                      </a:r>
                      <a:endParaRPr lang="ja-JP" sz="1800" b="1" kern="100" dirty="0">
                        <a:latin typeface="Arial" pitchFamily="34" charset="0"/>
                        <a:ea typeface="SimSun"/>
                        <a:cs typeface="Arial" pitchFamily="34" charset="0"/>
                      </a:endParaRPr>
                    </a:p>
                  </a:txBody>
                  <a:tcPr marL="68584" marR="6858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800" b="1" kern="100" dirty="0">
                          <a:latin typeface="Arial" pitchFamily="34" charset="0"/>
                          <a:ea typeface="ＭＳ 明朝"/>
                          <a:cs typeface="Arial" pitchFamily="34" charset="0"/>
                        </a:rPr>
                        <a:t>DBPSK/DQPSK</a:t>
                      </a:r>
                      <a:endParaRPr lang="ja-JP" sz="18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AU" sz="1800" b="1" kern="100" dirty="0">
                          <a:latin typeface="Arial" pitchFamily="34" charset="0"/>
                          <a:ea typeface="ＭＳ 明朝"/>
                          <a:cs typeface="Arial" pitchFamily="34" charset="0"/>
                        </a:rPr>
                        <a:t>0.49 – 15.6</a:t>
                      </a:r>
                      <a:endParaRPr lang="ja-JP" sz="18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0002"/>
                  </a:ext>
                </a:extLst>
              </a:tr>
              <a:tr h="1056217">
                <a:tc>
                  <a:txBody>
                    <a:bodyPr/>
                    <a:lstStyle/>
                    <a:p>
                      <a:pPr indent="137160" algn="just">
                        <a:spcAft>
                          <a:spcPts val="0"/>
                        </a:spcAft>
                      </a:pPr>
                      <a:r>
                        <a:rPr lang="en-AU" sz="1800" b="1" kern="100" dirty="0">
                          <a:latin typeface="Arial" pitchFamily="34" charset="0"/>
                          <a:ea typeface="ＭＳ 明朝"/>
                          <a:cs typeface="Arial" pitchFamily="34" charset="0"/>
                        </a:rPr>
                        <a:t>FM-UWB</a:t>
                      </a:r>
                      <a:endParaRPr lang="ja-JP" sz="1800" b="1" kern="100" dirty="0">
                        <a:latin typeface="Arial" pitchFamily="34" charset="0"/>
                        <a:ea typeface="SimSun"/>
                        <a:cs typeface="Arial" pitchFamily="34" charset="0"/>
                      </a:endParaRPr>
                    </a:p>
                  </a:txBody>
                  <a:tcPr marL="68584" marR="6858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indent="137160" algn="just">
                        <a:spcAft>
                          <a:spcPts val="0"/>
                        </a:spcAft>
                      </a:pPr>
                      <a:r>
                        <a:rPr lang="en-AU" sz="1800" b="1" kern="100" dirty="0">
                          <a:latin typeface="Arial" pitchFamily="34" charset="0"/>
                          <a:ea typeface="ＭＳ 明朝"/>
                          <a:cs typeface="Arial" pitchFamily="34" charset="0"/>
                        </a:rPr>
                        <a:t>Continuous-phase </a:t>
                      </a:r>
                      <a:r>
                        <a:rPr lang="ja-JP" altLang="en-US" sz="1800" b="1" kern="100" dirty="0">
                          <a:latin typeface="Arial" pitchFamily="34" charset="0"/>
                          <a:ea typeface="ＭＳ 明朝"/>
                          <a:cs typeface="Arial" pitchFamily="34" charset="0"/>
                        </a:rPr>
                        <a:t>　　</a:t>
                      </a:r>
                      <a:endParaRPr lang="en-US" altLang="ja-JP" sz="1800" b="1" kern="100" dirty="0">
                        <a:latin typeface="Arial" pitchFamily="34" charset="0"/>
                        <a:ea typeface="ＭＳ 明朝"/>
                        <a:cs typeface="Arial" pitchFamily="34" charset="0"/>
                      </a:endParaRPr>
                    </a:p>
                    <a:p>
                      <a:pPr indent="137160" algn="just">
                        <a:spcAft>
                          <a:spcPts val="0"/>
                        </a:spcAft>
                      </a:pPr>
                      <a:r>
                        <a:rPr lang="en-AU" sz="1800" b="1" kern="100" dirty="0">
                          <a:latin typeface="Arial" pitchFamily="34" charset="0"/>
                          <a:ea typeface="ＭＳ 明朝"/>
                          <a:cs typeface="Arial" pitchFamily="34" charset="0"/>
                        </a:rPr>
                        <a:t>2FSK (sub carrier) combined with FM</a:t>
                      </a:r>
                      <a:endParaRPr lang="ja-JP" sz="18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indent="137160" algn="just">
                        <a:spcAft>
                          <a:spcPts val="0"/>
                        </a:spcAft>
                      </a:pPr>
                      <a:r>
                        <a:rPr lang="ja-JP" sz="1800" b="1" kern="100" dirty="0">
                          <a:latin typeface="Arial" pitchFamily="34" charset="0"/>
                          <a:ea typeface="ＭＳ Ｐゴシック"/>
                          <a:cs typeface="Arial" pitchFamily="34" charset="0"/>
                        </a:rPr>
                        <a:t>≦</a:t>
                      </a:r>
                      <a:r>
                        <a:rPr lang="en-AU" sz="1800" b="1" kern="100" dirty="0">
                          <a:latin typeface="Arial" pitchFamily="34" charset="0"/>
                          <a:ea typeface="ＭＳ 明朝"/>
                          <a:cs typeface="Arial" pitchFamily="34" charset="0"/>
                        </a:rPr>
                        <a:t>0.25</a:t>
                      </a:r>
                      <a:endParaRPr lang="ja-JP" sz="18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indent="0" algn="just">
                        <a:spcAft>
                          <a:spcPts val="0"/>
                        </a:spcAft>
                      </a:pPr>
                      <a:r>
                        <a:rPr lang="en-AU" sz="1800" b="1" kern="100" dirty="0">
                          <a:latin typeface="Arial" pitchFamily="34" charset="0"/>
                          <a:ea typeface="ＭＳ 明朝"/>
                          <a:cs typeface="Arial" pitchFamily="34" charset="0"/>
                        </a:rPr>
                        <a:t>Gaussian (default)</a:t>
                      </a:r>
                      <a:endParaRPr lang="ja-JP" sz="1800" b="1" kern="100" dirty="0">
                        <a:latin typeface="Arial" pitchFamily="34" charset="0"/>
                        <a:ea typeface="SimSun"/>
                        <a:cs typeface="Arial" pitchFamily="34" charset="0"/>
                      </a:endParaRPr>
                    </a:p>
                  </a:txBody>
                  <a:tcPr marL="68584" marR="6858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4364" name="テキスト ボックス 3">
            <a:extLst>
              <a:ext uri="{FF2B5EF4-FFF2-40B4-BE49-F238E27FC236}">
                <a16:creationId xmlns:a16="http://schemas.microsoft.com/office/drawing/2014/main" id="{6F19188A-22BA-4293-A508-B6876998ECD2}"/>
              </a:ext>
            </a:extLst>
          </p:cNvPr>
          <p:cNvSpPr txBox="1">
            <a:spLocks noChangeArrowheads="1"/>
          </p:cNvSpPr>
          <p:nvPr/>
        </p:nvSpPr>
        <p:spPr bwMode="auto">
          <a:xfrm>
            <a:off x="1979613" y="5028781"/>
            <a:ext cx="47371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a:buFontTx/>
              <a:buBlip>
                <a:blip r:embed="rId2"/>
              </a:buBlip>
            </a:pPr>
            <a:r>
              <a:rPr lang="en-US" altLang="ja-JP" b="1">
                <a:latin typeface="Arial" panose="020B0604020202020204" pitchFamily="34" charset="0"/>
                <a:cs typeface="Arial" panose="020B0604020202020204" pitchFamily="34" charset="0"/>
              </a:rPr>
              <a:t> FM-UWB is an optional mode</a:t>
            </a:r>
          </a:p>
          <a:p>
            <a:pPr>
              <a:buFontTx/>
              <a:buBlip>
                <a:blip r:embed="rId2"/>
              </a:buBlip>
            </a:pPr>
            <a:endParaRPr lang="en-US" altLang="ja-JP" sz="800" b="1">
              <a:latin typeface="Arial" panose="020B0604020202020204" pitchFamily="34" charset="0"/>
              <a:cs typeface="Arial" panose="020B0604020202020204" pitchFamily="34" charset="0"/>
            </a:endParaRPr>
          </a:p>
          <a:p>
            <a:pPr>
              <a:buFontTx/>
              <a:buBlip>
                <a:blip r:embed="rId2"/>
              </a:buBlip>
            </a:pPr>
            <a:r>
              <a:rPr lang="ja-JP" altLang="en-US" b="1">
                <a:latin typeface="Arial" panose="020B0604020202020204" pitchFamily="34" charset="0"/>
                <a:cs typeface="Arial" panose="020B0604020202020204" pitchFamily="34" charset="0"/>
              </a:rPr>
              <a:t> </a:t>
            </a:r>
            <a:r>
              <a:rPr lang="en-US" altLang="ja-JP" b="1">
                <a:latin typeface="Arial" panose="020B0604020202020204" pitchFamily="34" charset="0"/>
                <a:cs typeface="Arial" panose="020B0604020202020204" pitchFamily="34" charset="0"/>
              </a:rPr>
              <a:t>High QoS mode</a:t>
            </a:r>
          </a:p>
          <a:p>
            <a:pPr lvl="1">
              <a:buFont typeface="Wingdings" panose="05000000000000000000" pitchFamily="2" charset="2"/>
              <a:buChar char=""/>
            </a:pPr>
            <a:r>
              <a:rPr lang="en-US" altLang="ja-JP" sz="2000" b="1">
                <a:latin typeface="Arial" panose="020B0604020202020204" pitchFamily="34" charset="0"/>
                <a:cs typeface="Arial" panose="020B0604020202020204" pitchFamily="34" charset="0"/>
              </a:rPr>
              <a:t> Hybrid Type II ARQ</a:t>
            </a:r>
          </a:p>
        </p:txBody>
      </p:sp>
      <p:sp>
        <p:nvSpPr>
          <p:cNvPr id="7" name="Rectangle 4">
            <a:extLst>
              <a:ext uri="{FF2B5EF4-FFF2-40B4-BE49-F238E27FC236}">
                <a16:creationId xmlns:a16="http://schemas.microsoft.com/office/drawing/2014/main" id="{CDFA26FE-4709-4C08-B6A3-D22B1CCDD3EF}"/>
              </a:ext>
            </a:extLst>
          </p:cNvPr>
          <p:cNvSpPr txBox="1">
            <a:spLocks noChangeArrowheads="1"/>
          </p:cNvSpPr>
          <p:nvPr/>
        </p:nvSpPr>
        <p:spPr>
          <a:xfrm>
            <a:off x="744329" y="899217"/>
            <a:ext cx="7703932" cy="647700"/>
          </a:xfrm>
          <a:prstGeom prst="rect">
            <a:avLst/>
          </a:prstGeom>
        </p:spPr>
        <p:txBody>
          <a:bodyPr/>
          <a:lstStyle/>
          <a:p>
            <a:pPr>
              <a:defRPr/>
            </a:pPr>
            <a:r>
              <a:rPr lang="en-US" altLang="ja-JP" sz="3200" b="1" kern="0" dirty="0">
                <a:latin typeface="Arial" pitchFamily="34" charset="0"/>
                <a:cs typeface="Arial" pitchFamily="34" charset="0"/>
              </a:rPr>
              <a:t>10. Main Specifications of UWB-PHY</a:t>
            </a:r>
            <a:endParaRPr lang="ja-JP" altLang="ja-JP" sz="3200" b="1" kern="0" dirty="0">
              <a:latin typeface="Arial" pitchFamily="34" charset="0"/>
              <a:ea typeface="+mj-ea"/>
              <a:cs typeface="Arial" pitchFamily="34" charset="0"/>
            </a:endParaRPr>
          </a:p>
        </p:txBody>
      </p:sp>
      <p:sp>
        <p:nvSpPr>
          <p:cNvPr id="2" name="日付プレースホルダー 1">
            <a:extLst>
              <a:ext uri="{FF2B5EF4-FFF2-40B4-BE49-F238E27FC236}">
                <a16:creationId xmlns:a16="http://schemas.microsoft.com/office/drawing/2014/main" id="{502F87D7-3EEB-4733-B210-B581F24B9991}"/>
              </a:ext>
            </a:extLst>
          </p:cNvPr>
          <p:cNvSpPr>
            <a:spLocks noGrp="1"/>
          </p:cNvSpPr>
          <p:nvPr>
            <p:ph type="dt" sz="half" idx="2"/>
          </p:nvPr>
        </p:nvSpPr>
        <p:spPr/>
        <p:txBody>
          <a:bodyPr/>
          <a:lstStyle/>
          <a:p>
            <a:r>
              <a:rPr lang="en-US" altLang="ja-JP"/>
              <a:t>July 2018</a:t>
            </a:r>
            <a:endParaRPr lang="en-US" altLang="ja-JP" dirty="0"/>
          </a:p>
        </p:txBody>
      </p:sp>
      <p:sp>
        <p:nvSpPr>
          <p:cNvPr id="4" name="フッター プレースホルダー 3">
            <a:extLst>
              <a:ext uri="{FF2B5EF4-FFF2-40B4-BE49-F238E27FC236}">
                <a16:creationId xmlns:a16="http://schemas.microsoft.com/office/drawing/2014/main" id="{BF028501-DE39-4DCC-A5EF-F51CA3A698E9}"/>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5" name="スライド番号プレースホルダー 4">
            <a:extLst>
              <a:ext uri="{FF2B5EF4-FFF2-40B4-BE49-F238E27FC236}">
                <a16:creationId xmlns:a16="http://schemas.microsoft.com/office/drawing/2014/main" id="{6862F459-610B-466B-9BCB-B0D1F2495AAC}"/>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extLst>
      <p:ext uri="{BB962C8B-B14F-4D97-AF65-F5344CB8AC3E}">
        <p14:creationId xmlns:p14="http://schemas.microsoft.com/office/powerpoint/2010/main" val="1611520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テキスト ボックス 3">
            <a:extLst>
              <a:ext uri="{FF2B5EF4-FFF2-40B4-BE49-F238E27FC236}">
                <a16:creationId xmlns:a16="http://schemas.microsoft.com/office/drawing/2014/main" id="{A70D35A2-D1FD-43E4-B69B-9944959CC040}"/>
              </a:ext>
            </a:extLst>
          </p:cNvPr>
          <p:cNvSpPr txBox="1">
            <a:spLocks noChangeArrowheads="1"/>
          </p:cNvSpPr>
          <p:nvPr/>
        </p:nvSpPr>
        <p:spPr bwMode="auto">
          <a:xfrm>
            <a:off x="468313" y="1395755"/>
            <a:ext cx="8596312" cy="298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a:buFontTx/>
              <a:buBlip>
                <a:blip r:embed="rId2"/>
              </a:buBlip>
            </a:pPr>
            <a:r>
              <a:rPr lang="en-US" altLang="ja-JP" sz="2800" b="1">
                <a:latin typeface="Arial" panose="020B0604020202020204" pitchFamily="34" charset="0"/>
                <a:cs typeface="Arial" panose="020B0604020202020204" pitchFamily="34" charset="0"/>
              </a:rPr>
              <a:t> HBC frequency band</a:t>
            </a:r>
          </a:p>
          <a:p>
            <a:pPr lvl="1">
              <a:buFont typeface="Wingdings" panose="05000000000000000000" pitchFamily="2" charset="2"/>
              <a:buChar char=""/>
            </a:pPr>
            <a:r>
              <a:rPr lang="en-US" altLang="ja-JP" sz="2800" b="1">
                <a:latin typeface="Arial" panose="020B0604020202020204" pitchFamily="34" charset="0"/>
                <a:cs typeface="Arial" panose="020B0604020202020204" pitchFamily="34" charset="0"/>
              </a:rPr>
              <a:t> center frequency:</a:t>
            </a:r>
            <a:r>
              <a:rPr lang="en-US" altLang="ja-JP" sz="2800" b="1">
                <a:solidFill>
                  <a:srgbClr val="CC0099"/>
                </a:solidFill>
                <a:latin typeface="Arial" panose="020B0604020202020204" pitchFamily="34" charset="0"/>
                <a:cs typeface="Arial" panose="020B0604020202020204" pitchFamily="34" charset="0"/>
              </a:rPr>
              <a:t>21MHz (3dB_BW=5.25MHz</a:t>
            </a:r>
            <a:r>
              <a:rPr lang="ja-JP" altLang="en-US" sz="2800" b="1">
                <a:solidFill>
                  <a:srgbClr val="CC0099"/>
                </a:solidFill>
                <a:latin typeface="Arial" panose="020B0604020202020204" pitchFamily="34" charset="0"/>
                <a:cs typeface="Arial" panose="020B0604020202020204" pitchFamily="34" charset="0"/>
              </a:rPr>
              <a:t>）</a:t>
            </a:r>
            <a:endParaRPr lang="en-US" altLang="ja-JP" sz="2800" b="1">
              <a:latin typeface="Arial" panose="020B0604020202020204" pitchFamily="34" charset="0"/>
              <a:cs typeface="Arial" panose="020B0604020202020204" pitchFamily="34" charset="0"/>
            </a:endParaRPr>
          </a:p>
          <a:p>
            <a:pPr>
              <a:buFontTx/>
              <a:buBlip>
                <a:blip r:embed="rId2"/>
              </a:buBlip>
            </a:pPr>
            <a:endParaRPr lang="en-US" altLang="ja-JP" sz="1000" b="1">
              <a:latin typeface="Arial" panose="020B0604020202020204" pitchFamily="34" charset="0"/>
              <a:cs typeface="Arial" panose="020B0604020202020204" pitchFamily="34" charset="0"/>
            </a:endParaRPr>
          </a:p>
          <a:p>
            <a:pPr>
              <a:buFontTx/>
              <a:buBlip>
                <a:blip r:embed="rId2"/>
              </a:buBlip>
            </a:pPr>
            <a:r>
              <a:rPr lang="en-US" altLang="ja-JP" sz="2800" b="1">
                <a:latin typeface="Arial" panose="020B0604020202020204" pitchFamily="34" charset="0"/>
                <a:cs typeface="Arial" panose="020B0604020202020204" pitchFamily="34" charset="0"/>
              </a:rPr>
              <a:t> Transmission method</a:t>
            </a:r>
          </a:p>
          <a:p>
            <a:pPr lvl="1">
              <a:buFont typeface="Wingdings" panose="05000000000000000000" pitchFamily="2" charset="2"/>
              <a:buChar char=""/>
            </a:pPr>
            <a:r>
              <a:rPr lang="en-US" altLang="ja-JP" sz="2800" b="1">
                <a:latin typeface="Arial" panose="020B0604020202020204" pitchFamily="34" charset="0"/>
                <a:cs typeface="Arial" panose="020B0604020202020204" pitchFamily="34" charset="0"/>
              </a:rPr>
              <a:t>Frequency Selective Digital Transmission</a:t>
            </a:r>
          </a:p>
          <a:p>
            <a:pPr lvl="1">
              <a:buFont typeface="Wingdings" panose="05000000000000000000" pitchFamily="2" charset="2"/>
              <a:buChar char=""/>
            </a:pPr>
            <a:endParaRPr lang="en-US" altLang="ja-JP" sz="1000" b="1">
              <a:latin typeface="Arial" panose="020B0604020202020204" pitchFamily="34" charset="0"/>
              <a:cs typeface="Arial" panose="020B0604020202020204" pitchFamily="34" charset="0"/>
            </a:endParaRPr>
          </a:p>
          <a:p>
            <a:pPr>
              <a:buFontTx/>
              <a:buBlip>
                <a:blip r:embed="rId2"/>
              </a:buBlip>
            </a:pPr>
            <a:r>
              <a:rPr lang="en-US" altLang="ja-JP" sz="2800" b="1">
                <a:latin typeface="Arial" panose="020B0604020202020204" pitchFamily="34" charset="0"/>
                <a:cs typeface="Arial" panose="020B0604020202020204" pitchFamily="34" charset="0"/>
              </a:rPr>
              <a:t>Data rate</a:t>
            </a:r>
          </a:p>
          <a:p>
            <a:pPr lvl="1">
              <a:buFont typeface="Wingdings" panose="05000000000000000000" pitchFamily="2" charset="2"/>
              <a:buChar char=""/>
            </a:pPr>
            <a:r>
              <a:rPr lang="en-US" altLang="ja-JP" sz="2800" b="1">
                <a:solidFill>
                  <a:srgbClr val="CC0099"/>
                </a:solidFill>
                <a:latin typeface="Arial" panose="020B0604020202020204" pitchFamily="34" charset="0"/>
                <a:cs typeface="Arial" panose="020B0604020202020204" pitchFamily="34" charset="0"/>
              </a:rPr>
              <a:t>164, 328, 656, 1312.5 kbps</a:t>
            </a:r>
          </a:p>
        </p:txBody>
      </p:sp>
      <p:sp>
        <p:nvSpPr>
          <p:cNvPr id="5" name="Rectangle 4">
            <a:extLst>
              <a:ext uri="{FF2B5EF4-FFF2-40B4-BE49-F238E27FC236}">
                <a16:creationId xmlns:a16="http://schemas.microsoft.com/office/drawing/2014/main" id="{08AFE905-CCBD-4DEA-9070-FC28A7509F10}"/>
              </a:ext>
            </a:extLst>
          </p:cNvPr>
          <p:cNvSpPr txBox="1">
            <a:spLocks noChangeArrowheads="1"/>
          </p:cNvSpPr>
          <p:nvPr/>
        </p:nvSpPr>
        <p:spPr>
          <a:xfrm>
            <a:off x="675307" y="660678"/>
            <a:ext cx="8229600" cy="647700"/>
          </a:xfrm>
          <a:prstGeom prst="rect">
            <a:avLst/>
          </a:prstGeom>
        </p:spPr>
        <p:txBody>
          <a:bodyPr/>
          <a:lstStyle/>
          <a:p>
            <a:pPr>
              <a:defRPr/>
            </a:pPr>
            <a:r>
              <a:rPr lang="en-US" altLang="ja-JP" sz="3200" b="1" kern="0" dirty="0">
                <a:latin typeface="Arial" pitchFamily="34" charset="0"/>
                <a:cs typeface="Arial" pitchFamily="34" charset="0"/>
              </a:rPr>
              <a:t>11.  Main Specifications of HBC PHY</a:t>
            </a:r>
            <a:endParaRPr lang="ja-JP" altLang="ja-JP" sz="3200" b="1" kern="0" dirty="0">
              <a:latin typeface="Arial" pitchFamily="34" charset="0"/>
              <a:ea typeface="+mj-ea"/>
              <a:cs typeface="Arial" pitchFamily="34" charset="0"/>
            </a:endParaRPr>
          </a:p>
        </p:txBody>
      </p:sp>
      <p:sp>
        <p:nvSpPr>
          <p:cNvPr id="15364" name="正方形/長方形 3">
            <a:extLst>
              <a:ext uri="{FF2B5EF4-FFF2-40B4-BE49-F238E27FC236}">
                <a16:creationId xmlns:a16="http://schemas.microsoft.com/office/drawing/2014/main" id="{B6EC59B1-8D3E-4CA0-BE54-A5F921AA18D9}"/>
              </a:ext>
            </a:extLst>
          </p:cNvPr>
          <p:cNvSpPr>
            <a:spLocks noChangeArrowheads="1"/>
          </p:cNvSpPr>
          <p:nvPr/>
        </p:nvSpPr>
        <p:spPr bwMode="auto">
          <a:xfrm>
            <a:off x="1116013" y="4724400"/>
            <a:ext cx="7200900" cy="1201738"/>
          </a:xfrm>
          <a:prstGeom prst="rect">
            <a:avLst/>
          </a:prstGeom>
          <a:noFill/>
          <a:ln w="28575">
            <a:solidFill>
              <a:srgbClr val="D6009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r>
              <a:rPr lang="en-AU" altLang="ja-JP" b="1">
                <a:latin typeface="Arial" panose="020B0604020202020204" pitchFamily="34" charset="0"/>
                <a:cs typeface="Arial" panose="020B0604020202020204" pitchFamily="34" charset="0"/>
              </a:rPr>
              <a:t>The electrode in contact with the body is used for transmitting or receiving an electrical signal through the body to a device </a:t>
            </a:r>
            <a:endParaRPr lang="ja-JP" altLang="en-US" b="1">
              <a:latin typeface="Arial" panose="020B0604020202020204" pitchFamily="34" charset="0"/>
              <a:cs typeface="Arial" panose="020B0604020202020204" pitchFamily="34" charset="0"/>
            </a:endParaRPr>
          </a:p>
        </p:txBody>
      </p:sp>
      <p:sp>
        <p:nvSpPr>
          <p:cNvPr id="2" name="日付プレースホルダー 1">
            <a:extLst>
              <a:ext uri="{FF2B5EF4-FFF2-40B4-BE49-F238E27FC236}">
                <a16:creationId xmlns:a16="http://schemas.microsoft.com/office/drawing/2014/main" id="{76E8B67A-E904-4E7E-8CAA-6A966612043E}"/>
              </a:ext>
            </a:extLst>
          </p:cNvPr>
          <p:cNvSpPr>
            <a:spLocks noGrp="1"/>
          </p:cNvSpPr>
          <p:nvPr>
            <p:ph type="dt" sz="half" idx="2"/>
          </p:nvPr>
        </p:nvSpPr>
        <p:spPr/>
        <p:txBody>
          <a:bodyPr/>
          <a:lstStyle/>
          <a:p>
            <a:r>
              <a:rPr lang="en-US" altLang="ja-JP"/>
              <a:t>July 2018</a:t>
            </a:r>
            <a:endParaRPr lang="en-US" altLang="ja-JP" dirty="0"/>
          </a:p>
        </p:txBody>
      </p:sp>
      <p:sp>
        <p:nvSpPr>
          <p:cNvPr id="3" name="フッター プレースホルダー 2">
            <a:extLst>
              <a:ext uri="{FF2B5EF4-FFF2-40B4-BE49-F238E27FC236}">
                <a16:creationId xmlns:a16="http://schemas.microsoft.com/office/drawing/2014/main" id="{DDFD852D-4E9B-4449-98A8-29A59883B956}"/>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4" name="スライド番号プレースホルダー 3">
            <a:extLst>
              <a:ext uri="{FF2B5EF4-FFF2-40B4-BE49-F238E27FC236}">
                <a16:creationId xmlns:a16="http://schemas.microsoft.com/office/drawing/2014/main" id="{5177AFC6-D184-4807-A2DE-D89241F64ADC}"/>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extLst>
      <p:ext uri="{BB962C8B-B14F-4D97-AF65-F5344CB8AC3E}">
        <p14:creationId xmlns:p14="http://schemas.microsoft.com/office/powerpoint/2010/main" val="320616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4">
            <a:extLst>
              <a:ext uri="{FF2B5EF4-FFF2-40B4-BE49-F238E27FC236}">
                <a16:creationId xmlns:a16="http://schemas.microsoft.com/office/drawing/2014/main" id="{885C72D7-8EEB-4BA9-8DC0-FFFFE0969C6D}"/>
              </a:ext>
            </a:extLst>
          </p:cNvPr>
          <p:cNvSpPr txBox="1">
            <a:spLocks noChangeArrowheads="1"/>
          </p:cNvSpPr>
          <p:nvPr/>
        </p:nvSpPr>
        <p:spPr>
          <a:xfrm>
            <a:off x="1168331" y="818736"/>
            <a:ext cx="7607922" cy="693738"/>
          </a:xfrm>
          <a:prstGeom prst="rect">
            <a:avLst/>
          </a:prstGeom>
          <a:noFill/>
        </p:spPr>
        <p:txBody>
          <a:bodyPr/>
          <a:lstStyle/>
          <a:p>
            <a:pPr>
              <a:defRPr/>
            </a:pPr>
            <a:r>
              <a:rPr lang="en-US" altLang="ja-JP" sz="3200" b="1" kern="0" dirty="0">
                <a:latin typeface="Arial" pitchFamily="34" charset="0"/>
                <a:ea typeface="+mj-ea"/>
                <a:cs typeface="Arial" pitchFamily="34" charset="0"/>
              </a:rPr>
              <a:t>12. World Wide UWB Regulations</a:t>
            </a:r>
          </a:p>
        </p:txBody>
      </p:sp>
      <p:pic>
        <p:nvPicPr>
          <p:cNvPr id="16387" name="Picture 2">
            <a:extLst>
              <a:ext uri="{FF2B5EF4-FFF2-40B4-BE49-F238E27FC236}">
                <a16:creationId xmlns:a16="http://schemas.microsoft.com/office/drawing/2014/main" id="{AD75BF11-AB12-4D83-9900-179DFBC5E07A}"/>
              </a:ext>
            </a:extLst>
          </p:cNvPr>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203200" y="1734999"/>
            <a:ext cx="8736013" cy="460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日付プレースホルダー 1">
            <a:extLst>
              <a:ext uri="{FF2B5EF4-FFF2-40B4-BE49-F238E27FC236}">
                <a16:creationId xmlns:a16="http://schemas.microsoft.com/office/drawing/2014/main" id="{AB04BE1B-99E6-45DD-AAEC-3D8DB0885667}"/>
              </a:ext>
            </a:extLst>
          </p:cNvPr>
          <p:cNvSpPr>
            <a:spLocks noGrp="1"/>
          </p:cNvSpPr>
          <p:nvPr>
            <p:ph type="dt" sz="half" idx="2"/>
          </p:nvPr>
        </p:nvSpPr>
        <p:spPr/>
        <p:txBody>
          <a:bodyPr/>
          <a:lstStyle/>
          <a:p>
            <a:r>
              <a:rPr lang="en-US" altLang="ja-JP"/>
              <a:t>July 2018</a:t>
            </a:r>
            <a:endParaRPr lang="en-US" altLang="ja-JP" dirty="0"/>
          </a:p>
        </p:txBody>
      </p:sp>
      <p:sp>
        <p:nvSpPr>
          <p:cNvPr id="3" name="フッター プレースホルダー 2">
            <a:extLst>
              <a:ext uri="{FF2B5EF4-FFF2-40B4-BE49-F238E27FC236}">
                <a16:creationId xmlns:a16="http://schemas.microsoft.com/office/drawing/2014/main" id="{E828B3F3-90C4-46A7-9568-FE058E54BCA5}"/>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4" name="スライド番号プレースホルダー 3">
            <a:extLst>
              <a:ext uri="{FF2B5EF4-FFF2-40B4-BE49-F238E27FC236}">
                <a16:creationId xmlns:a16="http://schemas.microsoft.com/office/drawing/2014/main" id="{5D007CB1-FF81-4CAD-B704-A749D7DBD9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15</a:t>
            </a:fld>
            <a:endParaRPr lang="en-US" altLang="ja-JP" dirty="0"/>
          </a:p>
        </p:txBody>
      </p:sp>
    </p:spTree>
    <p:extLst>
      <p:ext uri="{BB962C8B-B14F-4D97-AF65-F5344CB8AC3E}">
        <p14:creationId xmlns:p14="http://schemas.microsoft.com/office/powerpoint/2010/main" val="266650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a:extLst>
              <a:ext uri="{FF2B5EF4-FFF2-40B4-BE49-F238E27FC236}">
                <a16:creationId xmlns:a16="http://schemas.microsoft.com/office/drawing/2014/main" id="{AB1EEB54-8F7F-419B-A366-705CB27C4F39}"/>
              </a:ext>
            </a:extLst>
          </p:cNvPr>
          <p:cNvSpPr txBox="1">
            <a:spLocks noChangeArrowheads="1"/>
          </p:cNvSpPr>
          <p:nvPr/>
        </p:nvSpPr>
        <p:spPr>
          <a:xfrm>
            <a:off x="839788" y="776699"/>
            <a:ext cx="7685087" cy="508000"/>
          </a:xfrm>
          <a:prstGeom prst="rect">
            <a:avLst/>
          </a:prstGeom>
        </p:spPr>
        <p:txBody>
          <a:bodyPr/>
          <a:lstStyle/>
          <a:p>
            <a:pPr>
              <a:defRPr/>
            </a:pPr>
            <a:r>
              <a:rPr lang="en-US" altLang="ja-JP" sz="3200" b="1" kern="0" dirty="0">
                <a:latin typeface="Arial" pitchFamily="34" charset="0"/>
                <a:ea typeface="+mj-ea"/>
                <a:cs typeface="Arial" pitchFamily="34" charset="0"/>
              </a:rPr>
              <a:t>13. Specifications of High Band UWB</a:t>
            </a:r>
            <a:endParaRPr lang="ja-JP" altLang="ja-JP" sz="3200" b="1" kern="0" dirty="0">
              <a:latin typeface="Arial" pitchFamily="34" charset="0"/>
              <a:ea typeface="+mj-ea"/>
              <a:cs typeface="Arial" pitchFamily="34" charset="0"/>
            </a:endParaRPr>
          </a:p>
        </p:txBody>
      </p:sp>
      <p:graphicFrame>
        <p:nvGraphicFramePr>
          <p:cNvPr id="5" name="表 4">
            <a:extLst>
              <a:ext uri="{FF2B5EF4-FFF2-40B4-BE49-F238E27FC236}">
                <a16:creationId xmlns:a16="http://schemas.microsoft.com/office/drawing/2014/main" id="{30D3EB27-F68D-46C6-B8C3-877AEAD4029E}"/>
              </a:ext>
            </a:extLst>
          </p:cNvPr>
          <p:cNvGraphicFramePr>
            <a:graphicFrameLocks noGrp="1"/>
          </p:cNvGraphicFramePr>
          <p:nvPr>
            <p:extLst/>
          </p:nvPr>
        </p:nvGraphicFramePr>
        <p:xfrm>
          <a:off x="839788" y="1480593"/>
          <a:ext cx="7326453" cy="4727069"/>
        </p:xfrm>
        <a:graphic>
          <a:graphicData uri="http://schemas.openxmlformats.org/drawingml/2006/table">
            <a:tbl>
              <a:tblPr/>
              <a:tblGrid>
                <a:gridCol w="3891825">
                  <a:extLst>
                    <a:ext uri="{9D8B030D-6E8A-4147-A177-3AD203B41FA5}">
                      <a16:colId xmlns:a16="http://schemas.microsoft.com/office/drawing/2014/main" val="20000"/>
                    </a:ext>
                  </a:extLst>
                </a:gridCol>
                <a:gridCol w="3434628">
                  <a:extLst>
                    <a:ext uri="{9D8B030D-6E8A-4147-A177-3AD203B41FA5}">
                      <a16:colId xmlns:a16="http://schemas.microsoft.com/office/drawing/2014/main" val="20001"/>
                    </a:ext>
                  </a:extLst>
                </a:gridCol>
              </a:tblGrid>
              <a:tr h="755915">
                <a:tc>
                  <a:txBody>
                    <a:bodyPr/>
                    <a:lstStyle/>
                    <a:p>
                      <a:pPr algn="ctr">
                        <a:lnSpc>
                          <a:spcPct val="100000"/>
                        </a:lnSpc>
                        <a:spcAft>
                          <a:spcPts val="0"/>
                        </a:spcAft>
                      </a:pPr>
                      <a:r>
                        <a:rPr lang="en-US" altLang="ja-JP" sz="2400" b="1" kern="100" baseline="0" dirty="0">
                          <a:solidFill>
                            <a:srgbClr val="000000"/>
                          </a:solidFill>
                          <a:effectLst/>
                          <a:latin typeface="Times New Roman" pitchFamily="18" charset="0"/>
                          <a:ea typeface="ＭＳ Ｐゴシック" pitchFamily="50" charset="-128"/>
                          <a:cs typeface="Times New Roman"/>
                        </a:rPr>
                        <a:t>Items</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00000"/>
                        </a:lnSpc>
                        <a:spcAft>
                          <a:spcPts val="0"/>
                        </a:spcAft>
                      </a:pPr>
                      <a:r>
                        <a:rPr lang="en-US" altLang="ja-JP" sz="2400" b="1" kern="100" baseline="0" dirty="0">
                          <a:effectLst/>
                          <a:latin typeface="Times New Roman" pitchFamily="18" charset="0"/>
                          <a:ea typeface="ＭＳ Ｐゴシック" pitchFamily="50" charset="-128"/>
                          <a:cs typeface="Times New Roman"/>
                        </a:rPr>
                        <a:t>Specifications</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539939">
                <a:tc>
                  <a:txBody>
                    <a:bodyPr/>
                    <a:lstStyle/>
                    <a:p>
                      <a:pPr algn="l">
                        <a:lnSpc>
                          <a:spcPct val="100000"/>
                        </a:lnSpc>
                        <a:spcAft>
                          <a:spcPts val="0"/>
                        </a:spcAft>
                      </a:pPr>
                      <a:r>
                        <a:rPr lang="en-US" altLang="ja-JP" sz="2400" b="1" kern="100" baseline="0" dirty="0">
                          <a:solidFill>
                            <a:srgbClr val="000000"/>
                          </a:solidFill>
                          <a:effectLst/>
                          <a:latin typeface="Times New Roman" pitchFamily="18" charset="0"/>
                          <a:ea typeface="ＭＳ Ｐゴシック" pitchFamily="50" charset="-128"/>
                          <a:cs typeface="Times New Roman"/>
                        </a:rPr>
                        <a:t>Frequency band</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sz="2400" b="1" kern="100" baseline="0" dirty="0">
                          <a:solidFill>
                            <a:srgbClr val="000000"/>
                          </a:solidFill>
                          <a:effectLst/>
                          <a:latin typeface="Times New Roman" pitchFamily="18" charset="0"/>
                          <a:ea typeface="ＭＳ Ｐゴシック" pitchFamily="50" charset="-128"/>
                          <a:cs typeface="Times New Roman"/>
                        </a:rPr>
                        <a:t>7.25 – 10.25 GHz</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539939">
                <a:tc>
                  <a:txBody>
                    <a:bodyPr/>
                    <a:lstStyle/>
                    <a:p>
                      <a:pPr algn="l">
                        <a:lnSpc>
                          <a:spcPct val="100000"/>
                        </a:lnSpc>
                        <a:spcAft>
                          <a:spcPts val="0"/>
                        </a:spcAft>
                      </a:pPr>
                      <a:r>
                        <a:rPr lang="en-US" altLang="ja-JP" sz="2400" b="1" kern="100" baseline="0" dirty="0">
                          <a:solidFill>
                            <a:srgbClr val="000000"/>
                          </a:solidFill>
                          <a:effectLst/>
                          <a:latin typeface="Times New Roman" pitchFamily="18" charset="0"/>
                          <a:ea typeface="ＭＳ Ｐゴシック" pitchFamily="50" charset="-128"/>
                          <a:cs typeface="Times New Roman"/>
                        </a:rPr>
                        <a:t>Average  </a:t>
                      </a:r>
                      <a:r>
                        <a:rPr lang="en-US" sz="2400" b="1" kern="100" baseline="0" dirty="0" err="1">
                          <a:solidFill>
                            <a:srgbClr val="000000"/>
                          </a:solidFill>
                          <a:effectLst/>
                          <a:latin typeface="Times New Roman" pitchFamily="18" charset="0"/>
                          <a:ea typeface="ＭＳ Ｐゴシック" pitchFamily="50" charset="-128"/>
                          <a:cs typeface="Times New Roman"/>
                        </a:rPr>
                        <a:t>e.i.r.p</a:t>
                      </a:r>
                      <a:r>
                        <a:rPr lang="en-US" sz="2400" b="1" kern="100" baseline="0" dirty="0">
                          <a:solidFill>
                            <a:srgbClr val="000000"/>
                          </a:solidFill>
                          <a:effectLst/>
                          <a:latin typeface="Times New Roman" pitchFamily="18" charset="0"/>
                          <a:ea typeface="ＭＳ Ｐゴシック" pitchFamily="50" charset="-128"/>
                          <a:cs typeface="Times New Roman"/>
                        </a:rPr>
                        <a:t>.</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sz="2400" b="1" kern="100" baseline="0" dirty="0">
                          <a:solidFill>
                            <a:srgbClr val="000000"/>
                          </a:solidFill>
                          <a:effectLst/>
                          <a:latin typeface="Times New Roman" pitchFamily="18" charset="0"/>
                          <a:ea typeface="ＭＳ Ｐゴシック" pitchFamily="50" charset="-128"/>
                          <a:cs typeface="Times New Roman"/>
                        </a:rPr>
                        <a:t>≤</a:t>
                      </a:r>
                      <a:r>
                        <a:rPr lang="ja-JP" altLang="en-US" sz="2400" b="1" kern="100" baseline="0" dirty="0">
                          <a:solidFill>
                            <a:srgbClr val="000000"/>
                          </a:solidFill>
                          <a:effectLst/>
                          <a:latin typeface="Times New Roman" pitchFamily="18" charset="0"/>
                          <a:ea typeface="ＭＳ Ｐゴシック" pitchFamily="50" charset="-128"/>
                          <a:cs typeface="Times New Roman"/>
                        </a:rPr>
                        <a:t>　</a:t>
                      </a:r>
                      <a:r>
                        <a:rPr lang="en-US" sz="2400" b="1" kern="100" baseline="0" dirty="0">
                          <a:solidFill>
                            <a:srgbClr val="000000"/>
                          </a:solidFill>
                          <a:effectLst/>
                          <a:latin typeface="Times New Roman" pitchFamily="18" charset="0"/>
                          <a:ea typeface="ＭＳ Ｐゴシック" pitchFamily="50" charset="-128"/>
                          <a:cs typeface="Times New Roman"/>
                        </a:rPr>
                        <a:t>-41.3 </a:t>
                      </a:r>
                      <a:r>
                        <a:rPr lang="en-US" sz="2400" b="1" kern="100" baseline="0" dirty="0" err="1">
                          <a:solidFill>
                            <a:srgbClr val="000000"/>
                          </a:solidFill>
                          <a:effectLst/>
                          <a:latin typeface="Times New Roman" pitchFamily="18" charset="0"/>
                          <a:ea typeface="ＭＳ Ｐゴシック" pitchFamily="50" charset="-128"/>
                          <a:cs typeface="Times New Roman"/>
                        </a:rPr>
                        <a:t>dBm</a:t>
                      </a:r>
                      <a:r>
                        <a:rPr lang="en-US" sz="2400" b="1" kern="100" baseline="0" dirty="0">
                          <a:solidFill>
                            <a:srgbClr val="000000"/>
                          </a:solidFill>
                          <a:effectLst/>
                          <a:latin typeface="Times New Roman" pitchFamily="18" charset="0"/>
                          <a:ea typeface="ＭＳ Ｐゴシック" pitchFamily="50" charset="-128"/>
                          <a:cs typeface="Times New Roman"/>
                        </a:rPr>
                        <a:t>/MHz </a:t>
                      </a:r>
                    </a:p>
                  </a:txBody>
                  <a:tcPr marL="68579" marR="68579"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539939">
                <a:tc>
                  <a:txBody>
                    <a:bodyPr/>
                    <a:lstStyle/>
                    <a:p>
                      <a:pPr algn="l">
                        <a:lnSpc>
                          <a:spcPct val="100000"/>
                        </a:lnSpc>
                        <a:spcAft>
                          <a:spcPts val="0"/>
                        </a:spcAft>
                      </a:pPr>
                      <a:r>
                        <a:rPr lang="en-US" altLang="ja-JP" sz="2400" b="1" kern="100" baseline="0" dirty="0">
                          <a:solidFill>
                            <a:srgbClr val="000000"/>
                          </a:solidFill>
                          <a:effectLst/>
                          <a:latin typeface="Times New Roman" pitchFamily="18" charset="0"/>
                          <a:ea typeface="ＭＳ Ｐゴシック" pitchFamily="50" charset="-128"/>
                          <a:cs typeface="Times New Roman"/>
                        </a:rPr>
                        <a:t>Peak  </a:t>
                      </a:r>
                      <a:r>
                        <a:rPr lang="en-US" sz="2400" b="1" kern="100" baseline="0" dirty="0" err="1">
                          <a:solidFill>
                            <a:srgbClr val="000000"/>
                          </a:solidFill>
                          <a:effectLst/>
                          <a:latin typeface="Times New Roman" pitchFamily="18" charset="0"/>
                          <a:ea typeface="ＭＳ Ｐゴシック" pitchFamily="50" charset="-128"/>
                          <a:cs typeface="Times New Roman"/>
                        </a:rPr>
                        <a:t>e.i.r.p</a:t>
                      </a:r>
                      <a:r>
                        <a:rPr lang="en-US" sz="2400" b="1" kern="100" baseline="0" dirty="0">
                          <a:solidFill>
                            <a:srgbClr val="000000"/>
                          </a:solidFill>
                          <a:effectLst/>
                          <a:latin typeface="Times New Roman" pitchFamily="18" charset="0"/>
                          <a:ea typeface="ＭＳ Ｐゴシック" pitchFamily="50" charset="-128"/>
                          <a:cs typeface="Times New Roman"/>
                        </a:rPr>
                        <a:t>.</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sz="2400" b="1" kern="100" baseline="0" dirty="0">
                          <a:solidFill>
                            <a:srgbClr val="000000"/>
                          </a:solidFill>
                          <a:effectLst/>
                          <a:latin typeface="Times New Roman" pitchFamily="18" charset="0"/>
                          <a:ea typeface="ＭＳ Ｐゴシック" pitchFamily="50" charset="-128"/>
                          <a:cs typeface="Times New Roman"/>
                        </a:rPr>
                        <a:t>≤</a:t>
                      </a:r>
                      <a:r>
                        <a:rPr lang="ja-JP" altLang="en-US" sz="2400" b="1" kern="100" baseline="0" dirty="0">
                          <a:solidFill>
                            <a:srgbClr val="000000"/>
                          </a:solidFill>
                          <a:effectLst/>
                          <a:latin typeface="Times New Roman" pitchFamily="18" charset="0"/>
                          <a:ea typeface="ＭＳ Ｐゴシック" pitchFamily="50" charset="-128"/>
                          <a:cs typeface="Times New Roman"/>
                        </a:rPr>
                        <a:t>　</a:t>
                      </a:r>
                      <a:r>
                        <a:rPr lang="en-US" sz="2400" b="1" kern="100" baseline="0" dirty="0">
                          <a:solidFill>
                            <a:srgbClr val="000000"/>
                          </a:solidFill>
                          <a:effectLst/>
                          <a:latin typeface="Times New Roman" pitchFamily="18" charset="0"/>
                          <a:ea typeface="ＭＳ Ｐゴシック" pitchFamily="50" charset="-128"/>
                          <a:cs typeface="Times New Roman"/>
                        </a:rPr>
                        <a:t>0 </a:t>
                      </a:r>
                      <a:r>
                        <a:rPr lang="en-US" sz="2400" b="1" kern="100" baseline="0" dirty="0" err="1">
                          <a:solidFill>
                            <a:srgbClr val="000000"/>
                          </a:solidFill>
                          <a:effectLst/>
                          <a:latin typeface="Times New Roman" pitchFamily="18" charset="0"/>
                          <a:ea typeface="ＭＳ Ｐゴシック" pitchFamily="50" charset="-128"/>
                          <a:cs typeface="Times New Roman"/>
                        </a:rPr>
                        <a:t>dBm</a:t>
                      </a:r>
                      <a:r>
                        <a:rPr lang="en-US" sz="2400" b="1" kern="100" baseline="0" dirty="0">
                          <a:solidFill>
                            <a:srgbClr val="000000"/>
                          </a:solidFill>
                          <a:effectLst/>
                          <a:latin typeface="Times New Roman" pitchFamily="18" charset="0"/>
                          <a:ea typeface="ＭＳ Ｐゴシック" pitchFamily="50" charset="-128"/>
                          <a:cs typeface="Times New Roman"/>
                        </a:rPr>
                        <a:t>/50MHz</a:t>
                      </a:r>
                    </a:p>
                  </a:txBody>
                  <a:tcPr marL="68579" marR="68579"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539939">
                <a:tc>
                  <a:txBody>
                    <a:bodyPr/>
                    <a:lstStyle/>
                    <a:p>
                      <a:pPr algn="l">
                        <a:lnSpc>
                          <a:spcPct val="100000"/>
                        </a:lnSpc>
                        <a:spcAft>
                          <a:spcPts val="0"/>
                        </a:spcAft>
                      </a:pPr>
                      <a:r>
                        <a:rPr lang="en-US" altLang="ja-JP" sz="2400" b="1" kern="100" baseline="0" dirty="0">
                          <a:solidFill>
                            <a:srgbClr val="000000"/>
                          </a:solidFill>
                          <a:effectLst/>
                          <a:latin typeface="Times New Roman" pitchFamily="18" charset="0"/>
                          <a:ea typeface="ＭＳ Ｐゴシック" pitchFamily="50" charset="-128"/>
                          <a:cs typeface="Times New Roman"/>
                        </a:rPr>
                        <a:t>Average  unwanted radiation</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sz="2400" b="1" kern="100" baseline="0" dirty="0">
                          <a:solidFill>
                            <a:srgbClr val="000000"/>
                          </a:solidFill>
                          <a:effectLst/>
                          <a:latin typeface="Times New Roman" pitchFamily="18" charset="0"/>
                          <a:ea typeface="ＭＳ Ｐゴシック" pitchFamily="50" charset="-128"/>
                          <a:cs typeface="Times New Roman"/>
                        </a:rPr>
                        <a:t>≤</a:t>
                      </a:r>
                      <a:r>
                        <a:rPr lang="ja-JP" altLang="en-US" sz="2400" b="1" kern="100" baseline="0" dirty="0">
                          <a:solidFill>
                            <a:srgbClr val="000000"/>
                          </a:solidFill>
                          <a:effectLst/>
                          <a:latin typeface="Times New Roman" pitchFamily="18" charset="0"/>
                          <a:ea typeface="ＭＳ Ｐゴシック" pitchFamily="50" charset="-128"/>
                          <a:cs typeface="Times New Roman"/>
                        </a:rPr>
                        <a:t>　</a:t>
                      </a:r>
                      <a:r>
                        <a:rPr lang="en-US" sz="2400" b="1" kern="100" baseline="0" dirty="0">
                          <a:solidFill>
                            <a:srgbClr val="000000"/>
                          </a:solidFill>
                          <a:effectLst/>
                          <a:latin typeface="Times New Roman" pitchFamily="18" charset="0"/>
                          <a:ea typeface="ＭＳ Ｐゴシック" pitchFamily="50" charset="-128"/>
                          <a:cs typeface="Times New Roman"/>
                        </a:rPr>
                        <a:t>-70 </a:t>
                      </a:r>
                      <a:r>
                        <a:rPr lang="en-US" sz="2400" b="1" kern="100" baseline="0" dirty="0" err="1">
                          <a:solidFill>
                            <a:srgbClr val="000000"/>
                          </a:solidFill>
                          <a:effectLst/>
                          <a:latin typeface="Times New Roman" pitchFamily="18" charset="0"/>
                          <a:ea typeface="ＭＳ Ｐゴシック" pitchFamily="50" charset="-128"/>
                          <a:cs typeface="Times New Roman"/>
                        </a:rPr>
                        <a:t>dBm</a:t>
                      </a:r>
                      <a:r>
                        <a:rPr lang="en-US" sz="2400" b="1" kern="100" baseline="0" dirty="0">
                          <a:solidFill>
                            <a:srgbClr val="000000"/>
                          </a:solidFill>
                          <a:effectLst/>
                          <a:latin typeface="Times New Roman" pitchFamily="18" charset="0"/>
                          <a:ea typeface="ＭＳ Ｐゴシック" pitchFamily="50" charset="-128"/>
                          <a:cs typeface="Times New Roman"/>
                        </a:rPr>
                        <a:t>/MHz</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539939">
                <a:tc>
                  <a:txBody>
                    <a:bodyPr/>
                    <a:lstStyle/>
                    <a:p>
                      <a:pPr algn="l">
                        <a:lnSpc>
                          <a:spcPct val="100000"/>
                        </a:lnSpc>
                        <a:spcAft>
                          <a:spcPts val="0"/>
                        </a:spcAft>
                      </a:pPr>
                      <a:r>
                        <a:rPr lang="en-US" altLang="ja-JP" sz="2400" b="1" kern="100" baseline="0" dirty="0">
                          <a:solidFill>
                            <a:srgbClr val="000000"/>
                          </a:solidFill>
                          <a:effectLst/>
                          <a:latin typeface="Times New Roman" pitchFamily="18" charset="0"/>
                          <a:ea typeface="ＭＳ Ｐゴシック" pitchFamily="50" charset="-128"/>
                          <a:cs typeface="Times New Roman"/>
                        </a:rPr>
                        <a:t>Peak unwanted radiation</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sz="2400" b="1" kern="100" baseline="0" dirty="0">
                          <a:solidFill>
                            <a:srgbClr val="000000"/>
                          </a:solidFill>
                          <a:effectLst/>
                          <a:latin typeface="Times New Roman" pitchFamily="18" charset="0"/>
                          <a:ea typeface="ＭＳ Ｐゴシック" pitchFamily="50" charset="-128"/>
                          <a:cs typeface="Times New Roman"/>
                        </a:rPr>
                        <a:t>≤</a:t>
                      </a:r>
                      <a:r>
                        <a:rPr lang="ja-JP" altLang="en-US" sz="2400" b="1" kern="100" baseline="0" dirty="0">
                          <a:solidFill>
                            <a:srgbClr val="000000"/>
                          </a:solidFill>
                          <a:effectLst/>
                          <a:latin typeface="Times New Roman" pitchFamily="18" charset="0"/>
                          <a:ea typeface="ＭＳ Ｐゴシック" pitchFamily="50" charset="-128"/>
                          <a:cs typeface="Times New Roman"/>
                        </a:rPr>
                        <a:t>　</a:t>
                      </a:r>
                      <a:r>
                        <a:rPr lang="en-US" sz="2400" b="1" kern="100" baseline="0" dirty="0">
                          <a:solidFill>
                            <a:srgbClr val="000000"/>
                          </a:solidFill>
                          <a:effectLst/>
                          <a:latin typeface="Times New Roman" pitchFamily="18" charset="0"/>
                          <a:ea typeface="ＭＳ Ｐゴシック" pitchFamily="50" charset="-128"/>
                          <a:cs typeface="Times New Roman"/>
                        </a:rPr>
                        <a:t>-64 </a:t>
                      </a:r>
                      <a:r>
                        <a:rPr lang="en-US" sz="2400" b="1" kern="100" baseline="0" dirty="0" err="1">
                          <a:solidFill>
                            <a:srgbClr val="000000"/>
                          </a:solidFill>
                          <a:effectLst/>
                          <a:latin typeface="Times New Roman" pitchFamily="18" charset="0"/>
                          <a:ea typeface="ＭＳ Ｐゴシック" pitchFamily="50" charset="-128"/>
                          <a:cs typeface="Times New Roman"/>
                        </a:rPr>
                        <a:t>dBm</a:t>
                      </a:r>
                      <a:r>
                        <a:rPr lang="en-US" sz="2400" b="1" kern="100" baseline="0" dirty="0">
                          <a:solidFill>
                            <a:srgbClr val="000000"/>
                          </a:solidFill>
                          <a:effectLst/>
                          <a:latin typeface="Times New Roman" pitchFamily="18" charset="0"/>
                          <a:ea typeface="ＭＳ Ｐゴシック" pitchFamily="50" charset="-128"/>
                          <a:cs typeface="Times New Roman"/>
                        </a:rPr>
                        <a:t>/MHz</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539939">
                <a:tc>
                  <a:txBody>
                    <a:bodyPr/>
                    <a:lstStyle/>
                    <a:p>
                      <a:pPr algn="l">
                        <a:lnSpc>
                          <a:spcPct val="100000"/>
                        </a:lnSpc>
                        <a:spcAft>
                          <a:spcPts val="0"/>
                        </a:spcAft>
                      </a:pPr>
                      <a:r>
                        <a:rPr lang="en-US" altLang="ja-JP" sz="2400" b="1" kern="100" baseline="0" dirty="0">
                          <a:solidFill>
                            <a:srgbClr val="000000"/>
                          </a:solidFill>
                          <a:effectLst/>
                          <a:latin typeface="Times New Roman" pitchFamily="18" charset="0"/>
                          <a:ea typeface="ＭＳ Ｐゴシック" pitchFamily="50" charset="-128"/>
                          <a:cs typeface="Times New Roman"/>
                        </a:rPr>
                        <a:t>Pulse rate</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2400" b="1" kern="100" baseline="0" dirty="0">
                          <a:solidFill>
                            <a:srgbClr val="000000"/>
                          </a:solidFill>
                          <a:effectLst/>
                          <a:latin typeface="Times New Roman" pitchFamily="18" charset="0"/>
                          <a:ea typeface="ＭＳ Ｐゴシック" pitchFamily="50" charset="-128"/>
                          <a:cs typeface="Times New Roman"/>
                        </a:rPr>
                        <a:t>~ 50</a:t>
                      </a:r>
                      <a:r>
                        <a:rPr lang="en-US" sz="2400" b="1" kern="100" baseline="0" dirty="0">
                          <a:solidFill>
                            <a:srgbClr val="000000"/>
                          </a:solidFill>
                          <a:effectLst/>
                          <a:latin typeface="Times New Roman" pitchFamily="18" charset="0"/>
                          <a:ea typeface="ＭＳ Ｐゴシック" pitchFamily="50" charset="-128"/>
                          <a:cs typeface="Times New Roman"/>
                        </a:rPr>
                        <a:t> </a:t>
                      </a:r>
                      <a:r>
                        <a:rPr lang="en-US" sz="2400" b="1" kern="100" baseline="0" dirty="0" err="1">
                          <a:solidFill>
                            <a:srgbClr val="000000"/>
                          </a:solidFill>
                          <a:effectLst/>
                          <a:latin typeface="Times New Roman" pitchFamily="18" charset="0"/>
                          <a:ea typeface="ＭＳ Ｐゴシック" pitchFamily="50" charset="-128"/>
                          <a:cs typeface="Times New Roman"/>
                        </a:rPr>
                        <a:t>Mpps</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6"/>
                  </a:ext>
                </a:extLst>
              </a:tr>
              <a:tr h="539939">
                <a:tc>
                  <a:txBody>
                    <a:bodyPr/>
                    <a:lstStyle/>
                    <a:p>
                      <a:pPr algn="l">
                        <a:lnSpc>
                          <a:spcPct val="100000"/>
                        </a:lnSpc>
                        <a:spcAft>
                          <a:spcPts val="0"/>
                        </a:spcAft>
                      </a:pPr>
                      <a:r>
                        <a:rPr lang="en-US" altLang="ja-JP" sz="2400" b="1" kern="100" baseline="0" dirty="0">
                          <a:solidFill>
                            <a:srgbClr val="000000"/>
                          </a:solidFill>
                          <a:effectLst/>
                          <a:latin typeface="Times New Roman" pitchFamily="18" charset="0"/>
                          <a:ea typeface="ＭＳ Ｐゴシック" pitchFamily="50" charset="-128"/>
                          <a:cs typeface="Times New Roman"/>
                        </a:rPr>
                        <a:t>Communication range</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2400" b="1" kern="100" baseline="0" dirty="0">
                          <a:solidFill>
                            <a:srgbClr val="000000"/>
                          </a:solidFill>
                          <a:effectLst/>
                          <a:latin typeface="Times New Roman" pitchFamily="18" charset="0"/>
                          <a:ea typeface="ＭＳ Ｐゴシック" pitchFamily="50" charset="-128"/>
                          <a:cs typeface="Times New Roman"/>
                        </a:rPr>
                        <a:t>~ 3m</a:t>
                      </a:r>
                      <a:endParaRPr lang="ja-JP" sz="2400" b="1" kern="100" baseline="0" dirty="0">
                        <a:effectLst/>
                        <a:latin typeface="Times New Roman" pitchFamily="18" charset="0"/>
                        <a:ea typeface="ＭＳ Ｐゴシック" pitchFamily="50" charset="-128"/>
                        <a:cs typeface="Times New Roman"/>
                      </a:endParaRPr>
                    </a:p>
                  </a:txBody>
                  <a:tcPr marL="68579" marR="68579"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7"/>
                  </a:ext>
                </a:extLst>
              </a:tr>
            </a:tbl>
          </a:graphicData>
        </a:graphic>
      </p:graphicFrame>
      <p:sp>
        <p:nvSpPr>
          <p:cNvPr id="2" name="日付プレースホルダー 1">
            <a:extLst>
              <a:ext uri="{FF2B5EF4-FFF2-40B4-BE49-F238E27FC236}">
                <a16:creationId xmlns:a16="http://schemas.microsoft.com/office/drawing/2014/main" id="{04C503A7-58B7-4E51-87A0-1D03C870E458}"/>
              </a:ext>
            </a:extLst>
          </p:cNvPr>
          <p:cNvSpPr>
            <a:spLocks noGrp="1"/>
          </p:cNvSpPr>
          <p:nvPr>
            <p:ph type="dt" sz="half" idx="2"/>
          </p:nvPr>
        </p:nvSpPr>
        <p:spPr/>
        <p:txBody>
          <a:bodyPr/>
          <a:lstStyle/>
          <a:p>
            <a:r>
              <a:rPr lang="en-US" altLang="ja-JP"/>
              <a:t>July 2018</a:t>
            </a:r>
            <a:endParaRPr lang="en-US" altLang="ja-JP" dirty="0"/>
          </a:p>
        </p:txBody>
      </p:sp>
      <p:sp>
        <p:nvSpPr>
          <p:cNvPr id="4" name="フッター プレースホルダー 3">
            <a:extLst>
              <a:ext uri="{FF2B5EF4-FFF2-40B4-BE49-F238E27FC236}">
                <a16:creationId xmlns:a16="http://schemas.microsoft.com/office/drawing/2014/main" id="{60726B40-E277-4A78-95B5-84BF54B0FAFC}"/>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6" name="スライド番号プレースホルダー 5">
            <a:extLst>
              <a:ext uri="{FF2B5EF4-FFF2-40B4-BE49-F238E27FC236}">
                <a16:creationId xmlns:a16="http://schemas.microsoft.com/office/drawing/2014/main" id="{44943B88-F5F9-4C58-99FC-35DDDB07EBA6}"/>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Tree>
    <p:extLst>
      <p:ext uri="{BB962C8B-B14F-4D97-AF65-F5344CB8AC3E}">
        <p14:creationId xmlns:p14="http://schemas.microsoft.com/office/powerpoint/2010/main" val="1430496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a:extLst>
              <a:ext uri="{FF2B5EF4-FFF2-40B4-BE49-F238E27FC236}">
                <a16:creationId xmlns:a16="http://schemas.microsoft.com/office/drawing/2014/main" id="{620B2B56-FB9F-4AB2-882F-0BD0654553F9}"/>
              </a:ext>
            </a:extLst>
          </p:cNvPr>
          <p:cNvSpPr>
            <a:spLocks noGrp="1" noChangeArrowheads="1"/>
          </p:cNvSpPr>
          <p:nvPr>
            <p:ph type="title"/>
          </p:nvPr>
        </p:nvSpPr>
        <p:spPr bwMode="auto">
          <a:xfrm>
            <a:off x="485775" y="605735"/>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ja-JP" b="1" dirty="0">
                <a:latin typeface="Arial" panose="020B0604020202020204" pitchFamily="34" charset="0"/>
                <a:cs typeface="Arial" panose="020B0604020202020204" pitchFamily="34" charset="0"/>
              </a:rPr>
              <a:t>14</a:t>
            </a:r>
            <a:r>
              <a:rPr lang="en-US" altLang="ja-JP" sz="3600" b="1" dirty="0">
                <a:latin typeface="Arial" panose="020B0604020202020204" pitchFamily="34" charset="0"/>
                <a:cs typeface="Arial" panose="020B0604020202020204" pitchFamily="34" charset="0"/>
              </a:rPr>
              <a:t>.  Summary of IEEE802.15.6</a:t>
            </a:r>
          </a:p>
        </p:txBody>
      </p:sp>
      <p:sp>
        <p:nvSpPr>
          <p:cNvPr id="31747" name="Rectangle 56">
            <a:extLst>
              <a:ext uri="{FF2B5EF4-FFF2-40B4-BE49-F238E27FC236}">
                <a16:creationId xmlns:a16="http://schemas.microsoft.com/office/drawing/2014/main" id="{90194912-C6D7-4D81-80AA-150AC4C5EC65}"/>
              </a:ext>
            </a:extLst>
          </p:cNvPr>
          <p:cNvSpPr>
            <a:spLocks noChangeArrowheads="1"/>
          </p:cNvSpPr>
          <p:nvPr/>
        </p:nvSpPr>
        <p:spPr bwMode="auto">
          <a:xfrm>
            <a:off x="-49695" y="1205982"/>
            <a:ext cx="9114182" cy="5077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ea typeface="ＭＳ Ｐゴシック" panose="020B0600070205080204" pitchFamily="50" charset="-128"/>
              </a:defRPr>
            </a:lvl1pPr>
            <a:lvl2pPr marL="8572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lvl="1">
              <a:lnSpc>
                <a:spcPts val="2400"/>
              </a:lnSpc>
              <a:spcBef>
                <a:spcPts val="2400"/>
              </a:spcBef>
              <a:buClr>
                <a:schemeClr val="accent2"/>
              </a:buClr>
              <a:buSzPct val="70000"/>
              <a:buFontTx/>
              <a:buBlip>
                <a:blip r:embed="rId2"/>
              </a:buBlip>
            </a:pPr>
            <a:r>
              <a:rPr lang="en-US" altLang="ja-JP" b="1" dirty="0">
                <a:latin typeface="Arial" panose="020B0604020202020204" pitchFamily="34" charset="0"/>
                <a:cs typeface="Arial" panose="020B0604020202020204" pitchFamily="34" charset="0"/>
              </a:rPr>
              <a:t>Body area network (BAN) is considered as an core technology in supporting automatic medical monitoring and healthcare </a:t>
            </a:r>
            <a:r>
              <a:rPr lang="en-US" altLang="ja-JP" b="1" dirty="0" err="1">
                <a:latin typeface="Arial" panose="020B0604020202020204" pitchFamily="34" charset="0"/>
                <a:cs typeface="Arial" panose="020B0604020202020204" pitchFamily="34" charset="0"/>
              </a:rPr>
              <a:t>agilence</a:t>
            </a:r>
            <a:r>
              <a:rPr lang="en-US" altLang="ja-JP" b="1" dirty="0">
                <a:latin typeface="Arial" panose="020B0604020202020204" pitchFamily="34" charset="0"/>
                <a:cs typeface="Arial" panose="020B0604020202020204" pitchFamily="34" charset="0"/>
              </a:rPr>
              <a:t> services as well as consumer centric electronics.</a:t>
            </a:r>
            <a:endParaRPr lang="ja-JP" altLang="en-US" sz="1000" b="1" dirty="0">
              <a:latin typeface="Arial" panose="020B0604020202020204" pitchFamily="34" charset="0"/>
              <a:cs typeface="Arial" panose="020B0604020202020204" pitchFamily="34" charset="0"/>
            </a:endParaRPr>
          </a:p>
          <a:p>
            <a:pPr lvl="1">
              <a:lnSpc>
                <a:spcPts val="2400"/>
              </a:lnSpc>
              <a:spcBef>
                <a:spcPts val="2400"/>
              </a:spcBef>
              <a:buClr>
                <a:schemeClr val="accent2"/>
              </a:buClr>
              <a:buSzPct val="70000"/>
              <a:buFont typeface="Wingdings" panose="05000000000000000000" pitchFamily="2" charset="2"/>
              <a:buBlip>
                <a:blip r:embed="rId2"/>
              </a:buBlip>
            </a:pPr>
            <a:r>
              <a:rPr lang="en-US" altLang="ja-JP" b="1" dirty="0">
                <a:latin typeface="Arial" panose="020B0604020202020204" pitchFamily="34" charset="0"/>
                <a:cs typeface="Arial" panose="020B0604020202020204" pitchFamily="34" charset="0"/>
              </a:rPr>
              <a:t>A standard, IEEE </a:t>
            </a:r>
            <a:r>
              <a:rPr lang="en-US" altLang="ja-JP" b="1" dirty="0" err="1">
                <a:latin typeface="Arial" panose="020B0604020202020204" pitchFamily="34" charset="0"/>
                <a:cs typeface="Arial" panose="020B0604020202020204" pitchFamily="34" charset="0"/>
              </a:rPr>
              <a:t>Std</a:t>
            </a:r>
            <a:r>
              <a:rPr lang="en-US" altLang="ja-JP" b="1" dirty="0">
                <a:latin typeface="Arial" panose="020B0604020202020204" pitchFamily="34" charset="0"/>
                <a:cs typeface="Arial" panose="020B0604020202020204" pitchFamily="34" charset="0"/>
              </a:rPr>
              <a:t> 802.15.6</a:t>
            </a:r>
            <a:r>
              <a:rPr lang="en-US" altLang="ja-JP" b="1" baseline="30000" dirty="0">
                <a:latin typeface="Arial" panose="020B0604020202020204" pitchFamily="34" charset="0"/>
                <a:cs typeface="Arial" panose="020B0604020202020204" pitchFamily="34" charset="0"/>
              </a:rPr>
              <a:t>TM</a:t>
            </a:r>
            <a:r>
              <a:rPr lang="en-US" altLang="ja-JP" b="1" dirty="0">
                <a:latin typeface="Arial" panose="020B0604020202020204" pitchFamily="34" charset="0"/>
                <a:cs typeface="Arial" panose="020B0604020202020204" pitchFamily="34" charset="0"/>
              </a:rPr>
              <a:t> was completed and published in Feb. 2012. In which, Unified MAC and three PHY specifications are defined to support different applications. </a:t>
            </a:r>
          </a:p>
          <a:p>
            <a:pPr lvl="1">
              <a:lnSpc>
                <a:spcPts val="2400"/>
              </a:lnSpc>
              <a:spcBef>
                <a:spcPts val="2400"/>
              </a:spcBef>
              <a:buClr>
                <a:schemeClr val="accent2"/>
              </a:buClr>
              <a:buSzPct val="70000"/>
              <a:buFont typeface="Wingdings" panose="05000000000000000000" pitchFamily="2" charset="2"/>
              <a:buBlip>
                <a:blip r:embed="rId2"/>
              </a:buBlip>
            </a:pPr>
            <a:r>
              <a:rPr lang="en-US" altLang="ja-JP" b="1" dirty="0">
                <a:latin typeface="Arial" panose="020B0604020202020204" pitchFamily="34" charset="0"/>
                <a:cs typeface="Arial" panose="020B0604020202020204" pitchFamily="34" charset="0"/>
              </a:rPr>
              <a:t>Commercial BAN products have been sold for medical healthcare for a human body in a world.</a:t>
            </a:r>
          </a:p>
          <a:p>
            <a:pPr lvl="1">
              <a:lnSpc>
                <a:spcPts val="2400"/>
              </a:lnSpc>
              <a:spcBef>
                <a:spcPts val="2400"/>
              </a:spcBef>
              <a:buClr>
                <a:schemeClr val="accent2"/>
              </a:buClr>
              <a:buSzPct val="70000"/>
              <a:buFont typeface="Wingdings" panose="05000000000000000000" pitchFamily="2" charset="2"/>
              <a:buBlip>
                <a:blip r:embed="rId2"/>
              </a:buBlip>
            </a:pPr>
            <a:r>
              <a:rPr lang="en-US" altLang="ja-JP" b="1" dirty="0">
                <a:latin typeface="Arial" panose="020B0604020202020204" pitchFamily="34" charset="0"/>
                <a:cs typeface="Arial" panose="020B0604020202020204" pitchFamily="34" charset="0"/>
              </a:rPr>
              <a:t>In PHY, UWB-BAN is appropriate for high </a:t>
            </a:r>
            <a:r>
              <a:rPr lang="en-US" altLang="ja-JP" b="1" dirty="0" err="1">
                <a:latin typeface="Arial" panose="020B0604020202020204" pitchFamily="34" charset="0"/>
                <a:cs typeface="Arial" panose="020B0604020202020204" pitchFamily="34" charset="0"/>
              </a:rPr>
              <a:t>QoS</a:t>
            </a:r>
            <a:r>
              <a:rPr lang="en-US" altLang="ja-JP" b="1" dirty="0">
                <a:latin typeface="Arial" panose="020B0604020202020204" pitchFamily="34" charset="0"/>
                <a:cs typeface="Arial" panose="020B0604020202020204" pitchFamily="34" charset="0"/>
              </a:rPr>
              <a:t> use case.</a:t>
            </a:r>
          </a:p>
          <a:p>
            <a:pPr lvl="1">
              <a:lnSpc>
                <a:spcPts val="2400"/>
              </a:lnSpc>
              <a:spcBef>
                <a:spcPts val="2400"/>
              </a:spcBef>
              <a:buClr>
                <a:schemeClr val="accent2"/>
              </a:buClr>
              <a:buSzPct val="70000"/>
              <a:buFont typeface="Wingdings" panose="05000000000000000000" pitchFamily="2" charset="2"/>
              <a:buBlip>
                <a:blip r:embed="rId2"/>
              </a:buBlip>
            </a:pPr>
            <a:r>
              <a:rPr lang="en-US" altLang="ja-JP" b="1" dirty="0">
                <a:latin typeface="Arial" panose="020B0604020202020204" pitchFamily="34" charset="0"/>
                <a:cs typeface="Arial" panose="020B0604020202020204" pitchFamily="34" charset="0"/>
              </a:rPr>
              <a:t>In MAC, hybrid contention base and free protocols is reliable to guarantee delay and throughput flexibly.</a:t>
            </a:r>
          </a:p>
        </p:txBody>
      </p:sp>
      <p:sp>
        <p:nvSpPr>
          <p:cNvPr id="2" name="日付プレースホルダー 1">
            <a:extLst>
              <a:ext uri="{FF2B5EF4-FFF2-40B4-BE49-F238E27FC236}">
                <a16:creationId xmlns:a16="http://schemas.microsoft.com/office/drawing/2014/main" id="{E57C53A4-BDA8-40AA-9E44-60E84835D4A0}"/>
              </a:ext>
            </a:extLst>
          </p:cNvPr>
          <p:cNvSpPr>
            <a:spLocks noGrp="1"/>
          </p:cNvSpPr>
          <p:nvPr>
            <p:ph type="dt" sz="half" idx="2"/>
          </p:nvPr>
        </p:nvSpPr>
        <p:spPr/>
        <p:txBody>
          <a:bodyPr/>
          <a:lstStyle/>
          <a:p>
            <a:r>
              <a:rPr lang="en-US" altLang="ja-JP"/>
              <a:t>July 2018</a:t>
            </a:r>
            <a:endParaRPr lang="en-US" altLang="ja-JP" dirty="0"/>
          </a:p>
        </p:txBody>
      </p:sp>
      <p:sp>
        <p:nvSpPr>
          <p:cNvPr id="3" name="フッター プレースホルダー 2">
            <a:extLst>
              <a:ext uri="{FF2B5EF4-FFF2-40B4-BE49-F238E27FC236}">
                <a16:creationId xmlns:a16="http://schemas.microsoft.com/office/drawing/2014/main" id="{B05F8923-2133-48F3-A0E6-7094D98B5F62}"/>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4" name="スライド番号プレースホルダー 3">
            <a:extLst>
              <a:ext uri="{FF2B5EF4-FFF2-40B4-BE49-F238E27FC236}">
                <a16:creationId xmlns:a16="http://schemas.microsoft.com/office/drawing/2014/main" id="{10C730B8-84C4-43D8-A823-F96C0A975C2E}"/>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17</a:t>
            </a:fld>
            <a:endParaRPr lang="en-US" altLang="ja-JP" dirty="0"/>
          </a:p>
        </p:txBody>
      </p:sp>
    </p:spTree>
    <p:extLst>
      <p:ext uri="{BB962C8B-B14F-4D97-AF65-F5344CB8AC3E}">
        <p14:creationId xmlns:p14="http://schemas.microsoft.com/office/powerpoint/2010/main" val="2859628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4EB84-9797-4877-A129-422E01D9A68C}"/>
              </a:ext>
            </a:extLst>
          </p:cNvPr>
          <p:cNvSpPr>
            <a:spLocks noGrp="1"/>
          </p:cNvSpPr>
          <p:nvPr>
            <p:ph type="title"/>
          </p:nvPr>
        </p:nvSpPr>
        <p:spPr>
          <a:xfrm>
            <a:off x="685800" y="649356"/>
            <a:ext cx="7772400" cy="629482"/>
          </a:xfrm>
        </p:spPr>
        <p:txBody>
          <a:bodyPr/>
          <a:lstStyle/>
          <a:p>
            <a:r>
              <a:rPr lang="en-US" altLang="ja-JP" b="1" dirty="0">
                <a:latin typeface="+mn-lt"/>
              </a:rPr>
              <a:t>15</a:t>
            </a:r>
            <a:r>
              <a:rPr kumimoji="1" lang="en-US" altLang="ja-JP" b="1" dirty="0">
                <a:latin typeface="+mn-lt"/>
              </a:rPr>
              <a:t>. Demands for BAN Extension</a:t>
            </a:r>
            <a:endParaRPr kumimoji="1" lang="ja-JP" altLang="en-US" b="1" dirty="0">
              <a:latin typeface="+mn-lt"/>
            </a:endParaRPr>
          </a:p>
        </p:txBody>
      </p:sp>
      <p:sp>
        <p:nvSpPr>
          <p:cNvPr id="3" name="スライド番号プレースホルダー 2">
            <a:extLst>
              <a:ext uri="{FF2B5EF4-FFF2-40B4-BE49-F238E27FC236}">
                <a16:creationId xmlns:a16="http://schemas.microsoft.com/office/drawing/2014/main" id="{6E734B3F-07EA-4D1A-9EC9-9B429461C61F}"/>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18</a:t>
            </a:fld>
            <a:endParaRPr lang="en-US" altLang="ja-JP" dirty="0"/>
          </a:p>
        </p:txBody>
      </p:sp>
      <p:sp>
        <p:nvSpPr>
          <p:cNvPr id="4" name="フッター プレースホルダー 3">
            <a:extLst>
              <a:ext uri="{FF2B5EF4-FFF2-40B4-BE49-F238E27FC236}">
                <a16:creationId xmlns:a16="http://schemas.microsoft.com/office/drawing/2014/main" id="{51DDCCB7-20B1-4EDA-9703-825D4C765C85}"/>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5" name="日付プレースホルダー 4">
            <a:extLst>
              <a:ext uri="{FF2B5EF4-FFF2-40B4-BE49-F238E27FC236}">
                <a16:creationId xmlns:a16="http://schemas.microsoft.com/office/drawing/2014/main" id="{E41135B0-0340-4126-9E9B-456A91021CA1}"/>
              </a:ext>
            </a:extLst>
          </p:cNvPr>
          <p:cNvSpPr>
            <a:spLocks noGrp="1"/>
          </p:cNvSpPr>
          <p:nvPr>
            <p:ph type="dt" sz="half" idx="2"/>
          </p:nvPr>
        </p:nvSpPr>
        <p:spPr/>
        <p:txBody>
          <a:bodyPr/>
          <a:lstStyle/>
          <a:p>
            <a:r>
              <a:rPr lang="en-US" altLang="ja-JP"/>
              <a:t>July 2018</a:t>
            </a:r>
            <a:endParaRPr lang="en-US" altLang="ja-JP" dirty="0"/>
          </a:p>
        </p:txBody>
      </p:sp>
      <p:sp>
        <p:nvSpPr>
          <p:cNvPr id="6" name="テキスト ボックス 5">
            <a:extLst>
              <a:ext uri="{FF2B5EF4-FFF2-40B4-BE49-F238E27FC236}">
                <a16:creationId xmlns:a16="http://schemas.microsoft.com/office/drawing/2014/main" id="{35346FAD-ABBF-461C-8EB4-B7CB82A79007}"/>
              </a:ext>
            </a:extLst>
          </p:cNvPr>
          <p:cNvSpPr txBox="1"/>
          <p:nvPr/>
        </p:nvSpPr>
        <p:spPr>
          <a:xfrm>
            <a:off x="198783" y="1199326"/>
            <a:ext cx="8845826" cy="5262979"/>
          </a:xfrm>
          <a:prstGeom prst="rect">
            <a:avLst/>
          </a:prstGeom>
          <a:noFill/>
        </p:spPr>
        <p:txBody>
          <a:bodyPr wrap="square" rtlCol="0">
            <a:spAutoFit/>
          </a:bodyPr>
          <a:lstStyle/>
          <a:p>
            <a:pPr marL="342900" indent="-342900">
              <a:buAutoNum type="arabicPeriod"/>
            </a:pPr>
            <a:r>
              <a:rPr kumimoji="1" lang="en-US" altLang="ja-JP" sz="2400" b="1" dirty="0"/>
              <a:t> BAN for Car and Other Bodies beyond Human Body</a:t>
            </a:r>
          </a:p>
          <a:p>
            <a:pPr marL="447675" indent="-268288">
              <a:buFont typeface="Wingdings" panose="05000000000000000000" pitchFamily="2" charset="2"/>
              <a:buChar char="l"/>
            </a:pPr>
            <a:r>
              <a:rPr kumimoji="1" lang="en-US" altLang="ja-JP" dirty="0"/>
              <a:t>Reliable performance of medical BAN for human body could be widely applicable for remote maintenance of car body and other bodies in IoT/M2M use cases.  </a:t>
            </a:r>
          </a:p>
          <a:p>
            <a:pPr marL="447675" indent="-268288">
              <a:buFont typeface="Wingdings" panose="05000000000000000000" pitchFamily="2" charset="2"/>
              <a:buChar char="l"/>
            </a:pPr>
            <a:r>
              <a:rPr kumimoji="1" lang="en-US" altLang="ja-JP" dirty="0"/>
              <a:t>Demands for More flexible and widely applicable BAN in cars, robotics, UAVs and others are increasing for autonomous remote sensing and controlling.</a:t>
            </a:r>
          </a:p>
          <a:p>
            <a:pPr marL="179387"/>
            <a:r>
              <a:rPr kumimoji="1" lang="en-US" altLang="ja-JP" b="1" dirty="0"/>
              <a:t>                     </a:t>
            </a:r>
            <a:r>
              <a:rPr kumimoji="1" lang="en-US" altLang="ja-JP" sz="2400" b="1" dirty="0">
                <a:solidFill>
                  <a:schemeClr val="accent1">
                    <a:lumMod val="75000"/>
                  </a:schemeClr>
                </a:solidFill>
              </a:rPr>
              <a:t>current IEEE802.15 IG-Dependability</a:t>
            </a:r>
            <a:endParaRPr kumimoji="1" lang="en-US" altLang="ja-JP" b="1" dirty="0">
              <a:solidFill>
                <a:schemeClr val="accent1">
                  <a:lumMod val="75000"/>
                </a:schemeClr>
              </a:solidFill>
            </a:endParaRPr>
          </a:p>
          <a:p>
            <a:pPr marL="179387"/>
            <a:endParaRPr kumimoji="1" lang="en-US" altLang="ja-JP" b="1" dirty="0"/>
          </a:p>
          <a:p>
            <a:pPr marL="457200" indent="-457200">
              <a:buAutoNum type="arabicPeriod" startAt="2"/>
            </a:pPr>
            <a:r>
              <a:rPr kumimoji="1" lang="en-US" altLang="ja-JP" sz="2400" b="1" dirty="0"/>
              <a:t>BAN-base Infrastructure Platform for Medical Healthcare</a:t>
            </a:r>
          </a:p>
          <a:p>
            <a:pPr marL="457200" indent="-277813">
              <a:buFont typeface="Wingdings" panose="05000000000000000000" pitchFamily="2" charset="2"/>
              <a:buChar char="l"/>
            </a:pPr>
            <a:r>
              <a:rPr kumimoji="1" lang="en-US" altLang="ja-JP" dirty="0"/>
              <a:t>BANs in end users are connected through Cloud Network and Edge Computer with AI Data Mining Server and Repository for medical healthcare platform by integration between ICT and data science.</a:t>
            </a:r>
          </a:p>
          <a:p>
            <a:pPr marL="457200" indent="-277813">
              <a:buFont typeface="Wingdings" panose="05000000000000000000" pitchFamily="2" charset="2"/>
              <a:buChar char="l"/>
            </a:pPr>
            <a:r>
              <a:rPr kumimoji="1" lang="en-US" altLang="ja-JP" dirty="0"/>
              <a:t>Enhanced dependability is required for end-to-end reliability and security. </a:t>
            </a:r>
          </a:p>
          <a:p>
            <a:pPr marL="179387"/>
            <a:endParaRPr kumimoji="1" lang="en-US" altLang="ja-JP" dirty="0"/>
          </a:p>
          <a:p>
            <a:pPr marL="457200" indent="-457200">
              <a:buAutoNum type="arabicPeriod" startAt="3"/>
            </a:pPr>
            <a:r>
              <a:rPr kumimoji="1" lang="en-US" altLang="ja-JP" sz="2400" b="1" dirty="0"/>
              <a:t>BAN-base Universal Platform for Medical and beyond Medical Infrastructures</a:t>
            </a:r>
          </a:p>
          <a:p>
            <a:pPr marL="457200" indent="-277813">
              <a:buFont typeface="Wingdings" panose="05000000000000000000" pitchFamily="2" charset="2"/>
              <a:buChar char="l"/>
            </a:pPr>
            <a:r>
              <a:rPr kumimoji="1" lang="en-US" altLang="ja-JP" dirty="0"/>
              <a:t>Emergency for natural disasters and terrorism, smart city with reliable maintenance of cars, buildings etc. need common dependable platform,</a:t>
            </a:r>
          </a:p>
        </p:txBody>
      </p:sp>
      <p:sp>
        <p:nvSpPr>
          <p:cNvPr id="7" name="矢印: 右 6">
            <a:extLst>
              <a:ext uri="{FF2B5EF4-FFF2-40B4-BE49-F238E27FC236}">
                <a16:creationId xmlns:a16="http://schemas.microsoft.com/office/drawing/2014/main" id="{09FCE033-55F9-402F-B9C4-4685007E041D}"/>
              </a:ext>
            </a:extLst>
          </p:cNvPr>
          <p:cNvSpPr/>
          <p:nvPr/>
        </p:nvSpPr>
        <p:spPr bwMode="auto">
          <a:xfrm>
            <a:off x="993912" y="2782959"/>
            <a:ext cx="655983" cy="27829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06273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29DE4D-D70F-3A43-9DE5-EEC3A9148AAB}"/>
              </a:ext>
            </a:extLst>
          </p:cNvPr>
          <p:cNvSpPr>
            <a:spLocks noGrp="1"/>
          </p:cNvSpPr>
          <p:nvPr>
            <p:ph type="ctrTitle"/>
          </p:nvPr>
        </p:nvSpPr>
        <p:spPr>
          <a:xfrm>
            <a:off x="545585" y="1412776"/>
            <a:ext cx="8135989" cy="2691730"/>
          </a:xfrm>
        </p:spPr>
        <p:txBody>
          <a:bodyPr/>
          <a:lstStyle/>
          <a:p>
            <a:r>
              <a:rPr lang="en-US" altLang="ja-JP" dirty="0"/>
              <a:t>Review of </a:t>
            </a:r>
            <a:br>
              <a:rPr lang="en-US" altLang="ja-JP" dirty="0"/>
            </a:br>
            <a:r>
              <a:rPr lang="en-US" altLang="ja-JP" dirty="0"/>
              <a:t>IEEE802.15.6 Wireless Medical BAN</a:t>
            </a:r>
            <a:endParaRPr kumimoji="1" lang="ja-JP" altLang="en-US" dirty="0"/>
          </a:p>
        </p:txBody>
      </p:sp>
      <p:sp>
        <p:nvSpPr>
          <p:cNvPr id="6" name="日付プレースホルダー 5">
            <a:extLst>
              <a:ext uri="{FF2B5EF4-FFF2-40B4-BE49-F238E27FC236}">
                <a16:creationId xmlns:a16="http://schemas.microsoft.com/office/drawing/2014/main" id="{46D18D98-48FA-CE43-B057-7075966EA01A}"/>
              </a:ext>
            </a:extLst>
          </p:cNvPr>
          <p:cNvSpPr>
            <a:spLocks noGrp="1"/>
          </p:cNvSpPr>
          <p:nvPr>
            <p:ph type="dt" sz="half"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July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7" name="テキスト ボックス 5">
            <a:extLst>
              <a:ext uri="{FF2B5EF4-FFF2-40B4-BE49-F238E27FC236}">
                <a16:creationId xmlns:a16="http://schemas.microsoft.com/office/drawing/2014/main" id="{45B30508-C4EA-4ADB-9C7F-E08BA6BBE49D}"/>
              </a:ext>
            </a:extLst>
          </p:cNvPr>
          <p:cNvSpPr txBox="1"/>
          <p:nvPr/>
        </p:nvSpPr>
        <p:spPr>
          <a:xfrm>
            <a:off x="395536" y="4293096"/>
            <a:ext cx="8424936" cy="1692767"/>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lvl="0" algn="ctr" defTabSz="914400" eaLnBrk="0" fontAlgn="base" hangingPunct="0">
              <a:spcBef>
                <a:spcPct val="0"/>
              </a:spcBef>
              <a:spcAft>
                <a:spcPct val="0"/>
              </a:spcAft>
              <a:defRPr sz="2400">
                <a:latin typeface="Times New Roman"/>
                <a:ea typeface="Times New Roman"/>
                <a:cs typeface="Times New Roman"/>
                <a:sym typeface="Times New Roman"/>
              </a:defRPr>
            </a:pPr>
            <a:r>
              <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Ryuji </a:t>
            </a:r>
            <a:r>
              <a:rPr lang="en-US" altLang="ja-JP" sz="2000" dirty="0">
                <a:solidFill>
                  <a:srgbClr val="000000"/>
                </a:solidFill>
                <a:latin typeface="Hiragino Sans W5" panose="020B0400000000000000" pitchFamily="34" charset="-128"/>
                <a:ea typeface="Hiragino Sans W5" panose="020B0400000000000000" pitchFamily="34" charset="-128"/>
                <a:cs typeface="Times New Roman"/>
                <a:sym typeface="Times New Roman"/>
              </a:rPr>
              <a:t>Kohno</a:t>
            </a:r>
            <a:r>
              <a:rPr lang="en-US" altLang="ja-JP" sz="2000" baseline="30000" dirty="0">
                <a:solidFill>
                  <a:srgbClr val="000000"/>
                </a:solidFill>
                <a:latin typeface="Hiragino Sans W5" panose="020B0400000000000000" pitchFamily="34" charset="-128"/>
                <a:ea typeface="Hiragino Sans W5" panose="020B0400000000000000" pitchFamily="34" charset="-128"/>
                <a:cs typeface="Times New Roman"/>
                <a:sym typeface="Times New Roman"/>
              </a:rPr>
              <a:t>1)2)3)</a:t>
            </a:r>
            <a:r>
              <a:rPr lang="en-US" altLang="ja-JP" sz="2000" dirty="0">
                <a:solidFill>
                  <a:srgbClr val="000000"/>
                </a:solidFill>
                <a:latin typeface="Hiragino Sans W5" panose="020B0400000000000000" pitchFamily="34" charset="-128"/>
                <a:ea typeface="Hiragino Sans W5" panose="020B0400000000000000" pitchFamily="34" charset="-128"/>
                <a:cs typeface="Times New Roman"/>
                <a:sym typeface="Times New Roman"/>
              </a:rPr>
              <a:t>, Huan-Bang Li</a:t>
            </a:r>
            <a:r>
              <a:rPr lang="en-US" altLang="ja-JP" sz="2000" baseline="30000" dirty="0">
                <a:solidFill>
                  <a:srgbClr val="000000"/>
                </a:solidFill>
                <a:latin typeface="Hiragino Sans W5" panose="020B0400000000000000" pitchFamily="34" charset="-128"/>
                <a:ea typeface="Hiragino Sans W5" panose="020B0400000000000000" pitchFamily="34" charset="-128"/>
                <a:cs typeface="Times New Roman"/>
                <a:sym typeface="Times New Roman"/>
              </a:rPr>
              <a:t>4)</a:t>
            </a:r>
            <a:endParaRPr kumimoji="0" lang="en-US" altLang="ja-JP" sz="2000" b="0" i="0" u="none" strike="noStrike" kern="1200" cap="none" spc="0" normalizeH="0" baseline="3000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endParaRP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endPar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endParaRPr>
          </a:p>
          <a:p>
            <a:pPr marL="0" marR="0" lvl="0" indent="0"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16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1) Yokohama National University, Japan</a:t>
            </a:r>
          </a:p>
          <a:p>
            <a:pPr marL="0" marR="0" lvl="0" indent="0"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16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2) University of Oulu, Finland</a:t>
            </a:r>
          </a:p>
          <a:p>
            <a:pPr marL="0" marR="0" lvl="0" indent="0"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16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3) University of Oulu Research Institute Japan – CWC-Nippon, Co. Ltd.</a:t>
            </a:r>
          </a:p>
          <a:p>
            <a:pPr marL="0" marR="0" lvl="0" indent="0"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16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4) National Institute of Information and Communication Technology, Japan</a:t>
            </a:r>
          </a:p>
        </p:txBody>
      </p:sp>
      <p:sp>
        <p:nvSpPr>
          <p:cNvPr id="3" name="フッター プレースホルダー 2">
            <a:extLst>
              <a:ext uri="{FF2B5EF4-FFF2-40B4-BE49-F238E27FC236}">
                <a16:creationId xmlns:a16="http://schemas.microsoft.com/office/drawing/2014/main" id="{391E6FDD-F8A8-4FD2-A1D5-167ACF3344B5}"/>
              </a:ext>
            </a:extLst>
          </p:cNvPr>
          <p:cNvSpPr>
            <a:spLocks noGrp="1"/>
          </p:cNvSpPr>
          <p:nvPr>
            <p:ph type="ftr" sz="quarter" idx="3"/>
          </p:nvPr>
        </p:nvSpPr>
        <p:spPr>
          <a:xfrm>
            <a:off x="5076056" y="6475412"/>
            <a:ext cx="3960440" cy="369331"/>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Ryuji Kohno(YNU/CWC-Nippon), Huan-Bang Li(NICT)</a:t>
            </a:r>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4" name="スライド番号プレースホルダー 3">
            <a:extLst>
              <a:ext uri="{FF2B5EF4-FFF2-40B4-BE49-F238E27FC236}">
                <a16:creationId xmlns:a16="http://schemas.microsoft.com/office/drawing/2014/main" id="{5201A75B-6159-438E-9738-250C58828916}"/>
              </a:ext>
            </a:extLst>
          </p:cNvPr>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Slide </a:t>
            </a:r>
            <a:fld id="{018E0977-DC1B-42DD-B45E-59C02A783531}"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1095541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06124"/>
            <a:ext cx="1600200" cy="215444"/>
          </a:xfrm>
        </p:spPr>
        <p:txBody>
          <a:bodyPr/>
          <a:lstStyle/>
          <a:p>
            <a:r>
              <a:rPr lang="en-US" altLang="ja-JP">
                <a:solidFill>
                  <a:srgbClr val="000000"/>
                </a:solidFill>
              </a:rPr>
              <a:t>July 2018</a:t>
            </a:r>
            <a:endParaRPr lang="en-US" dirty="0">
              <a:solidFill>
                <a:srgbClr val="000000"/>
              </a:solidFill>
            </a:endParaRPr>
          </a:p>
        </p:txBody>
      </p:sp>
      <p:sp>
        <p:nvSpPr>
          <p:cNvPr id="3" name="フッター プレースホルダー 2"/>
          <p:cNvSpPr>
            <a:spLocks noGrp="1"/>
          </p:cNvSpPr>
          <p:nvPr>
            <p:ph type="ftr" sz="quarter" idx="11"/>
          </p:nvPr>
        </p:nvSpPr>
        <p:spPr>
          <a:xfrm>
            <a:off x="5440100" y="6488062"/>
            <a:ext cx="3666728" cy="404663"/>
          </a:xfrm>
        </p:spPr>
        <p:txBody>
          <a:bodyPr/>
          <a:lstStyle/>
          <a:p>
            <a:r>
              <a:rPr lang="en-US" dirty="0">
                <a:solidFill>
                  <a:srgbClr val="000000"/>
                </a:solidFill>
              </a:rPr>
              <a:t>Ryuji Kohno(YNU/CWC-Nippon), Huan-Bang Li(NICT)</a:t>
            </a:r>
          </a:p>
        </p:txBody>
      </p:sp>
      <p:sp>
        <p:nvSpPr>
          <p:cNvPr id="4" name="スライド番号プレースホルダー 3"/>
          <p:cNvSpPr>
            <a:spLocks noGrp="1"/>
          </p:cNvSpPr>
          <p:nvPr>
            <p:ph type="sldNum" sz="quarter" idx="12"/>
          </p:nvPr>
        </p:nvSpPr>
        <p:spPr/>
        <p:txBody>
          <a:bodyPr/>
          <a:lstStyle/>
          <a:p>
            <a:pPr>
              <a:defRPr/>
            </a:pPr>
            <a:r>
              <a:rPr lang="en-US" dirty="0">
                <a:solidFill>
                  <a:srgbClr val="000000"/>
                </a:solidFill>
              </a:rPr>
              <a:t>Slide </a:t>
            </a:r>
            <a:fld id="{C65D8D74-25E4-4A14-9B13-1C1CBE0663D9}" type="slidenum">
              <a:rPr lang="en-US" smtClean="0">
                <a:solidFill>
                  <a:srgbClr val="000000"/>
                </a:solidFill>
              </a:rPr>
              <a:pPr>
                <a:defRPr/>
              </a:pPr>
              <a:t>3</a:t>
            </a:fld>
            <a:endParaRPr lang="en-US" dirty="0">
              <a:solidFill>
                <a:srgbClr val="000000"/>
              </a:solidFill>
            </a:endParaRPr>
          </a:p>
        </p:txBody>
      </p:sp>
      <p:sp>
        <p:nvSpPr>
          <p:cNvPr id="5" name="タイトル 4"/>
          <p:cNvSpPr>
            <a:spLocks noGrp="1"/>
          </p:cNvSpPr>
          <p:nvPr>
            <p:ph type="title"/>
          </p:nvPr>
        </p:nvSpPr>
        <p:spPr>
          <a:xfrm>
            <a:off x="685800" y="685800"/>
            <a:ext cx="7772400" cy="460094"/>
          </a:xfrm>
        </p:spPr>
        <p:txBody>
          <a:bodyPr/>
          <a:lstStyle/>
          <a:p>
            <a:r>
              <a:rPr kumimoji="1" lang="en-US" altLang="ja-JP" dirty="0"/>
              <a:t>Agenda</a:t>
            </a:r>
            <a:endParaRPr kumimoji="1" lang="ja-JP" altLang="en-US" dirty="0"/>
          </a:p>
        </p:txBody>
      </p:sp>
      <p:sp>
        <p:nvSpPr>
          <p:cNvPr id="6" name="Rectangle 3"/>
          <p:cNvSpPr txBox="1">
            <a:spLocks noChangeArrowheads="1"/>
          </p:cNvSpPr>
          <p:nvPr/>
        </p:nvSpPr>
        <p:spPr>
          <a:xfrm>
            <a:off x="433636" y="1267078"/>
            <a:ext cx="8352928" cy="5302009"/>
          </a:xfrm>
          <a:prstGeom prst="rect">
            <a:avLst/>
          </a:prstGeom>
          <a:noFill/>
          <a:ln/>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514350" indent="-514350">
              <a:lnSpc>
                <a:spcPts val="2600"/>
              </a:lnSpc>
              <a:buFont typeface="+mj-lt"/>
              <a:buAutoNum type="arabicPeriod"/>
            </a:pPr>
            <a:r>
              <a:rPr kumimoji="0" lang="en-AU" altLang="ja-JP" sz="2800" kern="0" dirty="0">
                <a:ea typeface="ＭＳ Ｐゴシック" charset="-128"/>
              </a:rPr>
              <a:t>Short Summary of IG-DEP Activities</a:t>
            </a:r>
          </a:p>
          <a:p>
            <a:pPr marL="514350" indent="-514350">
              <a:lnSpc>
                <a:spcPts val="2600"/>
              </a:lnSpc>
              <a:buFont typeface="+mj-lt"/>
              <a:buAutoNum type="arabicPeriod"/>
            </a:pPr>
            <a:r>
              <a:rPr kumimoji="0" lang="en-AU" altLang="ja-JP" sz="2800" kern="0" dirty="0">
                <a:ea typeface="ＭＳ Ｐゴシック" charset="-128"/>
              </a:rPr>
              <a:t>Review of Previous Meetings</a:t>
            </a:r>
          </a:p>
          <a:p>
            <a:pPr marL="514350" indent="-514350">
              <a:lnSpc>
                <a:spcPts val="2600"/>
              </a:lnSpc>
              <a:buFont typeface="+mj-lt"/>
              <a:buAutoNum type="arabicPeriod"/>
            </a:pPr>
            <a:r>
              <a:rPr kumimoji="0" lang="en-AU" altLang="ja-JP" sz="2800" kern="0" dirty="0">
                <a:ea typeface="ＭＳ Ｐゴシック" charset="-128"/>
              </a:rPr>
              <a:t>Definition of Dependability in Wireless Networks</a:t>
            </a:r>
          </a:p>
          <a:p>
            <a:pPr marL="514350" indent="-514350">
              <a:lnSpc>
                <a:spcPts val="2600"/>
              </a:lnSpc>
              <a:buFont typeface="+mj-lt"/>
              <a:buAutoNum type="arabicPeriod"/>
            </a:pPr>
            <a:r>
              <a:rPr kumimoji="0" lang="en-AU" altLang="ja-JP" sz="2800" kern="0" dirty="0">
                <a:ea typeface="ＭＳ Ｐゴシック" charset="-128"/>
              </a:rPr>
              <a:t>Use Cases and Applications of Dependable Wireless</a:t>
            </a:r>
          </a:p>
          <a:p>
            <a:pPr marL="514350" indent="-514350">
              <a:lnSpc>
                <a:spcPts val="2600"/>
              </a:lnSpc>
              <a:buFont typeface="+mj-lt"/>
              <a:buAutoNum type="arabicPeriod"/>
            </a:pPr>
            <a:r>
              <a:rPr kumimoji="0" lang="en-AU" altLang="ja-JP" sz="2800" kern="0" dirty="0">
                <a:ea typeface="ＭＳ Ｐゴシック" charset="-128"/>
              </a:rPr>
              <a:t>Focused Use case; Automotive Use Cases</a:t>
            </a:r>
          </a:p>
          <a:p>
            <a:pPr marL="514350" indent="-514350">
              <a:lnSpc>
                <a:spcPts val="2600"/>
              </a:lnSpc>
              <a:buFont typeface="+mj-lt"/>
              <a:buAutoNum type="arabicPeriod"/>
            </a:pPr>
            <a:r>
              <a:rPr kumimoji="0" lang="en-AU" altLang="ja-JP" sz="2800" kern="0" dirty="0">
                <a:ea typeface="ＭＳ Ｐゴシック" charset="-128"/>
              </a:rPr>
              <a:t>Summary of Technical Requirement for Automotive </a:t>
            </a:r>
          </a:p>
          <a:p>
            <a:pPr marL="514350" indent="-514350">
              <a:lnSpc>
                <a:spcPts val="2600"/>
              </a:lnSpc>
              <a:buFont typeface="+mj-lt"/>
              <a:buAutoNum type="arabicPeriod"/>
            </a:pPr>
            <a:r>
              <a:rPr kumimoji="0" lang="en-AU" altLang="ja-JP" sz="2800" kern="0" dirty="0">
                <a:ea typeface="ＭＳ Ｐゴシック" charset="-128"/>
              </a:rPr>
              <a:t>Technical Requirement for Automotive and UAV</a:t>
            </a:r>
          </a:p>
          <a:p>
            <a:pPr marL="514350" indent="-514350">
              <a:lnSpc>
                <a:spcPts val="2600"/>
              </a:lnSpc>
              <a:buFont typeface="+mj-lt"/>
              <a:buAutoNum type="arabicPeriod"/>
            </a:pPr>
            <a:r>
              <a:rPr kumimoji="0" lang="en-AU" altLang="ja-JP" sz="2800" kern="0" dirty="0">
                <a:ea typeface="ＭＳ Ｐゴシック" charset="-128"/>
              </a:rPr>
              <a:t>Demand of Medical In</a:t>
            </a:r>
            <a:r>
              <a:rPr lang="en-AU" altLang="ja-JP" sz="2800" kern="0" dirty="0">
                <a:ea typeface="ＭＳ Ｐゴシック" charset="-128"/>
              </a:rPr>
              <a:t>frastructure Platform of BAN, Cloud Networks and AI Data Mining Server and Repository</a:t>
            </a:r>
          </a:p>
          <a:p>
            <a:pPr marL="514350" indent="-514350">
              <a:lnSpc>
                <a:spcPts val="2600"/>
              </a:lnSpc>
              <a:buFont typeface="+mj-lt"/>
              <a:buAutoNum type="arabicPeriod"/>
            </a:pPr>
            <a:r>
              <a:rPr lang="en-AU" altLang="ja-JP" sz="2800" kern="0" dirty="0">
                <a:ea typeface="ＭＳ Ｐゴシック" charset="-128"/>
              </a:rPr>
              <a:t>Review of IEEE802.15.6 for Medical WBAN</a:t>
            </a:r>
          </a:p>
          <a:p>
            <a:pPr marL="514350" indent="-514350">
              <a:lnSpc>
                <a:spcPts val="2600"/>
              </a:lnSpc>
              <a:buFont typeface="+mj-lt"/>
              <a:buAutoNum type="arabicPeriod"/>
            </a:pPr>
            <a:r>
              <a:rPr kumimoji="0" lang="en-AU" altLang="ja-JP" sz="2800" kern="0" dirty="0">
                <a:ea typeface="ＭＳ Ｐゴシック" charset="-128"/>
              </a:rPr>
              <a:t>Discussion; Possible Amendment of IEEE802.15.6</a:t>
            </a:r>
          </a:p>
        </p:txBody>
      </p:sp>
    </p:spTree>
    <p:extLst>
      <p:ext uri="{BB962C8B-B14F-4D97-AF65-F5344CB8AC3E}">
        <p14:creationId xmlns:p14="http://schemas.microsoft.com/office/powerpoint/2010/main" val="155214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 name="スライド番号プレースホルダ 2"/>
          <p:cNvSpPr>
            <a:spLocks noGrp="1"/>
          </p:cNvSpPr>
          <p:nvPr>
            <p:ph type="sldNum" sz="quarter" idx="12"/>
          </p:nvPr>
        </p:nvSpPr>
        <p:spPr>
          <a:xfrm>
            <a:off x="3466634" y="6573505"/>
            <a:ext cx="2133600" cy="266683"/>
          </a:xfrm>
        </p:spPr>
        <p:txBody>
          <a:bodyPr/>
          <a:lstStyle/>
          <a:p>
            <a:pPr>
              <a:defRPr/>
            </a:pPr>
            <a:fld id="{639652A7-067B-4DB6-AE97-6BD039752831}" type="slidenum">
              <a:rPr lang="en-US" altLang="ja-JP">
                <a:solidFill>
                  <a:srgbClr val="000000"/>
                </a:solidFill>
              </a:rPr>
              <a:pPr>
                <a:defRPr/>
              </a:pPr>
              <a:t>4</a:t>
            </a:fld>
            <a:endParaRPr lang="en-US" altLang="ja-JP" dirty="0">
              <a:solidFill>
                <a:srgbClr val="000000"/>
              </a:solidFill>
            </a:endParaRPr>
          </a:p>
        </p:txBody>
      </p:sp>
      <p:sp>
        <p:nvSpPr>
          <p:cNvPr id="4195333" name="タイトル 1"/>
          <p:cNvSpPr>
            <a:spLocks noGrp="1"/>
          </p:cNvSpPr>
          <p:nvPr>
            <p:ph type="title" idx="4294967295"/>
          </p:nvPr>
        </p:nvSpPr>
        <p:spPr>
          <a:xfrm>
            <a:off x="251520" y="621607"/>
            <a:ext cx="8686800" cy="388938"/>
          </a:xfrm>
        </p:spPr>
        <p:txBody>
          <a:bodyPr/>
          <a:lstStyle/>
          <a:p>
            <a:pPr eaLnBrk="1" hangingPunct="1">
              <a:defRPr/>
            </a:pPr>
            <a:r>
              <a:rPr lang="en-US" altLang="ja-JP" sz="3400" b="1" dirty="0">
                <a:solidFill>
                  <a:schemeClr val="tx1"/>
                </a:solidFill>
                <a:latin typeface="+mn-lt"/>
              </a:rPr>
              <a:t>1. Wireless BAN: Body Area Network</a:t>
            </a:r>
          </a:p>
        </p:txBody>
      </p:sp>
      <p:sp>
        <p:nvSpPr>
          <p:cNvPr id="306" name="AutoShape 390"/>
          <p:cNvSpPr>
            <a:spLocks noChangeAspect="1" noChangeArrowheads="1"/>
          </p:cNvSpPr>
          <p:nvPr/>
        </p:nvSpPr>
        <p:spPr bwMode="auto">
          <a:xfrm>
            <a:off x="76200" y="1052513"/>
            <a:ext cx="5072063" cy="4959837"/>
          </a:xfrm>
          <a:prstGeom prst="roundRect">
            <a:avLst>
              <a:gd name="adj" fmla="val 16667"/>
            </a:avLst>
          </a:prstGeom>
          <a:solidFill>
            <a:srgbClr val="FFFFFF"/>
          </a:solidFill>
          <a:ln w="9525">
            <a:solidFill>
              <a:schemeClr val="tx2"/>
            </a:solidFill>
            <a:round/>
            <a:headEnd/>
            <a:tailEnd/>
          </a:ln>
        </p:spPr>
        <p:txBody>
          <a:bodyPr wrap="none" anchor="ctr"/>
          <a:lstStyle/>
          <a:p>
            <a:pPr>
              <a:defRPr/>
            </a:pPr>
            <a:endParaRPr lang="en-US" altLang="ja-JP" sz="2800" dirty="0">
              <a:solidFill>
                <a:srgbClr val="000000">
                  <a:lumMod val="75000"/>
                </a:srgbClr>
              </a:solidFill>
              <a:latin typeface="Arial" charset="0"/>
            </a:endParaRPr>
          </a:p>
        </p:txBody>
      </p:sp>
      <p:sp>
        <p:nvSpPr>
          <p:cNvPr id="362" name="AutoShape 390"/>
          <p:cNvSpPr>
            <a:spLocks noChangeAspect="1" noChangeArrowheads="1"/>
          </p:cNvSpPr>
          <p:nvPr/>
        </p:nvSpPr>
        <p:spPr bwMode="auto">
          <a:xfrm>
            <a:off x="4860032" y="1052513"/>
            <a:ext cx="4214812" cy="4959837"/>
          </a:xfrm>
          <a:prstGeom prst="roundRect">
            <a:avLst>
              <a:gd name="adj" fmla="val 16667"/>
            </a:avLst>
          </a:prstGeom>
          <a:solidFill>
            <a:srgbClr val="FFFFFF"/>
          </a:solidFill>
          <a:ln w="9525">
            <a:solidFill>
              <a:schemeClr val="tx2"/>
            </a:solidFill>
            <a:round/>
            <a:headEnd/>
            <a:tailEnd/>
          </a:ln>
        </p:spPr>
        <p:txBody>
          <a:bodyPr wrap="none" anchor="ctr"/>
          <a:lstStyle/>
          <a:p>
            <a:pPr>
              <a:defRPr/>
            </a:pPr>
            <a:endParaRPr lang="en-US" altLang="ja-JP" sz="2800" dirty="0">
              <a:solidFill>
                <a:srgbClr val="000000">
                  <a:lumMod val="75000"/>
                </a:srgbClr>
              </a:solidFill>
              <a:latin typeface="Arial" charset="0"/>
            </a:endParaRPr>
          </a:p>
        </p:txBody>
      </p:sp>
      <p:pic>
        <p:nvPicPr>
          <p:cNvPr id="64518"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8738" y="1062039"/>
            <a:ext cx="4533900" cy="4951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630"/>
          <p:cNvGrpSpPr>
            <a:grpSpLocks/>
          </p:cNvGrpSpPr>
          <p:nvPr/>
        </p:nvGrpSpPr>
        <p:grpSpPr bwMode="auto">
          <a:xfrm>
            <a:off x="4716463" y="3257550"/>
            <a:ext cx="1606550" cy="1827309"/>
            <a:chOff x="2806" y="2456"/>
            <a:chExt cx="709" cy="883"/>
          </a:xfrm>
        </p:grpSpPr>
        <p:grpSp>
          <p:nvGrpSpPr>
            <p:cNvPr id="3" name="Group 393"/>
            <p:cNvGrpSpPr>
              <a:grpSpLocks/>
            </p:cNvGrpSpPr>
            <p:nvPr/>
          </p:nvGrpSpPr>
          <p:grpSpPr bwMode="auto">
            <a:xfrm>
              <a:off x="3348" y="3159"/>
              <a:ext cx="167" cy="109"/>
              <a:chOff x="4124" y="2619"/>
              <a:chExt cx="181" cy="109"/>
            </a:xfrm>
          </p:grpSpPr>
          <p:sp>
            <p:nvSpPr>
              <p:cNvPr id="291" name="Freeform 394"/>
              <p:cNvSpPr>
                <a:spLocks/>
              </p:cNvSpPr>
              <p:nvPr/>
            </p:nvSpPr>
            <p:spPr bwMode="auto">
              <a:xfrm>
                <a:off x="4124" y="2619"/>
                <a:ext cx="181" cy="109"/>
              </a:xfrm>
              <a:custGeom>
                <a:avLst/>
                <a:gdLst>
                  <a:gd name="T0" fmla="*/ 71 w 181"/>
                  <a:gd name="T1" fmla="*/ 0 h 109"/>
                  <a:gd name="T2" fmla="*/ 0 w 181"/>
                  <a:gd name="T3" fmla="*/ 20 h 109"/>
                  <a:gd name="T4" fmla="*/ 64 w 181"/>
                  <a:gd name="T5" fmla="*/ 42 h 109"/>
                  <a:gd name="T6" fmla="*/ 42 w 181"/>
                  <a:gd name="T7" fmla="*/ 49 h 109"/>
                  <a:gd name="T8" fmla="*/ 103 w 181"/>
                  <a:gd name="T9" fmla="*/ 70 h 109"/>
                  <a:gd name="T10" fmla="*/ 84 w 181"/>
                  <a:gd name="T11" fmla="*/ 75 h 109"/>
                  <a:gd name="T12" fmla="*/ 181 w 181"/>
                  <a:gd name="T13" fmla="*/ 109 h 109"/>
                  <a:gd name="T14" fmla="*/ 124 w 181"/>
                  <a:gd name="T15" fmla="*/ 65 h 109"/>
                  <a:gd name="T16" fmla="*/ 139 w 181"/>
                  <a:gd name="T17" fmla="*/ 61 h 109"/>
                  <a:gd name="T18" fmla="*/ 93 w 181"/>
                  <a:gd name="T19" fmla="*/ 35 h 109"/>
                  <a:gd name="T20" fmla="*/ 108 w 181"/>
                  <a:gd name="T21" fmla="*/ 31 h 109"/>
                  <a:gd name="T22" fmla="*/ 71 w 181"/>
                  <a:gd name="T23" fmla="*/ 0 h 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9"/>
                  <a:gd name="T38" fmla="*/ 181 w 181"/>
                  <a:gd name="T39" fmla="*/ 109 h 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9">
                    <a:moveTo>
                      <a:pt x="71" y="0"/>
                    </a:moveTo>
                    <a:lnTo>
                      <a:pt x="0" y="20"/>
                    </a:lnTo>
                    <a:lnTo>
                      <a:pt x="64" y="42"/>
                    </a:lnTo>
                    <a:lnTo>
                      <a:pt x="42" y="49"/>
                    </a:lnTo>
                    <a:lnTo>
                      <a:pt x="103" y="70"/>
                    </a:lnTo>
                    <a:lnTo>
                      <a:pt x="84" y="75"/>
                    </a:lnTo>
                    <a:lnTo>
                      <a:pt x="181" y="109"/>
                    </a:lnTo>
                    <a:lnTo>
                      <a:pt x="124" y="65"/>
                    </a:lnTo>
                    <a:lnTo>
                      <a:pt x="139" y="61"/>
                    </a:lnTo>
                    <a:lnTo>
                      <a:pt x="93" y="35"/>
                    </a:lnTo>
                    <a:lnTo>
                      <a:pt x="108" y="31"/>
                    </a:lnTo>
                    <a:lnTo>
                      <a:pt x="71" y="0"/>
                    </a:lnTo>
                    <a:close/>
                  </a:path>
                </a:pathLst>
              </a:custGeom>
              <a:solidFill>
                <a:srgbClr val="FFFF66"/>
              </a:solidFill>
              <a:ln w="9525">
                <a:noFill/>
                <a:round/>
                <a:headEnd/>
                <a:tailEnd/>
              </a:ln>
            </p:spPr>
            <p:txBody>
              <a:bodyPr/>
              <a:lstStyle/>
              <a:p>
                <a:pPr>
                  <a:defRPr/>
                </a:pPr>
                <a:endParaRPr lang="ja-JP" altLang="en-US" dirty="0">
                  <a:solidFill>
                    <a:srgbClr val="000000">
                      <a:lumMod val="75000"/>
                    </a:srgbClr>
                  </a:solidFill>
                </a:endParaRPr>
              </a:p>
            </p:txBody>
          </p:sp>
          <p:sp>
            <p:nvSpPr>
              <p:cNvPr id="292" name="Freeform 395"/>
              <p:cNvSpPr>
                <a:spLocks/>
              </p:cNvSpPr>
              <p:nvPr/>
            </p:nvSpPr>
            <p:spPr bwMode="auto">
              <a:xfrm>
                <a:off x="4124" y="2619"/>
                <a:ext cx="181" cy="109"/>
              </a:xfrm>
              <a:custGeom>
                <a:avLst/>
                <a:gdLst>
                  <a:gd name="T0" fmla="*/ 71 w 181"/>
                  <a:gd name="T1" fmla="*/ 0 h 109"/>
                  <a:gd name="T2" fmla="*/ 0 w 181"/>
                  <a:gd name="T3" fmla="*/ 20 h 109"/>
                  <a:gd name="T4" fmla="*/ 64 w 181"/>
                  <a:gd name="T5" fmla="*/ 42 h 109"/>
                  <a:gd name="T6" fmla="*/ 42 w 181"/>
                  <a:gd name="T7" fmla="*/ 49 h 109"/>
                  <a:gd name="T8" fmla="*/ 103 w 181"/>
                  <a:gd name="T9" fmla="*/ 70 h 109"/>
                  <a:gd name="T10" fmla="*/ 84 w 181"/>
                  <a:gd name="T11" fmla="*/ 75 h 109"/>
                  <a:gd name="T12" fmla="*/ 181 w 181"/>
                  <a:gd name="T13" fmla="*/ 109 h 109"/>
                  <a:gd name="T14" fmla="*/ 124 w 181"/>
                  <a:gd name="T15" fmla="*/ 65 h 109"/>
                  <a:gd name="T16" fmla="*/ 139 w 181"/>
                  <a:gd name="T17" fmla="*/ 61 h 109"/>
                  <a:gd name="T18" fmla="*/ 93 w 181"/>
                  <a:gd name="T19" fmla="*/ 35 h 109"/>
                  <a:gd name="T20" fmla="*/ 108 w 181"/>
                  <a:gd name="T21" fmla="*/ 31 h 109"/>
                  <a:gd name="T22" fmla="*/ 71 w 181"/>
                  <a:gd name="T23" fmla="*/ 0 h 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9"/>
                  <a:gd name="T38" fmla="*/ 181 w 181"/>
                  <a:gd name="T39" fmla="*/ 109 h 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9">
                    <a:moveTo>
                      <a:pt x="71" y="0"/>
                    </a:moveTo>
                    <a:lnTo>
                      <a:pt x="0" y="20"/>
                    </a:lnTo>
                    <a:lnTo>
                      <a:pt x="64" y="42"/>
                    </a:lnTo>
                    <a:lnTo>
                      <a:pt x="42" y="49"/>
                    </a:lnTo>
                    <a:lnTo>
                      <a:pt x="103" y="70"/>
                    </a:lnTo>
                    <a:lnTo>
                      <a:pt x="84" y="75"/>
                    </a:lnTo>
                    <a:lnTo>
                      <a:pt x="181" y="109"/>
                    </a:lnTo>
                    <a:lnTo>
                      <a:pt x="124" y="65"/>
                    </a:lnTo>
                    <a:lnTo>
                      <a:pt x="139" y="61"/>
                    </a:lnTo>
                    <a:lnTo>
                      <a:pt x="93" y="35"/>
                    </a:lnTo>
                    <a:lnTo>
                      <a:pt x="108" y="31"/>
                    </a:lnTo>
                    <a:lnTo>
                      <a:pt x="71" y="0"/>
                    </a:ln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 name="Group 396"/>
            <p:cNvGrpSpPr>
              <a:grpSpLocks/>
            </p:cNvGrpSpPr>
            <p:nvPr/>
          </p:nvGrpSpPr>
          <p:grpSpPr bwMode="auto">
            <a:xfrm>
              <a:off x="2848" y="3231"/>
              <a:ext cx="167" cy="108"/>
              <a:chOff x="3583" y="2691"/>
              <a:chExt cx="181" cy="108"/>
            </a:xfrm>
          </p:grpSpPr>
          <p:sp>
            <p:nvSpPr>
              <p:cNvPr id="289" name="Freeform 397"/>
              <p:cNvSpPr>
                <a:spLocks/>
              </p:cNvSpPr>
              <p:nvPr/>
            </p:nvSpPr>
            <p:spPr bwMode="auto">
              <a:xfrm>
                <a:off x="3583" y="2691"/>
                <a:ext cx="181" cy="108"/>
              </a:xfrm>
              <a:custGeom>
                <a:avLst/>
                <a:gdLst>
                  <a:gd name="T0" fmla="*/ 110 w 181"/>
                  <a:gd name="T1" fmla="*/ 0 h 108"/>
                  <a:gd name="T2" fmla="*/ 181 w 181"/>
                  <a:gd name="T3" fmla="*/ 20 h 108"/>
                  <a:gd name="T4" fmla="*/ 117 w 181"/>
                  <a:gd name="T5" fmla="*/ 42 h 108"/>
                  <a:gd name="T6" fmla="*/ 139 w 181"/>
                  <a:gd name="T7" fmla="*/ 49 h 108"/>
                  <a:gd name="T8" fmla="*/ 79 w 181"/>
                  <a:gd name="T9" fmla="*/ 70 h 108"/>
                  <a:gd name="T10" fmla="*/ 97 w 181"/>
                  <a:gd name="T11" fmla="*/ 75 h 108"/>
                  <a:gd name="T12" fmla="*/ 0 w 181"/>
                  <a:gd name="T13" fmla="*/ 108 h 108"/>
                  <a:gd name="T14" fmla="*/ 58 w 181"/>
                  <a:gd name="T15" fmla="*/ 64 h 108"/>
                  <a:gd name="T16" fmla="*/ 42 w 181"/>
                  <a:gd name="T17" fmla="*/ 60 h 108"/>
                  <a:gd name="T18" fmla="*/ 89 w 181"/>
                  <a:gd name="T19" fmla="*/ 34 h 108"/>
                  <a:gd name="T20" fmla="*/ 74 w 181"/>
                  <a:gd name="T21" fmla="*/ 31 h 108"/>
                  <a:gd name="T22" fmla="*/ 110 w 181"/>
                  <a:gd name="T23" fmla="*/ 0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8"/>
                  <a:gd name="T38" fmla="*/ 181 w 181"/>
                  <a:gd name="T39" fmla="*/ 108 h 1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8">
                    <a:moveTo>
                      <a:pt x="110" y="0"/>
                    </a:moveTo>
                    <a:lnTo>
                      <a:pt x="181" y="20"/>
                    </a:lnTo>
                    <a:lnTo>
                      <a:pt x="117" y="42"/>
                    </a:lnTo>
                    <a:lnTo>
                      <a:pt x="139" y="49"/>
                    </a:lnTo>
                    <a:lnTo>
                      <a:pt x="79" y="70"/>
                    </a:lnTo>
                    <a:lnTo>
                      <a:pt x="97" y="75"/>
                    </a:lnTo>
                    <a:lnTo>
                      <a:pt x="0" y="108"/>
                    </a:lnTo>
                    <a:lnTo>
                      <a:pt x="58" y="64"/>
                    </a:lnTo>
                    <a:lnTo>
                      <a:pt x="42" y="60"/>
                    </a:lnTo>
                    <a:lnTo>
                      <a:pt x="89" y="34"/>
                    </a:lnTo>
                    <a:lnTo>
                      <a:pt x="74" y="31"/>
                    </a:lnTo>
                    <a:lnTo>
                      <a:pt x="110" y="0"/>
                    </a:lnTo>
                    <a:close/>
                  </a:path>
                </a:pathLst>
              </a:custGeom>
              <a:solidFill>
                <a:srgbClr val="FFFF66"/>
              </a:solidFill>
              <a:ln w="9525">
                <a:noFill/>
                <a:round/>
                <a:headEnd/>
                <a:tailEnd/>
              </a:ln>
            </p:spPr>
            <p:txBody>
              <a:bodyPr/>
              <a:lstStyle/>
              <a:p>
                <a:pPr>
                  <a:defRPr/>
                </a:pPr>
                <a:endParaRPr lang="ja-JP" altLang="en-US" dirty="0">
                  <a:solidFill>
                    <a:srgbClr val="000000">
                      <a:lumMod val="75000"/>
                    </a:srgbClr>
                  </a:solidFill>
                </a:endParaRPr>
              </a:p>
            </p:txBody>
          </p:sp>
          <p:sp>
            <p:nvSpPr>
              <p:cNvPr id="290" name="Freeform 398"/>
              <p:cNvSpPr>
                <a:spLocks/>
              </p:cNvSpPr>
              <p:nvPr/>
            </p:nvSpPr>
            <p:spPr bwMode="auto">
              <a:xfrm>
                <a:off x="3583" y="2691"/>
                <a:ext cx="181" cy="108"/>
              </a:xfrm>
              <a:custGeom>
                <a:avLst/>
                <a:gdLst>
                  <a:gd name="T0" fmla="*/ 110 w 181"/>
                  <a:gd name="T1" fmla="*/ 0 h 108"/>
                  <a:gd name="T2" fmla="*/ 181 w 181"/>
                  <a:gd name="T3" fmla="*/ 20 h 108"/>
                  <a:gd name="T4" fmla="*/ 117 w 181"/>
                  <a:gd name="T5" fmla="*/ 42 h 108"/>
                  <a:gd name="T6" fmla="*/ 139 w 181"/>
                  <a:gd name="T7" fmla="*/ 49 h 108"/>
                  <a:gd name="T8" fmla="*/ 79 w 181"/>
                  <a:gd name="T9" fmla="*/ 70 h 108"/>
                  <a:gd name="T10" fmla="*/ 97 w 181"/>
                  <a:gd name="T11" fmla="*/ 75 h 108"/>
                  <a:gd name="T12" fmla="*/ 0 w 181"/>
                  <a:gd name="T13" fmla="*/ 108 h 108"/>
                  <a:gd name="T14" fmla="*/ 58 w 181"/>
                  <a:gd name="T15" fmla="*/ 64 h 108"/>
                  <a:gd name="T16" fmla="*/ 42 w 181"/>
                  <a:gd name="T17" fmla="*/ 60 h 108"/>
                  <a:gd name="T18" fmla="*/ 89 w 181"/>
                  <a:gd name="T19" fmla="*/ 34 h 108"/>
                  <a:gd name="T20" fmla="*/ 74 w 181"/>
                  <a:gd name="T21" fmla="*/ 31 h 108"/>
                  <a:gd name="T22" fmla="*/ 110 w 181"/>
                  <a:gd name="T23" fmla="*/ 0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8"/>
                  <a:gd name="T38" fmla="*/ 181 w 181"/>
                  <a:gd name="T39" fmla="*/ 108 h 1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8">
                    <a:moveTo>
                      <a:pt x="110" y="0"/>
                    </a:moveTo>
                    <a:lnTo>
                      <a:pt x="181" y="20"/>
                    </a:lnTo>
                    <a:lnTo>
                      <a:pt x="117" y="42"/>
                    </a:lnTo>
                    <a:lnTo>
                      <a:pt x="139" y="49"/>
                    </a:lnTo>
                    <a:lnTo>
                      <a:pt x="79" y="70"/>
                    </a:lnTo>
                    <a:lnTo>
                      <a:pt x="97" y="75"/>
                    </a:lnTo>
                    <a:lnTo>
                      <a:pt x="0" y="108"/>
                    </a:lnTo>
                    <a:lnTo>
                      <a:pt x="58" y="64"/>
                    </a:lnTo>
                    <a:lnTo>
                      <a:pt x="42" y="60"/>
                    </a:lnTo>
                    <a:lnTo>
                      <a:pt x="89" y="34"/>
                    </a:lnTo>
                    <a:lnTo>
                      <a:pt x="74" y="31"/>
                    </a:lnTo>
                    <a:lnTo>
                      <a:pt x="110" y="0"/>
                    </a:ln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5" name="Group 399"/>
            <p:cNvGrpSpPr>
              <a:grpSpLocks/>
            </p:cNvGrpSpPr>
            <p:nvPr/>
          </p:nvGrpSpPr>
          <p:grpSpPr bwMode="auto">
            <a:xfrm>
              <a:off x="2881" y="2943"/>
              <a:ext cx="167" cy="108"/>
              <a:chOff x="3619" y="2403"/>
              <a:chExt cx="181" cy="108"/>
            </a:xfrm>
          </p:grpSpPr>
          <p:sp>
            <p:nvSpPr>
              <p:cNvPr id="287" name="Freeform 400"/>
              <p:cNvSpPr>
                <a:spLocks/>
              </p:cNvSpPr>
              <p:nvPr/>
            </p:nvSpPr>
            <p:spPr bwMode="auto">
              <a:xfrm>
                <a:off x="3619" y="2403"/>
                <a:ext cx="181" cy="108"/>
              </a:xfrm>
              <a:custGeom>
                <a:avLst/>
                <a:gdLst>
                  <a:gd name="T0" fmla="*/ 110 w 181"/>
                  <a:gd name="T1" fmla="*/ 108 h 108"/>
                  <a:gd name="T2" fmla="*/ 181 w 181"/>
                  <a:gd name="T3" fmla="*/ 89 h 108"/>
                  <a:gd name="T4" fmla="*/ 117 w 181"/>
                  <a:gd name="T5" fmla="*/ 66 h 108"/>
                  <a:gd name="T6" fmla="*/ 139 w 181"/>
                  <a:gd name="T7" fmla="*/ 60 h 108"/>
                  <a:gd name="T8" fmla="*/ 79 w 181"/>
                  <a:gd name="T9" fmla="*/ 39 h 108"/>
                  <a:gd name="T10" fmla="*/ 97 w 181"/>
                  <a:gd name="T11" fmla="*/ 34 h 108"/>
                  <a:gd name="T12" fmla="*/ 0 w 181"/>
                  <a:gd name="T13" fmla="*/ 0 h 108"/>
                  <a:gd name="T14" fmla="*/ 57 w 181"/>
                  <a:gd name="T15" fmla="*/ 44 h 108"/>
                  <a:gd name="T16" fmla="*/ 42 w 181"/>
                  <a:gd name="T17" fmla="*/ 48 h 108"/>
                  <a:gd name="T18" fmla="*/ 89 w 181"/>
                  <a:gd name="T19" fmla="*/ 74 h 108"/>
                  <a:gd name="T20" fmla="*/ 73 w 181"/>
                  <a:gd name="T21" fmla="*/ 78 h 108"/>
                  <a:gd name="T22" fmla="*/ 110 w 181"/>
                  <a:gd name="T23" fmla="*/ 108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8"/>
                  <a:gd name="T38" fmla="*/ 181 w 181"/>
                  <a:gd name="T39" fmla="*/ 108 h 1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8">
                    <a:moveTo>
                      <a:pt x="110" y="108"/>
                    </a:moveTo>
                    <a:lnTo>
                      <a:pt x="181" y="89"/>
                    </a:lnTo>
                    <a:lnTo>
                      <a:pt x="117" y="66"/>
                    </a:lnTo>
                    <a:lnTo>
                      <a:pt x="139" y="60"/>
                    </a:lnTo>
                    <a:lnTo>
                      <a:pt x="79" y="39"/>
                    </a:lnTo>
                    <a:lnTo>
                      <a:pt x="97" y="34"/>
                    </a:lnTo>
                    <a:lnTo>
                      <a:pt x="0" y="0"/>
                    </a:lnTo>
                    <a:lnTo>
                      <a:pt x="57" y="44"/>
                    </a:lnTo>
                    <a:lnTo>
                      <a:pt x="42" y="48"/>
                    </a:lnTo>
                    <a:lnTo>
                      <a:pt x="89" y="74"/>
                    </a:lnTo>
                    <a:lnTo>
                      <a:pt x="73" y="78"/>
                    </a:lnTo>
                    <a:lnTo>
                      <a:pt x="110" y="108"/>
                    </a:lnTo>
                    <a:close/>
                  </a:path>
                </a:pathLst>
              </a:custGeom>
              <a:solidFill>
                <a:srgbClr val="FFFF66"/>
              </a:solidFill>
              <a:ln w="9525">
                <a:noFill/>
                <a:round/>
                <a:headEnd/>
                <a:tailEnd/>
              </a:ln>
            </p:spPr>
            <p:txBody>
              <a:bodyPr/>
              <a:lstStyle/>
              <a:p>
                <a:pPr>
                  <a:defRPr/>
                </a:pPr>
                <a:endParaRPr lang="ja-JP" altLang="en-US" dirty="0">
                  <a:solidFill>
                    <a:srgbClr val="000000">
                      <a:lumMod val="75000"/>
                    </a:srgbClr>
                  </a:solidFill>
                </a:endParaRPr>
              </a:p>
            </p:txBody>
          </p:sp>
          <p:sp>
            <p:nvSpPr>
              <p:cNvPr id="288" name="Freeform 401"/>
              <p:cNvSpPr>
                <a:spLocks/>
              </p:cNvSpPr>
              <p:nvPr/>
            </p:nvSpPr>
            <p:spPr bwMode="auto">
              <a:xfrm>
                <a:off x="3619" y="2403"/>
                <a:ext cx="181" cy="108"/>
              </a:xfrm>
              <a:custGeom>
                <a:avLst/>
                <a:gdLst>
                  <a:gd name="T0" fmla="*/ 110 w 181"/>
                  <a:gd name="T1" fmla="*/ 108 h 108"/>
                  <a:gd name="T2" fmla="*/ 181 w 181"/>
                  <a:gd name="T3" fmla="*/ 89 h 108"/>
                  <a:gd name="T4" fmla="*/ 117 w 181"/>
                  <a:gd name="T5" fmla="*/ 66 h 108"/>
                  <a:gd name="T6" fmla="*/ 139 w 181"/>
                  <a:gd name="T7" fmla="*/ 60 h 108"/>
                  <a:gd name="T8" fmla="*/ 79 w 181"/>
                  <a:gd name="T9" fmla="*/ 39 h 108"/>
                  <a:gd name="T10" fmla="*/ 97 w 181"/>
                  <a:gd name="T11" fmla="*/ 34 h 108"/>
                  <a:gd name="T12" fmla="*/ 0 w 181"/>
                  <a:gd name="T13" fmla="*/ 0 h 108"/>
                  <a:gd name="T14" fmla="*/ 57 w 181"/>
                  <a:gd name="T15" fmla="*/ 44 h 108"/>
                  <a:gd name="T16" fmla="*/ 42 w 181"/>
                  <a:gd name="T17" fmla="*/ 48 h 108"/>
                  <a:gd name="T18" fmla="*/ 89 w 181"/>
                  <a:gd name="T19" fmla="*/ 74 h 108"/>
                  <a:gd name="T20" fmla="*/ 73 w 181"/>
                  <a:gd name="T21" fmla="*/ 78 h 108"/>
                  <a:gd name="T22" fmla="*/ 110 w 181"/>
                  <a:gd name="T23" fmla="*/ 108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8"/>
                  <a:gd name="T38" fmla="*/ 181 w 181"/>
                  <a:gd name="T39" fmla="*/ 108 h 1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8">
                    <a:moveTo>
                      <a:pt x="110" y="108"/>
                    </a:moveTo>
                    <a:lnTo>
                      <a:pt x="181" y="89"/>
                    </a:lnTo>
                    <a:lnTo>
                      <a:pt x="117" y="66"/>
                    </a:lnTo>
                    <a:lnTo>
                      <a:pt x="139" y="60"/>
                    </a:lnTo>
                    <a:lnTo>
                      <a:pt x="79" y="39"/>
                    </a:lnTo>
                    <a:lnTo>
                      <a:pt x="97" y="34"/>
                    </a:lnTo>
                    <a:lnTo>
                      <a:pt x="0" y="0"/>
                    </a:lnTo>
                    <a:lnTo>
                      <a:pt x="57" y="44"/>
                    </a:lnTo>
                    <a:lnTo>
                      <a:pt x="42" y="48"/>
                    </a:lnTo>
                    <a:lnTo>
                      <a:pt x="89" y="74"/>
                    </a:lnTo>
                    <a:lnTo>
                      <a:pt x="73" y="78"/>
                    </a:lnTo>
                    <a:lnTo>
                      <a:pt x="110" y="108"/>
                    </a:ln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6" name="Group 402"/>
            <p:cNvGrpSpPr>
              <a:grpSpLocks/>
            </p:cNvGrpSpPr>
            <p:nvPr/>
          </p:nvGrpSpPr>
          <p:grpSpPr bwMode="auto">
            <a:xfrm>
              <a:off x="2806" y="3059"/>
              <a:ext cx="91" cy="214"/>
              <a:chOff x="3872" y="2475"/>
              <a:chExt cx="124" cy="217"/>
            </a:xfrm>
          </p:grpSpPr>
          <p:grpSp>
            <p:nvGrpSpPr>
              <p:cNvPr id="7" name="Group 403"/>
              <p:cNvGrpSpPr>
                <a:grpSpLocks/>
              </p:cNvGrpSpPr>
              <p:nvPr/>
            </p:nvGrpSpPr>
            <p:grpSpPr bwMode="auto">
              <a:xfrm>
                <a:off x="3872" y="2475"/>
                <a:ext cx="124" cy="217"/>
                <a:chOff x="3872" y="2475"/>
                <a:chExt cx="124" cy="217"/>
              </a:xfrm>
            </p:grpSpPr>
            <p:grpSp>
              <p:nvGrpSpPr>
                <p:cNvPr id="8" name="Group 404"/>
                <p:cNvGrpSpPr>
                  <a:grpSpLocks/>
                </p:cNvGrpSpPr>
                <p:nvPr/>
              </p:nvGrpSpPr>
              <p:grpSpPr bwMode="auto">
                <a:xfrm>
                  <a:off x="3872" y="2475"/>
                  <a:ext cx="124" cy="155"/>
                  <a:chOff x="3872" y="2475"/>
                  <a:chExt cx="124" cy="155"/>
                </a:xfrm>
              </p:grpSpPr>
              <p:sp>
                <p:nvSpPr>
                  <p:cNvPr id="283" name="Freeform 405"/>
                  <p:cNvSpPr>
                    <a:spLocks/>
                  </p:cNvSpPr>
                  <p:nvPr/>
                </p:nvSpPr>
                <p:spPr bwMode="auto">
                  <a:xfrm>
                    <a:off x="3872" y="2475"/>
                    <a:ext cx="124" cy="156"/>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84" name="Oval 406"/>
                  <p:cNvSpPr>
                    <a:spLocks noChangeArrowheads="1"/>
                  </p:cNvSpPr>
                  <p:nvPr/>
                </p:nvSpPr>
                <p:spPr bwMode="auto">
                  <a:xfrm>
                    <a:off x="3872" y="2591"/>
                    <a:ext cx="124" cy="39"/>
                  </a:xfrm>
                  <a:prstGeom prst="ellipse">
                    <a:avLst/>
                  </a:prstGeom>
                  <a:solidFill>
                    <a:srgbClr val="5BD6D6"/>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85" name="Freeform 407"/>
                  <p:cNvSpPr>
                    <a:spLocks/>
                  </p:cNvSpPr>
                  <p:nvPr/>
                </p:nvSpPr>
                <p:spPr bwMode="auto">
                  <a:xfrm>
                    <a:off x="3872" y="2475"/>
                    <a:ext cx="124" cy="156"/>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86" name="Freeform 408"/>
                  <p:cNvSpPr>
                    <a:spLocks/>
                  </p:cNvSpPr>
                  <p:nvPr/>
                </p:nvSpPr>
                <p:spPr bwMode="auto">
                  <a:xfrm>
                    <a:off x="3872" y="2591"/>
                    <a:ext cx="124" cy="19"/>
                  </a:xfrm>
                  <a:custGeom>
                    <a:avLst/>
                    <a:gdLst>
                      <a:gd name="T0" fmla="*/ 0 w 124"/>
                      <a:gd name="T1" fmla="*/ 19 h 19"/>
                      <a:gd name="T2" fmla="*/ 62 w 124"/>
                      <a:gd name="T3" fmla="*/ 0 h 19"/>
                      <a:gd name="T4" fmla="*/ 124 w 124"/>
                      <a:gd name="T5" fmla="*/ 19 h 19"/>
                      <a:gd name="T6" fmla="*/ 0 60000 65536"/>
                      <a:gd name="T7" fmla="*/ 0 60000 65536"/>
                      <a:gd name="T8" fmla="*/ 0 60000 65536"/>
                      <a:gd name="T9" fmla="*/ 0 w 124"/>
                      <a:gd name="T10" fmla="*/ 0 h 19"/>
                      <a:gd name="T11" fmla="*/ 124 w 124"/>
                      <a:gd name="T12" fmla="*/ 19 h 19"/>
                    </a:gdLst>
                    <a:ahLst/>
                    <a:cxnLst>
                      <a:cxn ang="T6">
                        <a:pos x="T0" y="T1"/>
                      </a:cxn>
                      <a:cxn ang="T7">
                        <a:pos x="T2" y="T3"/>
                      </a:cxn>
                      <a:cxn ang="T8">
                        <a:pos x="T4" y="T5"/>
                      </a:cxn>
                    </a:cxnLst>
                    <a:rect l="T9" t="T10" r="T11" b="T12"/>
                    <a:pathLst>
                      <a:path w="124" h="19">
                        <a:moveTo>
                          <a:pt x="0" y="19"/>
                        </a:moveTo>
                        <a:cubicBezTo>
                          <a:pt x="0" y="9"/>
                          <a:pt x="28" y="0"/>
                          <a:pt x="62" y="0"/>
                        </a:cubicBezTo>
                        <a:cubicBezTo>
                          <a:pt x="96" y="0"/>
                          <a:pt x="124" y="9"/>
                          <a:pt x="124" y="19"/>
                        </a:cubicBezTo>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9" name="Group 409"/>
                <p:cNvGrpSpPr>
                  <a:grpSpLocks/>
                </p:cNvGrpSpPr>
                <p:nvPr/>
              </p:nvGrpSpPr>
              <p:grpSpPr bwMode="auto">
                <a:xfrm>
                  <a:off x="3872" y="2568"/>
                  <a:ext cx="124" cy="124"/>
                  <a:chOff x="3872" y="2568"/>
                  <a:chExt cx="124" cy="124"/>
                </a:xfrm>
              </p:grpSpPr>
              <p:sp>
                <p:nvSpPr>
                  <p:cNvPr id="281" name="Oval 410"/>
                  <p:cNvSpPr>
                    <a:spLocks noChangeArrowheads="1"/>
                  </p:cNvSpPr>
                  <p:nvPr/>
                </p:nvSpPr>
                <p:spPr bwMode="auto">
                  <a:xfrm>
                    <a:off x="3872" y="2568"/>
                    <a:ext cx="124" cy="124"/>
                  </a:xfrm>
                  <a:prstGeom prst="ellipse">
                    <a:avLst/>
                  </a:pr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82" name="Oval 411"/>
                  <p:cNvSpPr>
                    <a:spLocks noChangeArrowheads="1"/>
                  </p:cNvSpPr>
                  <p:nvPr/>
                </p:nvSpPr>
                <p:spPr bwMode="auto">
                  <a:xfrm>
                    <a:off x="3872" y="2568"/>
                    <a:ext cx="124" cy="124"/>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10" name="Group 412"/>
                <p:cNvGrpSpPr>
                  <a:grpSpLocks/>
                </p:cNvGrpSpPr>
                <p:nvPr/>
              </p:nvGrpSpPr>
              <p:grpSpPr bwMode="auto">
                <a:xfrm>
                  <a:off x="3886" y="2536"/>
                  <a:ext cx="47" cy="94"/>
                  <a:chOff x="3886" y="2536"/>
                  <a:chExt cx="47" cy="94"/>
                </a:xfrm>
              </p:grpSpPr>
              <p:sp>
                <p:nvSpPr>
                  <p:cNvPr id="279" name="Rectangle 413"/>
                  <p:cNvSpPr>
                    <a:spLocks noChangeArrowheads="1"/>
                  </p:cNvSpPr>
                  <p:nvPr/>
                </p:nvSpPr>
                <p:spPr bwMode="auto">
                  <a:xfrm>
                    <a:off x="3886" y="2536"/>
                    <a:ext cx="47" cy="95"/>
                  </a:xfrm>
                  <a:prstGeom prst="rect">
                    <a:avLst/>
                  </a:prstGeom>
                  <a:solidFill>
                    <a:srgbClr val="FFFF66"/>
                  </a:solidFill>
                  <a:ln w="9525">
                    <a:noFill/>
                    <a:miter lim="800000"/>
                    <a:headEnd/>
                    <a:tailEnd/>
                  </a:ln>
                </p:spPr>
                <p:txBody>
                  <a:bodyPr/>
                  <a:lstStyle/>
                  <a:p>
                    <a:pPr>
                      <a:defRPr/>
                    </a:pPr>
                    <a:endParaRPr lang="ja-JP" altLang="en-US" dirty="0">
                      <a:solidFill>
                        <a:srgbClr val="000000">
                          <a:lumMod val="75000"/>
                        </a:srgbClr>
                      </a:solidFill>
                    </a:endParaRPr>
                  </a:p>
                </p:txBody>
              </p:sp>
              <p:sp>
                <p:nvSpPr>
                  <p:cNvPr id="280" name="Rectangle 414"/>
                  <p:cNvSpPr>
                    <a:spLocks noChangeArrowheads="1"/>
                  </p:cNvSpPr>
                  <p:nvPr/>
                </p:nvSpPr>
                <p:spPr bwMode="auto">
                  <a:xfrm>
                    <a:off x="3886" y="2536"/>
                    <a:ext cx="47" cy="95"/>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11" name="Group 415"/>
                <p:cNvGrpSpPr>
                  <a:grpSpLocks/>
                </p:cNvGrpSpPr>
                <p:nvPr/>
              </p:nvGrpSpPr>
              <p:grpSpPr bwMode="auto">
                <a:xfrm>
                  <a:off x="3880" y="2507"/>
                  <a:ext cx="85" cy="30"/>
                  <a:chOff x="3880" y="2507"/>
                  <a:chExt cx="85" cy="30"/>
                </a:xfrm>
              </p:grpSpPr>
              <p:sp>
                <p:nvSpPr>
                  <p:cNvPr id="277" name="Rectangle 416"/>
                  <p:cNvSpPr>
                    <a:spLocks noChangeArrowheads="1"/>
                  </p:cNvSpPr>
                  <p:nvPr/>
                </p:nvSpPr>
                <p:spPr bwMode="auto">
                  <a:xfrm>
                    <a:off x="3880" y="2507"/>
                    <a:ext cx="117" cy="30"/>
                  </a:xfrm>
                  <a:prstGeom prst="rect">
                    <a:avLst/>
                  </a:prstGeom>
                  <a:solidFill>
                    <a:srgbClr val="FF0000"/>
                  </a:solidFill>
                  <a:ln w="9525">
                    <a:noFill/>
                    <a:miter lim="800000"/>
                    <a:headEnd/>
                    <a:tailEnd/>
                  </a:ln>
                </p:spPr>
                <p:txBody>
                  <a:bodyPr/>
                  <a:lstStyle/>
                  <a:p>
                    <a:pPr>
                      <a:defRPr/>
                    </a:pPr>
                    <a:endParaRPr lang="ja-JP" altLang="en-US" dirty="0">
                      <a:solidFill>
                        <a:srgbClr val="000000">
                          <a:lumMod val="75000"/>
                        </a:srgbClr>
                      </a:solidFill>
                    </a:endParaRPr>
                  </a:p>
                </p:txBody>
              </p:sp>
              <p:sp>
                <p:nvSpPr>
                  <p:cNvPr id="278" name="Rectangle 417"/>
                  <p:cNvSpPr>
                    <a:spLocks noChangeArrowheads="1"/>
                  </p:cNvSpPr>
                  <p:nvPr/>
                </p:nvSpPr>
                <p:spPr bwMode="auto">
                  <a:xfrm>
                    <a:off x="3880" y="2507"/>
                    <a:ext cx="117" cy="30"/>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12" name="Group 418"/>
                <p:cNvGrpSpPr>
                  <a:grpSpLocks/>
                </p:cNvGrpSpPr>
                <p:nvPr/>
              </p:nvGrpSpPr>
              <p:grpSpPr bwMode="auto">
                <a:xfrm>
                  <a:off x="3903" y="2599"/>
                  <a:ext cx="62" cy="31"/>
                  <a:chOff x="3903" y="2599"/>
                  <a:chExt cx="62" cy="31"/>
                </a:xfrm>
              </p:grpSpPr>
              <p:sp>
                <p:nvSpPr>
                  <p:cNvPr id="275" name="Rectangle 419"/>
                  <p:cNvSpPr>
                    <a:spLocks noChangeArrowheads="1"/>
                  </p:cNvSpPr>
                  <p:nvPr/>
                </p:nvSpPr>
                <p:spPr bwMode="auto">
                  <a:xfrm>
                    <a:off x="3904" y="2599"/>
                    <a:ext cx="62" cy="31"/>
                  </a:xfrm>
                  <a:prstGeom prst="rect">
                    <a:avLst/>
                  </a:prstGeom>
                  <a:solidFill>
                    <a:srgbClr val="CC0099"/>
                  </a:solidFill>
                  <a:ln w="9525">
                    <a:noFill/>
                    <a:miter lim="800000"/>
                    <a:headEnd/>
                    <a:tailEnd/>
                  </a:ln>
                </p:spPr>
                <p:txBody>
                  <a:bodyPr/>
                  <a:lstStyle/>
                  <a:p>
                    <a:pPr>
                      <a:defRPr/>
                    </a:pPr>
                    <a:endParaRPr lang="ja-JP" altLang="en-US" dirty="0">
                      <a:solidFill>
                        <a:srgbClr val="000000">
                          <a:lumMod val="75000"/>
                        </a:srgbClr>
                      </a:solidFill>
                    </a:endParaRPr>
                  </a:p>
                </p:txBody>
              </p:sp>
              <p:sp>
                <p:nvSpPr>
                  <p:cNvPr id="276" name="Rectangle 420"/>
                  <p:cNvSpPr>
                    <a:spLocks noChangeArrowheads="1"/>
                  </p:cNvSpPr>
                  <p:nvPr/>
                </p:nvSpPr>
                <p:spPr bwMode="auto">
                  <a:xfrm>
                    <a:off x="3904" y="2599"/>
                    <a:ext cx="62" cy="31"/>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13" name="Group 421"/>
                <p:cNvGrpSpPr>
                  <a:grpSpLocks/>
                </p:cNvGrpSpPr>
                <p:nvPr/>
              </p:nvGrpSpPr>
              <p:grpSpPr bwMode="auto">
                <a:xfrm>
                  <a:off x="3933" y="2569"/>
                  <a:ext cx="63" cy="30"/>
                  <a:chOff x="3933" y="2569"/>
                  <a:chExt cx="63" cy="30"/>
                </a:xfrm>
              </p:grpSpPr>
              <p:sp>
                <p:nvSpPr>
                  <p:cNvPr id="273" name="Oval 422"/>
                  <p:cNvSpPr>
                    <a:spLocks noChangeArrowheads="1"/>
                  </p:cNvSpPr>
                  <p:nvPr/>
                </p:nvSpPr>
                <p:spPr bwMode="auto">
                  <a:xfrm>
                    <a:off x="3933" y="2569"/>
                    <a:ext cx="63" cy="30"/>
                  </a:xfrm>
                  <a:prstGeom prst="ellipse">
                    <a:avLst/>
                  </a:prstGeom>
                  <a:solidFill>
                    <a:srgbClr val="009900"/>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74" name="Oval 423"/>
                  <p:cNvSpPr>
                    <a:spLocks noChangeArrowheads="1"/>
                  </p:cNvSpPr>
                  <p:nvPr/>
                </p:nvSpPr>
                <p:spPr bwMode="auto">
                  <a:xfrm>
                    <a:off x="3933" y="2569"/>
                    <a:ext cx="63" cy="30"/>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14" name="Group 424"/>
                <p:cNvGrpSpPr>
                  <a:grpSpLocks/>
                </p:cNvGrpSpPr>
                <p:nvPr/>
              </p:nvGrpSpPr>
              <p:grpSpPr bwMode="auto">
                <a:xfrm>
                  <a:off x="3903" y="2640"/>
                  <a:ext cx="71" cy="52"/>
                  <a:chOff x="3903" y="2640"/>
                  <a:chExt cx="71" cy="52"/>
                </a:xfrm>
              </p:grpSpPr>
              <p:sp>
                <p:nvSpPr>
                  <p:cNvPr id="271" name="Oval 425"/>
                  <p:cNvSpPr>
                    <a:spLocks noChangeArrowheads="1"/>
                  </p:cNvSpPr>
                  <p:nvPr/>
                </p:nvSpPr>
                <p:spPr bwMode="auto">
                  <a:xfrm>
                    <a:off x="3904" y="2640"/>
                    <a:ext cx="71" cy="52"/>
                  </a:xfrm>
                  <a:prstGeom prst="ellipse">
                    <a:avLst/>
                  </a:prstGeom>
                  <a:solidFill>
                    <a:srgbClr val="CCECFF"/>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72" name="Oval 426"/>
                  <p:cNvSpPr>
                    <a:spLocks noChangeArrowheads="1"/>
                  </p:cNvSpPr>
                  <p:nvPr/>
                </p:nvSpPr>
                <p:spPr bwMode="auto">
                  <a:xfrm>
                    <a:off x="3904" y="2640"/>
                    <a:ext cx="71" cy="52"/>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grpSp>
            <p:nvGrpSpPr>
              <p:cNvPr id="15" name="Group 427"/>
              <p:cNvGrpSpPr>
                <a:grpSpLocks/>
              </p:cNvGrpSpPr>
              <p:nvPr/>
            </p:nvGrpSpPr>
            <p:grpSpPr bwMode="auto">
              <a:xfrm>
                <a:off x="3872" y="2475"/>
                <a:ext cx="124" cy="155"/>
                <a:chOff x="3872" y="2475"/>
                <a:chExt cx="124" cy="155"/>
              </a:xfrm>
            </p:grpSpPr>
            <p:sp>
              <p:nvSpPr>
                <p:cNvPr id="260" name="Freeform 428"/>
                <p:cNvSpPr>
                  <a:spLocks/>
                </p:cNvSpPr>
                <p:nvPr/>
              </p:nvSpPr>
              <p:spPr bwMode="auto">
                <a:xfrm>
                  <a:off x="3872" y="2475"/>
                  <a:ext cx="124" cy="156"/>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61" name="Oval 429"/>
                <p:cNvSpPr>
                  <a:spLocks noChangeArrowheads="1"/>
                </p:cNvSpPr>
                <p:nvPr/>
              </p:nvSpPr>
              <p:spPr bwMode="auto">
                <a:xfrm>
                  <a:off x="3872" y="2591"/>
                  <a:ext cx="124" cy="39"/>
                </a:xfrm>
                <a:prstGeom prst="ellipse">
                  <a:avLst/>
                </a:prstGeom>
                <a:solidFill>
                  <a:srgbClr val="5BD6D6"/>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62" name="Freeform 430"/>
                <p:cNvSpPr>
                  <a:spLocks/>
                </p:cNvSpPr>
                <p:nvPr/>
              </p:nvSpPr>
              <p:spPr bwMode="auto">
                <a:xfrm>
                  <a:off x="3872" y="2475"/>
                  <a:ext cx="124" cy="156"/>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63" name="Freeform 431"/>
                <p:cNvSpPr>
                  <a:spLocks/>
                </p:cNvSpPr>
                <p:nvPr/>
              </p:nvSpPr>
              <p:spPr bwMode="auto">
                <a:xfrm>
                  <a:off x="3872" y="2591"/>
                  <a:ext cx="124" cy="19"/>
                </a:xfrm>
                <a:custGeom>
                  <a:avLst/>
                  <a:gdLst>
                    <a:gd name="T0" fmla="*/ 0 w 124"/>
                    <a:gd name="T1" fmla="*/ 19 h 19"/>
                    <a:gd name="T2" fmla="*/ 62 w 124"/>
                    <a:gd name="T3" fmla="*/ 0 h 19"/>
                    <a:gd name="T4" fmla="*/ 124 w 124"/>
                    <a:gd name="T5" fmla="*/ 19 h 19"/>
                    <a:gd name="T6" fmla="*/ 0 60000 65536"/>
                    <a:gd name="T7" fmla="*/ 0 60000 65536"/>
                    <a:gd name="T8" fmla="*/ 0 60000 65536"/>
                    <a:gd name="T9" fmla="*/ 0 w 124"/>
                    <a:gd name="T10" fmla="*/ 0 h 19"/>
                    <a:gd name="T11" fmla="*/ 124 w 124"/>
                    <a:gd name="T12" fmla="*/ 19 h 19"/>
                  </a:gdLst>
                  <a:ahLst/>
                  <a:cxnLst>
                    <a:cxn ang="T6">
                      <a:pos x="T0" y="T1"/>
                    </a:cxn>
                    <a:cxn ang="T7">
                      <a:pos x="T2" y="T3"/>
                    </a:cxn>
                    <a:cxn ang="T8">
                      <a:pos x="T4" y="T5"/>
                    </a:cxn>
                  </a:cxnLst>
                  <a:rect l="T9" t="T10" r="T11" b="T12"/>
                  <a:pathLst>
                    <a:path w="124" h="19">
                      <a:moveTo>
                        <a:pt x="0" y="19"/>
                      </a:moveTo>
                      <a:cubicBezTo>
                        <a:pt x="0" y="9"/>
                        <a:pt x="28" y="0"/>
                        <a:pt x="62" y="0"/>
                      </a:cubicBezTo>
                      <a:cubicBezTo>
                        <a:pt x="96" y="0"/>
                        <a:pt x="124" y="9"/>
                        <a:pt x="124" y="19"/>
                      </a:cubicBezTo>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16" name="Group 432"/>
              <p:cNvGrpSpPr>
                <a:grpSpLocks/>
              </p:cNvGrpSpPr>
              <p:nvPr/>
            </p:nvGrpSpPr>
            <p:grpSpPr bwMode="auto">
              <a:xfrm>
                <a:off x="3872" y="2568"/>
                <a:ext cx="124" cy="124"/>
                <a:chOff x="3872" y="2568"/>
                <a:chExt cx="124" cy="124"/>
              </a:xfrm>
            </p:grpSpPr>
            <p:sp>
              <p:nvSpPr>
                <p:cNvPr id="258" name="Oval 433"/>
                <p:cNvSpPr>
                  <a:spLocks noChangeArrowheads="1"/>
                </p:cNvSpPr>
                <p:nvPr/>
              </p:nvSpPr>
              <p:spPr bwMode="auto">
                <a:xfrm>
                  <a:off x="3872" y="2568"/>
                  <a:ext cx="124" cy="124"/>
                </a:xfrm>
                <a:prstGeom prst="ellipse">
                  <a:avLst/>
                </a:pr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59" name="Oval 434"/>
                <p:cNvSpPr>
                  <a:spLocks noChangeArrowheads="1"/>
                </p:cNvSpPr>
                <p:nvPr/>
              </p:nvSpPr>
              <p:spPr bwMode="auto">
                <a:xfrm>
                  <a:off x="3872" y="2568"/>
                  <a:ext cx="124" cy="124"/>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17" name="Group 435"/>
              <p:cNvGrpSpPr>
                <a:grpSpLocks/>
              </p:cNvGrpSpPr>
              <p:nvPr/>
            </p:nvGrpSpPr>
            <p:grpSpPr bwMode="auto">
              <a:xfrm>
                <a:off x="3886" y="2536"/>
                <a:ext cx="47" cy="94"/>
                <a:chOff x="3886" y="2536"/>
                <a:chExt cx="47" cy="94"/>
              </a:xfrm>
            </p:grpSpPr>
            <p:sp>
              <p:nvSpPr>
                <p:cNvPr id="256" name="Rectangle 436"/>
                <p:cNvSpPr>
                  <a:spLocks noChangeArrowheads="1"/>
                </p:cNvSpPr>
                <p:nvPr/>
              </p:nvSpPr>
              <p:spPr bwMode="auto">
                <a:xfrm>
                  <a:off x="3886" y="2536"/>
                  <a:ext cx="47" cy="95"/>
                </a:xfrm>
                <a:prstGeom prst="rect">
                  <a:avLst/>
                </a:prstGeom>
                <a:solidFill>
                  <a:srgbClr val="FFFF66"/>
                </a:solidFill>
                <a:ln w="9525">
                  <a:noFill/>
                  <a:miter lim="800000"/>
                  <a:headEnd/>
                  <a:tailEnd/>
                </a:ln>
              </p:spPr>
              <p:txBody>
                <a:bodyPr/>
                <a:lstStyle/>
                <a:p>
                  <a:pPr>
                    <a:defRPr/>
                  </a:pPr>
                  <a:endParaRPr lang="ja-JP" altLang="en-US" dirty="0">
                    <a:solidFill>
                      <a:srgbClr val="000000">
                        <a:lumMod val="75000"/>
                      </a:srgbClr>
                    </a:solidFill>
                  </a:endParaRPr>
                </a:p>
              </p:txBody>
            </p:sp>
            <p:sp>
              <p:nvSpPr>
                <p:cNvPr id="257" name="Rectangle 437"/>
                <p:cNvSpPr>
                  <a:spLocks noChangeArrowheads="1"/>
                </p:cNvSpPr>
                <p:nvPr/>
              </p:nvSpPr>
              <p:spPr bwMode="auto">
                <a:xfrm>
                  <a:off x="3886" y="2536"/>
                  <a:ext cx="47" cy="95"/>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18" name="Group 438"/>
              <p:cNvGrpSpPr>
                <a:grpSpLocks/>
              </p:cNvGrpSpPr>
              <p:nvPr/>
            </p:nvGrpSpPr>
            <p:grpSpPr bwMode="auto">
              <a:xfrm>
                <a:off x="3880" y="2507"/>
                <a:ext cx="85" cy="30"/>
                <a:chOff x="3880" y="2507"/>
                <a:chExt cx="85" cy="30"/>
              </a:xfrm>
            </p:grpSpPr>
            <p:sp>
              <p:nvSpPr>
                <p:cNvPr id="254" name="Rectangle 439"/>
                <p:cNvSpPr>
                  <a:spLocks noChangeArrowheads="1"/>
                </p:cNvSpPr>
                <p:nvPr/>
              </p:nvSpPr>
              <p:spPr bwMode="auto">
                <a:xfrm>
                  <a:off x="3880" y="2507"/>
                  <a:ext cx="117" cy="30"/>
                </a:xfrm>
                <a:prstGeom prst="rect">
                  <a:avLst/>
                </a:prstGeom>
                <a:solidFill>
                  <a:srgbClr val="FF0000"/>
                </a:solidFill>
                <a:ln w="9525">
                  <a:noFill/>
                  <a:miter lim="800000"/>
                  <a:headEnd/>
                  <a:tailEnd/>
                </a:ln>
              </p:spPr>
              <p:txBody>
                <a:bodyPr/>
                <a:lstStyle/>
                <a:p>
                  <a:pPr>
                    <a:defRPr/>
                  </a:pPr>
                  <a:endParaRPr lang="ja-JP" altLang="en-US" dirty="0">
                    <a:solidFill>
                      <a:srgbClr val="000000">
                        <a:lumMod val="75000"/>
                      </a:srgbClr>
                    </a:solidFill>
                  </a:endParaRPr>
                </a:p>
              </p:txBody>
            </p:sp>
            <p:sp>
              <p:nvSpPr>
                <p:cNvPr id="255" name="Rectangle 440"/>
                <p:cNvSpPr>
                  <a:spLocks noChangeArrowheads="1"/>
                </p:cNvSpPr>
                <p:nvPr/>
              </p:nvSpPr>
              <p:spPr bwMode="auto">
                <a:xfrm>
                  <a:off x="3880" y="2507"/>
                  <a:ext cx="117" cy="30"/>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19" name="Group 441"/>
              <p:cNvGrpSpPr>
                <a:grpSpLocks/>
              </p:cNvGrpSpPr>
              <p:nvPr/>
            </p:nvGrpSpPr>
            <p:grpSpPr bwMode="auto">
              <a:xfrm>
                <a:off x="3903" y="2599"/>
                <a:ext cx="62" cy="31"/>
                <a:chOff x="3903" y="2599"/>
                <a:chExt cx="62" cy="31"/>
              </a:xfrm>
            </p:grpSpPr>
            <p:sp>
              <p:nvSpPr>
                <p:cNvPr id="252" name="Rectangle 442"/>
                <p:cNvSpPr>
                  <a:spLocks noChangeArrowheads="1"/>
                </p:cNvSpPr>
                <p:nvPr/>
              </p:nvSpPr>
              <p:spPr bwMode="auto">
                <a:xfrm>
                  <a:off x="3904" y="2599"/>
                  <a:ext cx="62" cy="31"/>
                </a:xfrm>
                <a:prstGeom prst="rect">
                  <a:avLst/>
                </a:prstGeom>
                <a:solidFill>
                  <a:srgbClr val="CC0099"/>
                </a:solidFill>
                <a:ln w="9525">
                  <a:noFill/>
                  <a:miter lim="800000"/>
                  <a:headEnd/>
                  <a:tailEnd/>
                </a:ln>
              </p:spPr>
              <p:txBody>
                <a:bodyPr/>
                <a:lstStyle/>
                <a:p>
                  <a:pPr>
                    <a:defRPr/>
                  </a:pPr>
                  <a:endParaRPr lang="ja-JP" altLang="en-US" dirty="0">
                    <a:solidFill>
                      <a:srgbClr val="000000">
                        <a:lumMod val="75000"/>
                      </a:srgbClr>
                    </a:solidFill>
                  </a:endParaRPr>
                </a:p>
              </p:txBody>
            </p:sp>
            <p:sp>
              <p:nvSpPr>
                <p:cNvPr id="253" name="Rectangle 443"/>
                <p:cNvSpPr>
                  <a:spLocks noChangeArrowheads="1"/>
                </p:cNvSpPr>
                <p:nvPr/>
              </p:nvSpPr>
              <p:spPr bwMode="auto">
                <a:xfrm>
                  <a:off x="3904" y="2599"/>
                  <a:ext cx="62" cy="31"/>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20" name="Group 444"/>
              <p:cNvGrpSpPr>
                <a:grpSpLocks/>
              </p:cNvGrpSpPr>
              <p:nvPr/>
            </p:nvGrpSpPr>
            <p:grpSpPr bwMode="auto">
              <a:xfrm>
                <a:off x="3933" y="2569"/>
                <a:ext cx="63" cy="30"/>
                <a:chOff x="3933" y="2569"/>
                <a:chExt cx="63" cy="30"/>
              </a:xfrm>
            </p:grpSpPr>
            <p:sp>
              <p:nvSpPr>
                <p:cNvPr id="250" name="Oval 445"/>
                <p:cNvSpPr>
                  <a:spLocks noChangeArrowheads="1"/>
                </p:cNvSpPr>
                <p:nvPr/>
              </p:nvSpPr>
              <p:spPr bwMode="auto">
                <a:xfrm>
                  <a:off x="3933" y="2569"/>
                  <a:ext cx="63" cy="30"/>
                </a:xfrm>
                <a:prstGeom prst="ellipse">
                  <a:avLst/>
                </a:prstGeom>
                <a:solidFill>
                  <a:srgbClr val="009900"/>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51" name="Oval 446"/>
                <p:cNvSpPr>
                  <a:spLocks noChangeArrowheads="1"/>
                </p:cNvSpPr>
                <p:nvPr/>
              </p:nvSpPr>
              <p:spPr bwMode="auto">
                <a:xfrm>
                  <a:off x="3933" y="2569"/>
                  <a:ext cx="63" cy="30"/>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21" name="Group 447"/>
              <p:cNvGrpSpPr>
                <a:grpSpLocks/>
              </p:cNvGrpSpPr>
              <p:nvPr/>
            </p:nvGrpSpPr>
            <p:grpSpPr bwMode="auto">
              <a:xfrm>
                <a:off x="3903" y="2640"/>
                <a:ext cx="71" cy="52"/>
                <a:chOff x="3903" y="2640"/>
                <a:chExt cx="71" cy="52"/>
              </a:xfrm>
            </p:grpSpPr>
            <p:sp>
              <p:nvSpPr>
                <p:cNvPr id="248" name="Oval 448"/>
                <p:cNvSpPr>
                  <a:spLocks noChangeArrowheads="1"/>
                </p:cNvSpPr>
                <p:nvPr/>
              </p:nvSpPr>
              <p:spPr bwMode="auto">
                <a:xfrm>
                  <a:off x="3904" y="2640"/>
                  <a:ext cx="71" cy="52"/>
                </a:xfrm>
                <a:prstGeom prst="ellipse">
                  <a:avLst/>
                </a:prstGeom>
                <a:solidFill>
                  <a:srgbClr val="CCECFF"/>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49" name="Oval 449"/>
                <p:cNvSpPr>
                  <a:spLocks noChangeArrowheads="1"/>
                </p:cNvSpPr>
                <p:nvPr/>
              </p:nvSpPr>
              <p:spPr bwMode="auto">
                <a:xfrm>
                  <a:off x="3904" y="2640"/>
                  <a:ext cx="71" cy="52"/>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22" name="Group 450"/>
              <p:cNvGrpSpPr>
                <a:grpSpLocks/>
              </p:cNvGrpSpPr>
              <p:nvPr/>
            </p:nvGrpSpPr>
            <p:grpSpPr bwMode="auto">
              <a:xfrm>
                <a:off x="3872" y="2475"/>
                <a:ext cx="124" cy="155"/>
                <a:chOff x="3872" y="2475"/>
                <a:chExt cx="124" cy="155"/>
              </a:xfrm>
            </p:grpSpPr>
            <p:sp>
              <p:nvSpPr>
                <p:cNvPr id="244" name="Freeform 451"/>
                <p:cNvSpPr>
                  <a:spLocks/>
                </p:cNvSpPr>
                <p:nvPr/>
              </p:nvSpPr>
              <p:spPr bwMode="auto">
                <a:xfrm>
                  <a:off x="3872" y="2475"/>
                  <a:ext cx="124" cy="156"/>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45" name="Oval 452"/>
                <p:cNvSpPr>
                  <a:spLocks noChangeArrowheads="1"/>
                </p:cNvSpPr>
                <p:nvPr/>
              </p:nvSpPr>
              <p:spPr bwMode="auto">
                <a:xfrm>
                  <a:off x="3872" y="2591"/>
                  <a:ext cx="124" cy="39"/>
                </a:xfrm>
                <a:prstGeom prst="ellipse">
                  <a:avLst/>
                </a:prstGeom>
                <a:solidFill>
                  <a:srgbClr val="5BD6D6"/>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46" name="Freeform 453"/>
                <p:cNvSpPr>
                  <a:spLocks/>
                </p:cNvSpPr>
                <p:nvPr/>
              </p:nvSpPr>
              <p:spPr bwMode="auto">
                <a:xfrm>
                  <a:off x="3872" y="2475"/>
                  <a:ext cx="124" cy="156"/>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47" name="Freeform 454"/>
                <p:cNvSpPr>
                  <a:spLocks/>
                </p:cNvSpPr>
                <p:nvPr/>
              </p:nvSpPr>
              <p:spPr bwMode="auto">
                <a:xfrm>
                  <a:off x="3872" y="2591"/>
                  <a:ext cx="124" cy="19"/>
                </a:xfrm>
                <a:custGeom>
                  <a:avLst/>
                  <a:gdLst>
                    <a:gd name="T0" fmla="*/ 0 w 124"/>
                    <a:gd name="T1" fmla="*/ 19 h 19"/>
                    <a:gd name="T2" fmla="*/ 62 w 124"/>
                    <a:gd name="T3" fmla="*/ 0 h 19"/>
                    <a:gd name="T4" fmla="*/ 124 w 124"/>
                    <a:gd name="T5" fmla="*/ 19 h 19"/>
                    <a:gd name="T6" fmla="*/ 0 60000 65536"/>
                    <a:gd name="T7" fmla="*/ 0 60000 65536"/>
                    <a:gd name="T8" fmla="*/ 0 60000 65536"/>
                    <a:gd name="T9" fmla="*/ 0 w 124"/>
                    <a:gd name="T10" fmla="*/ 0 h 19"/>
                    <a:gd name="T11" fmla="*/ 124 w 124"/>
                    <a:gd name="T12" fmla="*/ 19 h 19"/>
                  </a:gdLst>
                  <a:ahLst/>
                  <a:cxnLst>
                    <a:cxn ang="T6">
                      <a:pos x="T0" y="T1"/>
                    </a:cxn>
                    <a:cxn ang="T7">
                      <a:pos x="T2" y="T3"/>
                    </a:cxn>
                    <a:cxn ang="T8">
                      <a:pos x="T4" y="T5"/>
                    </a:cxn>
                  </a:cxnLst>
                  <a:rect l="T9" t="T10" r="T11" b="T12"/>
                  <a:pathLst>
                    <a:path w="124" h="19">
                      <a:moveTo>
                        <a:pt x="0" y="19"/>
                      </a:moveTo>
                      <a:cubicBezTo>
                        <a:pt x="0" y="9"/>
                        <a:pt x="28" y="0"/>
                        <a:pt x="62" y="0"/>
                      </a:cubicBezTo>
                      <a:cubicBezTo>
                        <a:pt x="96" y="0"/>
                        <a:pt x="124" y="9"/>
                        <a:pt x="124" y="19"/>
                      </a:cubicBezTo>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23" name="Group 455"/>
              <p:cNvGrpSpPr>
                <a:grpSpLocks/>
              </p:cNvGrpSpPr>
              <p:nvPr/>
            </p:nvGrpSpPr>
            <p:grpSpPr bwMode="auto">
              <a:xfrm>
                <a:off x="3872" y="2568"/>
                <a:ext cx="124" cy="124"/>
                <a:chOff x="3872" y="2568"/>
                <a:chExt cx="124" cy="124"/>
              </a:xfrm>
            </p:grpSpPr>
            <p:sp>
              <p:nvSpPr>
                <p:cNvPr id="242" name="Oval 456"/>
                <p:cNvSpPr>
                  <a:spLocks noChangeArrowheads="1"/>
                </p:cNvSpPr>
                <p:nvPr/>
              </p:nvSpPr>
              <p:spPr bwMode="auto">
                <a:xfrm>
                  <a:off x="3872" y="2568"/>
                  <a:ext cx="124" cy="124"/>
                </a:xfrm>
                <a:prstGeom prst="ellipse">
                  <a:avLst/>
                </a:pr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43" name="Oval 457"/>
                <p:cNvSpPr>
                  <a:spLocks noChangeArrowheads="1"/>
                </p:cNvSpPr>
                <p:nvPr/>
              </p:nvSpPr>
              <p:spPr bwMode="auto">
                <a:xfrm>
                  <a:off x="3872" y="2568"/>
                  <a:ext cx="124" cy="124"/>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24" name="Group 458"/>
              <p:cNvGrpSpPr>
                <a:grpSpLocks/>
              </p:cNvGrpSpPr>
              <p:nvPr/>
            </p:nvGrpSpPr>
            <p:grpSpPr bwMode="auto">
              <a:xfrm>
                <a:off x="3886" y="2536"/>
                <a:ext cx="47" cy="94"/>
                <a:chOff x="3886" y="2536"/>
                <a:chExt cx="47" cy="94"/>
              </a:xfrm>
            </p:grpSpPr>
            <p:sp>
              <p:nvSpPr>
                <p:cNvPr id="240" name="Rectangle 459"/>
                <p:cNvSpPr>
                  <a:spLocks noChangeArrowheads="1"/>
                </p:cNvSpPr>
                <p:nvPr/>
              </p:nvSpPr>
              <p:spPr bwMode="auto">
                <a:xfrm>
                  <a:off x="3886" y="2536"/>
                  <a:ext cx="47" cy="95"/>
                </a:xfrm>
                <a:prstGeom prst="rect">
                  <a:avLst/>
                </a:prstGeom>
                <a:solidFill>
                  <a:srgbClr val="FFFF66"/>
                </a:solidFill>
                <a:ln w="9525">
                  <a:noFill/>
                  <a:miter lim="800000"/>
                  <a:headEnd/>
                  <a:tailEnd/>
                </a:ln>
              </p:spPr>
              <p:txBody>
                <a:bodyPr/>
                <a:lstStyle/>
                <a:p>
                  <a:pPr>
                    <a:defRPr/>
                  </a:pPr>
                  <a:endParaRPr lang="ja-JP" altLang="en-US" dirty="0">
                    <a:solidFill>
                      <a:srgbClr val="000000">
                        <a:lumMod val="75000"/>
                      </a:srgbClr>
                    </a:solidFill>
                  </a:endParaRPr>
                </a:p>
              </p:txBody>
            </p:sp>
            <p:sp>
              <p:nvSpPr>
                <p:cNvPr id="241" name="Rectangle 460"/>
                <p:cNvSpPr>
                  <a:spLocks noChangeArrowheads="1"/>
                </p:cNvSpPr>
                <p:nvPr/>
              </p:nvSpPr>
              <p:spPr bwMode="auto">
                <a:xfrm>
                  <a:off x="3886" y="2536"/>
                  <a:ext cx="47" cy="95"/>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25" name="Group 461"/>
              <p:cNvGrpSpPr>
                <a:grpSpLocks/>
              </p:cNvGrpSpPr>
              <p:nvPr/>
            </p:nvGrpSpPr>
            <p:grpSpPr bwMode="auto">
              <a:xfrm>
                <a:off x="3880" y="2507"/>
                <a:ext cx="85" cy="30"/>
                <a:chOff x="3880" y="2507"/>
                <a:chExt cx="85" cy="30"/>
              </a:xfrm>
            </p:grpSpPr>
            <p:sp>
              <p:nvSpPr>
                <p:cNvPr id="238" name="Rectangle 462"/>
                <p:cNvSpPr>
                  <a:spLocks noChangeArrowheads="1"/>
                </p:cNvSpPr>
                <p:nvPr/>
              </p:nvSpPr>
              <p:spPr bwMode="auto">
                <a:xfrm>
                  <a:off x="3880" y="2507"/>
                  <a:ext cx="117" cy="30"/>
                </a:xfrm>
                <a:prstGeom prst="rect">
                  <a:avLst/>
                </a:prstGeom>
                <a:solidFill>
                  <a:srgbClr val="FF0000"/>
                </a:solidFill>
                <a:ln w="9525">
                  <a:noFill/>
                  <a:miter lim="800000"/>
                  <a:headEnd/>
                  <a:tailEnd/>
                </a:ln>
              </p:spPr>
              <p:txBody>
                <a:bodyPr/>
                <a:lstStyle/>
                <a:p>
                  <a:pPr>
                    <a:defRPr/>
                  </a:pPr>
                  <a:endParaRPr lang="ja-JP" altLang="en-US" dirty="0">
                    <a:solidFill>
                      <a:srgbClr val="000000">
                        <a:lumMod val="75000"/>
                      </a:srgbClr>
                    </a:solidFill>
                  </a:endParaRPr>
                </a:p>
              </p:txBody>
            </p:sp>
            <p:sp>
              <p:nvSpPr>
                <p:cNvPr id="239" name="Rectangle 463"/>
                <p:cNvSpPr>
                  <a:spLocks noChangeArrowheads="1"/>
                </p:cNvSpPr>
                <p:nvPr/>
              </p:nvSpPr>
              <p:spPr bwMode="auto">
                <a:xfrm>
                  <a:off x="3880" y="2507"/>
                  <a:ext cx="117" cy="30"/>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26" name="Group 464"/>
              <p:cNvGrpSpPr>
                <a:grpSpLocks/>
              </p:cNvGrpSpPr>
              <p:nvPr/>
            </p:nvGrpSpPr>
            <p:grpSpPr bwMode="auto">
              <a:xfrm>
                <a:off x="3903" y="2599"/>
                <a:ext cx="62" cy="31"/>
                <a:chOff x="3903" y="2599"/>
                <a:chExt cx="62" cy="31"/>
              </a:xfrm>
            </p:grpSpPr>
            <p:sp>
              <p:nvSpPr>
                <p:cNvPr id="236" name="Rectangle 465"/>
                <p:cNvSpPr>
                  <a:spLocks noChangeArrowheads="1"/>
                </p:cNvSpPr>
                <p:nvPr/>
              </p:nvSpPr>
              <p:spPr bwMode="auto">
                <a:xfrm>
                  <a:off x="3904" y="2599"/>
                  <a:ext cx="62" cy="31"/>
                </a:xfrm>
                <a:prstGeom prst="rect">
                  <a:avLst/>
                </a:prstGeom>
                <a:solidFill>
                  <a:srgbClr val="CC0099"/>
                </a:solidFill>
                <a:ln w="9525">
                  <a:noFill/>
                  <a:miter lim="800000"/>
                  <a:headEnd/>
                  <a:tailEnd/>
                </a:ln>
              </p:spPr>
              <p:txBody>
                <a:bodyPr/>
                <a:lstStyle/>
                <a:p>
                  <a:pPr>
                    <a:defRPr/>
                  </a:pPr>
                  <a:endParaRPr lang="ja-JP" altLang="en-US" dirty="0">
                    <a:solidFill>
                      <a:srgbClr val="000000">
                        <a:lumMod val="75000"/>
                      </a:srgbClr>
                    </a:solidFill>
                  </a:endParaRPr>
                </a:p>
              </p:txBody>
            </p:sp>
            <p:sp>
              <p:nvSpPr>
                <p:cNvPr id="237" name="Rectangle 466"/>
                <p:cNvSpPr>
                  <a:spLocks noChangeArrowheads="1"/>
                </p:cNvSpPr>
                <p:nvPr/>
              </p:nvSpPr>
              <p:spPr bwMode="auto">
                <a:xfrm>
                  <a:off x="3904" y="2599"/>
                  <a:ext cx="62" cy="31"/>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27" name="Group 467"/>
              <p:cNvGrpSpPr>
                <a:grpSpLocks/>
              </p:cNvGrpSpPr>
              <p:nvPr/>
            </p:nvGrpSpPr>
            <p:grpSpPr bwMode="auto">
              <a:xfrm>
                <a:off x="3933" y="2569"/>
                <a:ext cx="63" cy="30"/>
                <a:chOff x="3933" y="2569"/>
                <a:chExt cx="63" cy="30"/>
              </a:xfrm>
            </p:grpSpPr>
            <p:sp>
              <p:nvSpPr>
                <p:cNvPr id="234" name="Oval 468"/>
                <p:cNvSpPr>
                  <a:spLocks noChangeArrowheads="1"/>
                </p:cNvSpPr>
                <p:nvPr/>
              </p:nvSpPr>
              <p:spPr bwMode="auto">
                <a:xfrm>
                  <a:off x="3933" y="2569"/>
                  <a:ext cx="63" cy="30"/>
                </a:xfrm>
                <a:prstGeom prst="ellipse">
                  <a:avLst/>
                </a:prstGeom>
                <a:solidFill>
                  <a:srgbClr val="009900"/>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35" name="Oval 469"/>
                <p:cNvSpPr>
                  <a:spLocks noChangeArrowheads="1"/>
                </p:cNvSpPr>
                <p:nvPr/>
              </p:nvSpPr>
              <p:spPr bwMode="auto">
                <a:xfrm>
                  <a:off x="3933" y="2569"/>
                  <a:ext cx="63" cy="30"/>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28" name="Group 470"/>
              <p:cNvGrpSpPr>
                <a:grpSpLocks/>
              </p:cNvGrpSpPr>
              <p:nvPr/>
            </p:nvGrpSpPr>
            <p:grpSpPr bwMode="auto">
              <a:xfrm>
                <a:off x="3903" y="2640"/>
                <a:ext cx="71" cy="52"/>
                <a:chOff x="3903" y="2640"/>
                <a:chExt cx="71" cy="52"/>
              </a:xfrm>
            </p:grpSpPr>
            <p:sp>
              <p:nvSpPr>
                <p:cNvPr id="232" name="Oval 471"/>
                <p:cNvSpPr>
                  <a:spLocks noChangeArrowheads="1"/>
                </p:cNvSpPr>
                <p:nvPr/>
              </p:nvSpPr>
              <p:spPr bwMode="auto">
                <a:xfrm>
                  <a:off x="3904" y="2640"/>
                  <a:ext cx="71" cy="52"/>
                </a:xfrm>
                <a:prstGeom prst="ellipse">
                  <a:avLst/>
                </a:prstGeom>
                <a:solidFill>
                  <a:srgbClr val="CCECFF"/>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33" name="Oval 472"/>
                <p:cNvSpPr>
                  <a:spLocks noChangeArrowheads="1"/>
                </p:cNvSpPr>
                <p:nvPr/>
              </p:nvSpPr>
              <p:spPr bwMode="auto">
                <a:xfrm>
                  <a:off x="3904" y="2640"/>
                  <a:ext cx="71" cy="52"/>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grpSp>
          <p:nvGrpSpPr>
            <p:cNvPr id="29" name="Group 473"/>
            <p:cNvGrpSpPr>
              <a:grpSpLocks/>
            </p:cNvGrpSpPr>
            <p:nvPr/>
          </p:nvGrpSpPr>
          <p:grpSpPr bwMode="auto">
            <a:xfrm>
              <a:off x="2942" y="3182"/>
              <a:ext cx="167" cy="109"/>
              <a:chOff x="4124" y="2619"/>
              <a:chExt cx="181" cy="109"/>
            </a:xfrm>
          </p:grpSpPr>
          <p:sp>
            <p:nvSpPr>
              <p:cNvPr id="215" name="Freeform 474"/>
              <p:cNvSpPr>
                <a:spLocks/>
              </p:cNvSpPr>
              <p:nvPr/>
            </p:nvSpPr>
            <p:spPr bwMode="auto">
              <a:xfrm>
                <a:off x="4124" y="2619"/>
                <a:ext cx="181" cy="109"/>
              </a:xfrm>
              <a:custGeom>
                <a:avLst/>
                <a:gdLst>
                  <a:gd name="T0" fmla="*/ 71 w 181"/>
                  <a:gd name="T1" fmla="*/ 0 h 109"/>
                  <a:gd name="T2" fmla="*/ 0 w 181"/>
                  <a:gd name="T3" fmla="*/ 20 h 109"/>
                  <a:gd name="T4" fmla="*/ 64 w 181"/>
                  <a:gd name="T5" fmla="*/ 42 h 109"/>
                  <a:gd name="T6" fmla="*/ 42 w 181"/>
                  <a:gd name="T7" fmla="*/ 49 h 109"/>
                  <a:gd name="T8" fmla="*/ 103 w 181"/>
                  <a:gd name="T9" fmla="*/ 70 h 109"/>
                  <a:gd name="T10" fmla="*/ 84 w 181"/>
                  <a:gd name="T11" fmla="*/ 75 h 109"/>
                  <a:gd name="T12" fmla="*/ 181 w 181"/>
                  <a:gd name="T13" fmla="*/ 109 h 109"/>
                  <a:gd name="T14" fmla="*/ 124 w 181"/>
                  <a:gd name="T15" fmla="*/ 65 h 109"/>
                  <a:gd name="T16" fmla="*/ 139 w 181"/>
                  <a:gd name="T17" fmla="*/ 61 h 109"/>
                  <a:gd name="T18" fmla="*/ 93 w 181"/>
                  <a:gd name="T19" fmla="*/ 35 h 109"/>
                  <a:gd name="T20" fmla="*/ 108 w 181"/>
                  <a:gd name="T21" fmla="*/ 31 h 109"/>
                  <a:gd name="T22" fmla="*/ 71 w 181"/>
                  <a:gd name="T23" fmla="*/ 0 h 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9"/>
                  <a:gd name="T38" fmla="*/ 181 w 181"/>
                  <a:gd name="T39" fmla="*/ 109 h 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9">
                    <a:moveTo>
                      <a:pt x="71" y="0"/>
                    </a:moveTo>
                    <a:lnTo>
                      <a:pt x="0" y="20"/>
                    </a:lnTo>
                    <a:lnTo>
                      <a:pt x="64" y="42"/>
                    </a:lnTo>
                    <a:lnTo>
                      <a:pt x="42" y="49"/>
                    </a:lnTo>
                    <a:lnTo>
                      <a:pt x="103" y="70"/>
                    </a:lnTo>
                    <a:lnTo>
                      <a:pt x="84" y="75"/>
                    </a:lnTo>
                    <a:lnTo>
                      <a:pt x="181" y="109"/>
                    </a:lnTo>
                    <a:lnTo>
                      <a:pt x="124" y="65"/>
                    </a:lnTo>
                    <a:lnTo>
                      <a:pt x="139" y="61"/>
                    </a:lnTo>
                    <a:lnTo>
                      <a:pt x="93" y="35"/>
                    </a:lnTo>
                    <a:lnTo>
                      <a:pt x="108" y="31"/>
                    </a:lnTo>
                    <a:lnTo>
                      <a:pt x="71" y="0"/>
                    </a:lnTo>
                    <a:close/>
                  </a:path>
                </a:pathLst>
              </a:custGeom>
              <a:solidFill>
                <a:srgbClr val="FFFF66"/>
              </a:solidFill>
              <a:ln w="9525">
                <a:noFill/>
                <a:round/>
                <a:headEnd/>
                <a:tailEnd/>
              </a:ln>
            </p:spPr>
            <p:txBody>
              <a:bodyPr/>
              <a:lstStyle/>
              <a:p>
                <a:pPr>
                  <a:defRPr/>
                </a:pPr>
                <a:endParaRPr lang="ja-JP" altLang="en-US" dirty="0">
                  <a:solidFill>
                    <a:srgbClr val="000000">
                      <a:lumMod val="75000"/>
                    </a:srgbClr>
                  </a:solidFill>
                </a:endParaRPr>
              </a:p>
            </p:txBody>
          </p:sp>
          <p:sp>
            <p:nvSpPr>
              <p:cNvPr id="216" name="Freeform 475"/>
              <p:cNvSpPr>
                <a:spLocks/>
              </p:cNvSpPr>
              <p:nvPr/>
            </p:nvSpPr>
            <p:spPr bwMode="auto">
              <a:xfrm>
                <a:off x="4124" y="2619"/>
                <a:ext cx="181" cy="109"/>
              </a:xfrm>
              <a:custGeom>
                <a:avLst/>
                <a:gdLst>
                  <a:gd name="T0" fmla="*/ 71 w 181"/>
                  <a:gd name="T1" fmla="*/ 0 h 109"/>
                  <a:gd name="T2" fmla="*/ 0 w 181"/>
                  <a:gd name="T3" fmla="*/ 20 h 109"/>
                  <a:gd name="T4" fmla="*/ 64 w 181"/>
                  <a:gd name="T5" fmla="*/ 42 h 109"/>
                  <a:gd name="T6" fmla="*/ 42 w 181"/>
                  <a:gd name="T7" fmla="*/ 49 h 109"/>
                  <a:gd name="T8" fmla="*/ 103 w 181"/>
                  <a:gd name="T9" fmla="*/ 70 h 109"/>
                  <a:gd name="T10" fmla="*/ 84 w 181"/>
                  <a:gd name="T11" fmla="*/ 75 h 109"/>
                  <a:gd name="T12" fmla="*/ 181 w 181"/>
                  <a:gd name="T13" fmla="*/ 109 h 109"/>
                  <a:gd name="T14" fmla="*/ 124 w 181"/>
                  <a:gd name="T15" fmla="*/ 65 h 109"/>
                  <a:gd name="T16" fmla="*/ 139 w 181"/>
                  <a:gd name="T17" fmla="*/ 61 h 109"/>
                  <a:gd name="T18" fmla="*/ 93 w 181"/>
                  <a:gd name="T19" fmla="*/ 35 h 109"/>
                  <a:gd name="T20" fmla="*/ 108 w 181"/>
                  <a:gd name="T21" fmla="*/ 31 h 109"/>
                  <a:gd name="T22" fmla="*/ 71 w 181"/>
                  <a:gd name="T23" fmla="*/ 0 h 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9"/>
                  <a:gd name="T38" fmla="*/ 181 w 181"/>
                  <a:gd name="T39" fmla="*/ 109 h 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9">
                    <a:moveTo>
                      <a:pt x="71" y="0"/>
                    </a:moveTo>
                    <a:lnTo>
                      <a:pt x="0" y="20"/>
                    </a:lnTo>
                    <a:lnTo>
                      <a:pt x="64" y="42"/>
                    </a:lnTo>
                    <a:lnTo>
                      <a:pt x="42" y="49"/>
                    </a:lnTo>
                    <a:lnTo>
                      <a:pt x="103" y="70"/>
                    </a:lnTo>
                    <a:lnTo>
                      <a:pt x="84" y="75"/>
                    </a:lnTo>
                    <a:lnTo>
                      <a:pt x="181" y="109"/>
                    </a:lnTo>
                    <a:lnTo>
                      <a:pt x="124" y="65"/>
                    </a:lnTo>
                    <a:lnTo>
                      <a:pt x="139" y="61"/>
                    </a:lnTo>
                    <a:lnTo>
                      <a:pt x="93" y="35"/>
                    </a:lnTo>
                    <a:lnTo>
                      <a:pt x="108" y="31"/>
                    </a:lnTo>
                    <a:lnTo>
                      <a:pt x="71" y="0"/>
                    </a:ln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30" name="Group 476"/>
            <p:cNvGrpSpPr>
              <a:grpSpLocks/>
            </p:cNvGrpSpPr>
            <p:nvPr/>
          </p:nvGrpSpPr>
          <p:grpSpPr bwMode="auto">
            <a:xfrm>
              <a:off x="2987" y="3001"/>
              <a:ext cx="167" cy="108"/>
              <a:chOff x="3583" y="2691"/>
              <a:chExt cx="181" cy="108"/>
            </a:xfrm>
          </p:grpSpPr>
          <p:sp>
            <p:nvSpPr>
              <p:cNvPr id="213" name="Freeform 477"/>
              <p:cNvSpPr>
                <a:spLocks/>
              </p:cNvSpPr>
              <p:nvPr/>
            </p:nvSpPr>
            <p:spPr bwMode="auto">
              <a:xfrm>
                <a:off x="3583" y="2691"/>
                <a:ext cx="181" cy="108"/>
              </a:xfrm>
              <a:custGeom>
                <a:avLst/>
                <a:gdLst>
                  <a:gd name="T0" fmla="*/ 110 w 181"/>
                  <a:gd name="T1" fmla="*/ 0 h 108"/>
                  <a:gd name="T2" fmla="*/ 181 w 181"/>
                  <a:gd name="T3" fmla="*/ 20 h 108"/>
                  <a:gd name="T4" fmla="*/ 117 w 181"/>
                  <a:gd name="T5" fmla="*/ 42 h 108"/>
                  <a:gd name="T6" fmla="*/ 139 w 181"/>
                  <a:gd name="T7" fmla="*/ 49 h 108"/>
                  <a:gd name="T8" fmla="*/ 79 w 181"/>
                  <a:gd name="T9" fmla="*/ 70 h 108"/>
                  <a:gd name="T10" fmla="*/ 97 w 181"/>
                  <a:gd name="T11" fmla="*/ 75 h 108"/>
                  <a:gd name="T12" fmla="*/ 0 w 181"/>
                  <a:gd name="T13" fmla="*/ 108 h 108"/>
                  <a:gd name="T14" fmla="*/ 58 w 181"/>
                  <a:gd name="T15" fmla="*/ 64 h 108"/>
                  <a:gd name="T16" fmla="*/ 42 w 181"/>
                  <a:gd name="T17" fmla="*/ 60 h 108"/>
                  <a:gd name="T18" fmla="*/ 89 w 181"/>
                  <a:gd name="T19" fmla="*/ 34 h 108"/>
                  <a:gd name="T20" fmla="*/ 74 w 181"/>
                  <a:gd name="T21" fmla="*/ 31 h 108"/>
                  <a:gd name="T22" fmla="*/ 110 w 181"/>
                  <a:gd name="T23" fmla="*/ 0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8"/>
                  <a:gd name="T38" fmla="*/ 181 w 181"/>
                  <a:gd name="T39" fmla="*/ 108 h 1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8">
                    <a:moveTo>
                      <a:pt x="110" y="0"/>
                    </a:moveTo>
                    <a:lnTo>
                      <a:pt x="181" y="20"/>
                    </a:lnTo>
                    <a:lnTo>
                      <a:pt x="117" y="42"/>
                    </a:lnTo>
                    <a:lnTo>
                      <a:pt x="139" y="49"/>
                    </a:lnTo>
                    <a:lnTo>
                      <a:pt x="79" y="70"/>
                    </a:lnTo>
                    <a:lnTo>
                      <a:pt x="97" y="75"/>
                    </a:lnTo>
                    <a:lnTo>
                      <a:pt x="0" y="108"/>
                    </a:lnTo>
                    <a:lnTo>
                      <a:pt x="58" y="64"/>
                    </a:lnTo>
                    <a:lnTo>
                      <a:pt x="42" y="60"/>
                    </a:lnTo>
                    <a:lnTo>
                      <a:pt x="89" y="34"/>
                    </a:lnTo>
                    <a:lnTo>
                      <a:pt x="74" y="31"/>
                    </a:lnTo>
                    <a:lnTo>
                      <a:pt x="110" y="0"/>
                    </a:lnTo>
                    <a:close/>
                  </a:path>
                </a:pathLst>
              </a:custGeom>
              <a:solidFill>
                <a:srgbClr val="FFFF66"/>
              </a:solidFill>
              <a:ln w="9525">
                <a:noFill/>
                <a:round/>
                <a:headEnd/>
                <a:tailEnd/>
              </a:ln>
            </p:spPr>
            <p:txBody>
              <a:bodyPr/>
              <a:lstStyle/>
              <a:p>
                <a:pPr>
                  <a:defRPr/>
                </a:pPr>
                <a:endParaRPr lang="ja-JP" altLang="en-US" dirty="0">
                  <a:solidFill>
                    <a:srgbClr val="000000">
                      <a:lumMod val="75000"/>
                    </a:srgbClr>
                  </a:solidFill>
                </a:endParaRPr>
              </a:p>
            </p:txBody>
          </p:sp>
          <p:sp>
            <p:nvSpPr>
              <p:cNvPr id="214" name="Freeform 478"/>
              <p:cNvSpPr>
                <a:spLocks/>
              </p:cNvSpPr>
              <p:nvPr/>
            </p:nvSpPr>
            <p:spPr bwMode="auto">
              <a:xfrm>
                <a:off x="3583" y="2691"/>
                <a:ext cx="181" cy="108"/>
              </a:xfrm>
              <a:custGeom>
                <a:avLst/>
                <a:gdLst>
                  <a:gd name="T0" fmla="*/ 110 w 181"/>
                  <a:gd name="T1" fmla="*/ 0 h 108"/>
                  <a:gd name="T2" fmla="*/ 181 w 181"/>
                  <a:gd name="T3" fmla="*/ 20 h 108"/>
                  <a:gd name="T4" fmla="*/ 117 w 181"/>
                  <a:gd name="T5" fmla="*/ 42 h 108"/>
                  <a:gd name="T6" fmla="*/ 139 w 181"/>
                  <a:gd name="T7" fmla="*/ 49 h 108"/>
                  <a:gd name="T8" fmla="*/ 79 w 181"/>
                  <a:gd name="T9" fmla="*/ 70 h 108"/>
                  <a:gd name="T10" fmla="*/ 97 w 181"/>
                  <a:gd name="T11" fmla="*/ 75 h 108"/>
                  <a:gd name="T12" fmla="*/ 0 w 181"/>
                  <a:gd name="T13" fmla="*/ 108 h 108"/>
                  <a:gd name="T14" fmla="*/ 58 w 181"/>
                  <a:gd name="T15" fmla="*/ 64 h 108"/>
                  <a:gd name="T16" fmla="*/ 42 w 181"/>
                  <a:gd name="T17" fmla="*/ 60 h 108"/>
                  <a:gd name="T18" fmla="*/ 89 w 181"/>
                  <a:gd name="T19" fmla="*/ 34 h 108"/>
                  <a:gd name="T20" fmla="*/ 74 w 181"/>
                  <a:gd name="T21" fmla="*/ 31 h 108"/>
                  <a:gd name="T22" fmla="*/ 110 w 181"/>
                  <a:gd name="T23" fmla="*/ 0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8"/>
                  <a:gd name="T38" fmla="*/ 181 w 181"/>
                  <a:gd name="T39" fmla="*/ 108 h 1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8">
                    <a:moveTo>
                      <a:pt x="110" y="0"/>
                    </a:moveTo>
                    <a:lnTo>
                      <a:pt x="181" y="20"/>
                    </a:lnTo>
                    <a:lnTo>
                      <a:pt x="117" y="42"/>
                    </a:lnTo>
                    <a:lnTo>
                      <a:pt x="139" y="49"/>
                    </a:lnTo>
                    <a:lnTo>
                      <a:pt x="79" y="70"/>
                    </a:lnTo>
                    <a:lnTo>
                      <a:pt x="97" y="75"/>
                    </a:lnTo>
                    <a:lnTo>
                      <a:pt x="0" y="108"/>
                    </a:lnTo>
                    <a:lnTo>
                      <a:pt x="58" y="64"/>
                    </a:lnTo>
                    <a:lnTo>
                      <a:pt x="42" y="60"/>
                    </a:lnTo>
                    <a:lnTo>
                      <a:pt x="89" y="34"/>
                    </a:lnTo>
                    <a:lnTo>
                      <a:pt x="74" y="31"/>
                    </a:lnTo>
                    <a:lnTo>
                      <a:pt x="110" y="0"/>
                    </a:ln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31" name="Group 479"/>
            <p:cNvGrpSpPr>
              <a:grpSpLocks/>
            </p:cNvGrpSpPr>
            <p:nvPr/>
          </p:nvGrpSpPr>
          <p:grpSpPr bwMode="auto">
            <a:xfrm flipH="1">
              <a:off x="2806" y="2774"/>
              <a:ext cx="91" cy="227"/>
              <a:chOff x="3619" y="2403"/>
              <a:chExt cx="181" cy="108"/>
            </a:xfrm>
          </p:grpSpPr>
          <p:sp>
            <p:nvSpPr>
              <p:cNvPr id="211" name="Freeform 480"/>
              <p:cNvSpPr>
                <a:spLocks/>
              </p:cNvSpPr>
              <p:nvPr/>
            </p:nvSpPr>
            <p:spPr bwMode="auto">
              <a:xfrm>
                <a:off x="3619" y="2403"/>
                <a:ext cx="181" cy="108"/>
              </a:xfrm>
              <a:custGeom>
                <a:avLst/>
                <a:gdLst>
                  <a:gd name="T0" fmla="*/ 110 w 181"/>
                  <a:gd name="T1" fmla="*/ 108 h 108"/>
                  <a:gd name="T2" fmla="*/ 181 w 181"/>
                  <a:gd name="T3" fmla="*/ 89 h 108"/>
                  <a:gd name="T4" fmla="*/ 117 w 181"/>
                  <a:gd name="T5" fmla="*/ 66 h 108"/>
                  <a:gd name="T6" fmla="*/ 139 w 181"/>
                  <a:gd name="T7" fmla="*/ 60 h 108"/>
                  <a:gd name="T8" fmla="*/ 79 w 181"/>
                  <a:gd name="T9" fmla="*/ 39 h 108"/>
                  <a:gd name="T10" fmla="*/ 97 w 181"/>
                  <a:gd name="T11" fmla="*/ 34 h 108"/>
                  <a:gd name="T12" fmla="*/ 0 w 181"/>
                  <a:gd name="T13" fmla="*/ 0 h 108"/>
                  <a:gd name="T14" fmla="*/ 57 w 181"/>
                  <a:gd name="T15" fmla="*/ 44 h 108"/>
                  <a:gd name="T16" fmla="*/ 42 w 181"/>
                  <a:gd name="T17" fmla="*/ 48 h 108"/>
                  <a:gd name="T18" fmla="*/ 89 w 181"/>
                  <a:gd name="T19" fmla="*/ 74 h 108"/>
                  <a:gd name="T20" fmla="*/ 73 w 181"/>
                  <a:gd name="T21" fmla="*/ 78 h 108"/>
                  <a:gd name="T22" fmla="*/ 110 w 181"/>
                  <a:gd name="T23" fmla="*/ 108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8"/>
                  <a:gd name="T38" fmla="*/ 181 w 181"/>
                  <a:gd name="T39" fmla="*/ 108 h 1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8">
                    <a:moveTo>
                      <a:pt x="110" y="108"/>
                    </a:moveTo>
                    <a:lnTo>
                      <a:pt x="181" y="89"/>
                    </a:lnTo>
                    <a:lnTo>
                      <a:pt x="117" y="66"/>
                    </a:lnTo>
                    <a:lnTo>
                      <a:pt x="139" y="60"/>
                    </a:lnTo>
                    <a:lnTo>
                      <a:pt x="79" y="39"/>
                    </a:lnTo>
                    <a:lnTo>
                      <a:pt x="97" y="34"/>
                    </a:lnTo>
                    <a:lnTo>
                      <a:pt x="0" y="0"/>
                    </a:lnTo>
                    <a:lnTo>
                      <a:pt x="57" y="44"/>
                    </a:lnTo>
                    <a:lnTo>
                      <a:pt x="42" y="48"/>
                    </a:lnTo>
                    <a:lnTo>
                      <a:pt x="89" y="74"/>
                    </a:lnTo>
                    <a:lnTo>
                      <a:pt x="73" y="78"/>
                    </a:lnTo>
                    <a:lnTo>
                      <a:pt x="110" y="108"/>
                    </a:lnTo>
                    <a:close/>
                  </a:path>
                </a:pathLst>
              </a:custGeom>
              <a:solidFill>
                <a:srgbClr val="FFFF66"/>
              </a:solidFill>
              <a:ln w="9525">
                <a:noFill/>
                <a:round/>
                <a:headEnd/>
                <a:tailEnd/>
              </a:ln>
            </p:spPr>
            <p:txBody>
              <a:bodyPr/>
              <a:lstStyle/>
              <a:p>
                <a:pPr>
                  <a:defRPr/>
                </a:pPr>
                <a:endParaRPr lang="ja-JP" altLang="en-US" dirty="0">
                  <a:solidFill>
                    <a:srgbClr val="000000">
                      <a:lumMod val="75000"/>
                    </a:srgbClr>
                  </a:solidFill>
                </a:endParaRPr>
              </a:p>
            </p:txBody>
          </p:sp>
          <p:sp>
            <p:nvSpPr>
              <p:cNvPr id="212" name="Freeform 481"/>
              <p:cNvSpPr>
                <a:spLocks/>
              </p:cNvSpPr>
              <p:nvPr/>
            </p:nvSpPr>
            <p:spPr bwMode="auto">
              <a:xfrm>
                <a:off x="3619" y="2403"/>
                <a:ext cx="181" cy="108"/>
              </a:xfrm>
              <a:custGeom>
                <a:avLst/>
                <a:gdLst>
                  <a:gd name="T0" fmla="*/ 110 w 181"/>
                  <a:gd name="T1" fmla="*/ 108 h 108"/>
                  <a:gd name="T2" fmla="*/ 181 w 181"/>
                  <a:gd name="T3" fmla="*/ 89 h 108"/>
                  <a:gd name="T4" fmla="*/ 117 w 181"/>
                  <a:gd name="T5" fmla="*/ 66 h 108"/>
                  <a:gd name="T6" fmla="*/ 139 w 181"/>
                  <a:gd name="T7" fmla="*/ 60 h 108"/>
                  <a:gd name="T8" fmla="*/ 79 w 181"/>
                  <a:gd name="T9" fmla="*/ 39 h 108"/>
                  <a:gd name="T10" fmla="*/ 97 w 181"/>
                  <a:gd name="T11" fmla="*/ 34 h 108"/>
                  <a:gd name="T12" fmla="*/ 0 w 181"/>
                  <a:gd name="T13" fmla="*/ 0 h 108"/>
                  <a:gd name="T14" fmla="*/ 57 w 181"/>
                  <a:gd name="T15" fmla="*/ 44 h 108"/>
                  <a:gd name="T16" fmla="*/ 42 w 181"/>
                  <a:gd name="T17" fmla="*/ 48 h 108"/>
                  <a:gd name="T18" fmla="*/ 89 w 181"/>
                  <a:gd name="T19" fmla="*/ 74 h 108"/>
                  <a:gd name="T20" fmla="*/ 73 w 181"/>
                  <a:gd name="T21" fmla="*/ 78 h 108"/>
                  <a:gd name="T22" fmla="*/ 110 w 181"/>
                  <a:gd name="T23" fmla="*/ 108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8"/>
                  <a:gd name="T38" fmla="*/ 181 w 181"/>
                  <a:gd name="T39" fmla="*/ 108 h 1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8">
                    <a:moveTo>
                      <a:pt x="110" y="108"/>
                    </a:moveTo>
                    <a:lnTo>
                      <a:pt x="181" y="89"/>
                    </a:lnTo>
                    <a:lnTo>
                      <a:pt x="117" y="66"/>
                    </a:lnTo>
                    <a:lnTo>
                      <a:pt x="139" y="60"/>
                    </a:lnTo>
                    <a:lnTo>
                      <a:pt x="79" y="39"/>
                    </a:lnTo>
                    <a:lnTo>
                      <a:pt x="97" y="34"/>
                    </a:lnTo>
                    <a:lnTo>
                      <a:pt x="0" y="0"/>
                    </a:lnTo>
                    <a:lnTo>
                      <a:pt x="57" y="44"/>
                    </a:lnTo>
                    <a:lnTo>
                      <a:pt x="42" y="48"/>
                    </a:lnTo>
                    <a:lnTo>
                      <a:pt x="89" y="74"/>
                    </a:lnTo>
                    <a:lnTo>
                      <a:pt x="73" y="78"/>
                    </a:lnTo>
                    <a:lnTo>
                      <a:pt x="110" y="108"/>
                    </a:ln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64" name="Group 482"/>
            <p:cNvGrpSpPr>
              <a:grpSpLocks/>
            </p:cNvGrpSpPr>
            <p:nvPr/>
          </p:nvGrpSpPr>
          <p:grpSpPr bwMode="auto">
            <a:xfrm>
              <a:off x="3123" y="2774"/>
              <a:ext cx="115" cy="217"/>
              <a:chOff x="3872" y="2475"/>
              <a:chExt cx="124" cy="217"/>
            </a:xfrm>
          </p:grpSpPr>
          <p:grpSp>
            <p:nvGrpSpPr>
              <p:cNvPr id="65" name="Group 483"/>
              <p:cNvGrpSpPr>
                <a:grpSpLocks/>
              </p:cNvGrpSpPr>
              <p:nvPr/>
            </p:nvGrpSpPr>
            <p:grpSpPr bwMode="auto">
              <a:xfrm>
                <a:off x="3872" y="2475"/>
                <a:ext cx="124" cy="217"/>
                <a:chOff x="3872" y="2475"/>
                <a:chExt cx="124" cy="217"/>
              </a:xfrm>
            </p:grpSpPr>
            <p:grpSp>
              <p:nvGrpSpPr>
                <p:cNvPr id="66" name="Group 484"/>
                <p:cNvGrpSpPr>
                  <a:grpSpLocks/>
                </p:cNvGrpSpPr>
                <p:nvPr/>
              </p:nvGrpSpPr>
              <p:grpSpPr bwMode="auto">
                <a:xfrm>
                  <a:off x="3872" y="2475"/>
                  <a:ext cx="124" cy="155"/>
                  <a:chOff x="3872" y="2475"/>
                  <a:chExt cx="124" cy="155"/>
                </a:xfrm>
              </p:grpSpPr>
              <p:sp>
                <p:nvSpPr>
                  <p:cNvPr id="207" name="Freeform 485"/>
                  <p:cNvSpPr>
                    <a:spLocks/>
                  </p:cNvSpPr>
                  <p:nvPr/>
                </p:nvSpPr>
                <p:spPr bwMode="auto">
                  <a:xfrm>
                    <a:off x="3872" y="2475"/>
                    <a:ext cx="125"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08" name="Oval 486"/>
                  <p:cNvSpPr>
                    <a:spLocks noChangeArrowheads="1"/>
                  </p:cNvSpPr>
                  <p:nvPr/>
                </p:nvSpPr>
                <p:spPr bwMode="auto">
                  <a:xfrm>
                    <a:off x="3872" y="2591"/>
                    <a:ext cx="125" cy="39"/>
                  </a:xfrm>
                  <a:prstGeom prst="ellipse">
                    <a:avLst/>
                  </a:prstGeom>
                  <a:solidFill>
                    <a:srgbClr val="5BD6D6"/>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09" name="Freeform 487"/>
                  <p:cNvSpPr>
                    <a:spLocks/>
                  </p:cNvSpPr>
                  <p:nvPr/>
                </p:nvSpPr>
                <p:spPr bwMode="auto">
                  <a:xfrm>
                    <a:off x="3872" y="2475"/>
                    <a:ext cx="125"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10" name="Freeform 488"/>
                  <p:cNvSpPr>
                    <a:spLocks/>
                  </p:cNvSpPr>
                  <p:nvPr/>
                </p:nvSpPr>
                <p:spPr bwMode="auto">
                  <a:xfrm>
                    <a:off x="3872" y="2591"/>
                    <a:ext cx="125" cy="19"/>
                  </a:xfrm>
                  <a:custGeom>
                    <a:avLst/>
                    <a:gdLst>
                      <a:gd name="T0" fmla="*/ 0 w 124"/>
                      <a:gd name="T1" fmla="*/ 19 h 19"/>
                      <a:gd name="T2" fmla="*/ 62 w 124"/>
                      <a:gd name="T3" fmla="*/ 0 h 19"/>
                      <a:gd name="T4" fmla="*/ 124 w 124"/>
                      <a:gd name="T5" fmla="*/ 19 h 19"/>
                      <a:gd name="T6" fmla="*/ 0 60000 65536"/>
                      <a:gd name="T7" fmla="*/ 0 60000 65536"/>
                      <a:gd name="T8" fmla="*/ 0 60000 65536"/>
                      <a:gd name="T9" fmla="*/ 0 w 124"/>
                      <a:gd name="T10" fmla="*/ 0 h 19"/>
                      <a:gd name="T11" fmla="*/ 124 w 124"/>
                      <a:gd name="T12" fmla="*/ 19 h 19"/>
                    </a:gdLst>
                    <a:ahLst/>
                    <a:cxnLst>
                      <a:cxn ang="T6">
                        <a:pos x="T0" y="T1"/>
                      </a:cxn>
                      <a:cxn ang="T7">
                        <a:pos x="T2" y="T3"/>
                      </a:cxn>
                      <a:cxn ang="T8">
                        <a:pos x="T4" y="T5"/>
                      </a:cxn>
                    </a:cxnLst>
                    <a:rect l="T9" t="T10" r="T11" b="T12"/>
                    <a:pathLst>
                      <a:path w="124" h="19">
                        <a:moveTo>
                          <a:pt x="0" y="19"/>
                        </a:moveTo>
                        <a:cubicBezTo>
                          <a:pt x="0" y="9"/>
                          <a:pt x="28" y="0"/>
                          <a:pt x="62" y="0"/>
                        </a:cubicBezTo>
                        <a:cubicBezTo>
                          <a:pt x="96" y="0"/>
                          <a:pt x="124" y="9"/>
                          <a:pt x="124" y="19"/>
                        </a:cubicBezTo>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71" name="Group 489"/>
                <p:cNvGrpSpPr>
                  <a:grpSpLocks/>
                </p:cNvGrpSpPr>
                <p:nvPr/>
              </p:nvGrpSpPr>
              <p:grpSpPr bwMode="auto">
                <a:xfrm>
                  <a:off x="3872" y="2568"/>
                  <a:ext cx="124" cy="124"/>
                  <a:chOff x="3872" y="2568"/>
                  <a:chExt cx="124" cy="124"/>
                </a:xfrm>
              </p:grpSpPr>
              <p:sp>
                <p:nvSpPr>
                  <p:cNvPr id="205" name="Oval 490"/>
                  <p:cNvSpPr>
                    <a:spLocks noChangeArrowheads="1"/>
                  </p:cNvSpPr>
                  <p:nvPr/>
                </p:nvSpPr>
                <p:spPr bwMode="auto">
                  <a:xfrm>
                    <a:off x="3872" y="2568"/>
                    <a:ext cx="125" cy="124"/>
                  </a:xfrm>
                  <a:prstGeom prst="ellipse">
                    <a:avLst/>
                  </a:pr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206" name="Oval 491"/>
                  <p:cNvSpPr>
                    <a:spLocks noChangeArrowheads="1"/>
                  </p:cNvSpPr>
                  <p:nvPr/>
                </p:nvSpPr>
                <p:spPr bwMode="auto">
                  <a:xfrm>
                    <a:off x="3872" y="2568"/>
                    <a:ext cx="125" cy="124"/>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72" name="Group 492"/>
                <p:cNvGrpSpPr>
                  <a:grpSpLocks/>
                </p:cNvGrpSpPr>
                <p:nvPr/>
              </p:nvGrpSpPr>
              <p:grpSpPr bwMode="auto">
                <a:xfrm>
                  <a:off x="3886" y="2536"/>
                  <a:ext cx="47" cy="94"/>
                  <a:chOff x="3886" y="2536"/>
                  <a:chExt cx="47" cy="94"/>
                </a:xfrm>
              </p:grpSpPr>
              <p:sp>
                <p:nvSpPr>
                  <p:cNvPr id="203" name="Rectangle 493"/>
                  <p:cNvSpPr>
                    <a:spLocks noChangeArrowheads="1"/>
                  </p:cNvSpPr>
                  <p:nvPr/>
                </p:nvSpPr>
                <p:spPr bwMode="auto">
                  <a:xfrm>
                    <a:off x="3886" y="2536"/>
                    <a:ext cx="47" cy="94"/>
                  </a:xfrm>
                  <a:prstGeom prst="rect">
                    <a:avLst/>
                  </a:prstGeom>
                  <a:solidFill>
                    <a:srgbClr val="FFFF66"/>
                  </a:solidFill>
                  <a:ln w="9525">
                    <a:noFill/>
                    <a:miter lim="800000"/>
                    <a:headEnd/>
                    <a:tailEnd/>
                  </a:ln>
                </p:spPr>
                <p:txBody>
                  <a:bodyPr/>
                  <a:lstStyle/>
                  <a:p>
                    <a:pPr>
                      <a:defRPr/>
                    </a:pPr>
                    <a:endParaRPr lang="ja-JP" altLang="en-US" dirty="0">
                      <a:solidFill>
                        <a:srgbClr val="000000">
                          <a:lumMod val="75000"/>
                        </a:srgbClr>
                      </a:solidFill>
                    </a:endParaRPr>
                  </a:p>
                </p:txBody>
              </p:sp>
              <p:sp>
                <p:nvSpPr>
                  <p:cNvPr id="204" name="Rectangle 494"/>
                  <p:cNvSpPr>
                    <a:spLocks noChangeArrowheads="1"/>
                  </p:cNvSpPr>
                  <p:nvPr/>
                </p:nvSpPr>
                <p:spPr bwMode="auto">
                  <a:xfrm>
                    <a:off x="3886" y="2536"/>
                    <a:ext cx="47" cy="94"/>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73" name="Group 495"/>
                <p:cNvGrpSpPr>
                  <a:grpSpLocks/>
                </p:cNvGrpSpPr>
                <p:nvPr/>
              </p:nvGrpSpPr>
              <p:grpSpPr bwMode="auto">
                <a:xfrm>
                  <a:off x="3880" y="2507"/>
                  <a:ext cx="85" cy="30"/>
                  <a:chOff x="3880" y="2507"/>
                  <a:chExt cx="85" cy="30"/>
                </a:xfrm>
              </p:grpSpPr>
              <p:sp>
                <p:nvSpPr>
                  <p:cNvPr id="201" name="Rectangle 496"/>
                  <p:cNvSpPr>
                    <a:spLocks noChangeArrowheads="1"/>
                  </p:cNvSpPr>
                  <p:nvPr/>
                </p:nvSpPr>
                <p:spPr bwMode="auto">
                  <a:xfrm>
                    <a:off x="3880" y="2507"/>
                    <a:ext cx="85" cy="29"/>
                  </a:xfrm>
                  <a:prstGeom prst="rect">
                    <a:avLst/>
                  </a:prstGeom>
                  <a:solidFill>
                    <a:srgbClr val="FF0000"/>
                  </a:solidFill>
                  <a:ln w="9525">
                    <a:noFill/>
                    <a:miter lim="800000"/>
                    <a:headEnd/>
                    <a:tailEnd/>
                  </a:ln>
                </p:spPr>
                <p:txBody>
                  <a:bodyPr/>
                  <a:lstStyle/>
                  <a:p>
                    <a:pPr>
                      <a:defRPr/>
                    </a:pPr>
                    <a:endParaRPr lang="ja-JP" altLang="en-US" dirty="0">
                      <a:solidFill>
                        <a:srgbClr val="000000">
                          <a:lumMod val="75000"/>
                        </a:srgbClr>
                      </a:solidFill>
                    </a:endParaRPr>
                  </a:p>
                </p:txBody>
              </p:sp>
              <p:sp>
                <p:nvSpPr>
                  <p:cNvPr id="202" name="Rectangle 497"/>
                  <p:cNvSpPr>
                    <a:spLocks noChangeArrowheads="1"/>
                  </p:cNvSpPr>
                  <p:nvPr/>
                </p:nvSpPr>
                <p:spPr bwMode="auto">
                  <a:xfrm>
                    <a:off x="3880" y="2507"/>
                    <a:ext cx="85" cy="29"/>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74" name="Group 498"/>
                <p:cNvGrpSpPr>
                  <a:grpSpLocks/>
                </p:cNvGrpSpPr>
                <p:nvPr/>
              </p:nvGrpSpPr>
              <p:grpSpPr bwMode="auto">
                <a:xfrm>
                  <a:off x="3903" y="2599"/>
                  <a:ext cx="62" cy="31"/>
                  <a:chOff x="3903" y="2599"/>
                  <a:chExt cx="62" cy="31"/>
                </a:xfrm>
              </p:grpSpPr>
              <p:sp>
                <p:nvSpPr>
                  <p:cNvPr id="199" name="Rectangle 499"/>
                  <p:cNvSpPr>
                    <a:spLocks noChangeArrowheads="1"/>
                  </p:cNvSpPr>
                  <p:nvPr/>
                </p:nvSpPr>
                <p:spPr bwMode="auto">
                  <a:xfrm>
                    <a:off x="3903" y="2599"/>
                    <a:ext cx="63" cy="31"/>
                  </a:xfrm>
                  <a:prstGeom prst="rect">
                    <a:avLst/>
                  </a:prstGeom>
                  <a:solidFill>
                    <a:srgbClr val="CC0099"/>
                  </a:solidFill>
                  <a:ln w="9525">
                    <a:noFill/>
                    <a:miter lim="800000"/>
                    <a:headEnd/>
                    <a:tailEnd/>
                  </a:ln>
                </p:spPr>
                <p:txBody>
                  <a:bodyPr/>
                  <a:lstStyle/>
                  <a:p>
                    <a:pPr>
                      <a:defRPr/>
                    </a:pPr>
                    <a:endParaRPr lang="ja-JP" altLang="en-US" dirty="0">
                      <a:solidFill>
                        <a:srgbClr val="000000">
                          <a:lumMod val="75000"/>
                        </a:srgbClr>
                      </a:solidFill>
                    </a:endParaRPr>
                  </a:p>
                </p:txBody>
              </p:sp>
              <p:sp>
                <p:nvSpPr>
                  <p:cNvPr id="200" name="Rectangle 500"/>
                  <p:cNvSpPr>
                    <a:spLocks noChangeArrowheads="1"/>
                  </p:cNvSpPr>
                  <p:nvPr/>
                </p:nvSpPr>
                <p:spPr bwMode="auto">
                  <a:xfrm>
                    <a:off x="3903" y="2599"/>
                    <a:ext cx="63" cy="31"/>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75" name="Group 501"/>
                <p:cNvGrpSpPr>
                  <a:grpSpLocks/>
                </p:cNvGrpSpPr>
                <p:nvPr/>
              </p:nvGrpSpPr>
              <p:grpSpPr bwMode="auto">
                <a:xfrm>
                  <a:off x="3933" y="2569"/>
                  <a:ext cx="63" cy="30"/>
                  <a:chOff x="3933" y="2569"/>
                  <a:chExt cx="63" cy="30"/>
                </a:xfrm>
              </p:grpSpPr>
              <p:sp>
                <p:nvSpPr>
                  <p:cNvPr id="197" name="Oval 502"/>
                  <p:cNvSpPr>
                    <a:spLocks noChangeArrowheads="1"/>
                  </p:cNvSpPr>
                  <p:nvPr/>
                </p:nvSpPr>
                <p:spPr bwMode="auto">
                  <a:xfrm>
                    <a:off x="3933" y="2569"/>
                    <a:ext cx="63" cy="30"/>
                  </a:xfrm>
                  <a:prstGeom prst="ellipse">
                    <a:avLst/>
                  </a:prstGeom>
                  <a:solidFill>
                    <a:srgbClr val="009900"/>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98" name="Oval 503"/>
                  <p:cNvSpPr>
                    <a:spLocks noChangeArrowheads="1"/>
                  </p:cNvSpPr>
                  <p:nvPr/>
                </p:nvSpPr>
                <p:spPr bwMode="auto">
                  <a:xfrm>
                    <a:off x="3933" y="2569"/>
                    <a:ext cx="63" cy="30"/>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76" name="Group 504"/>
                <p:cNvGrpSpPr>
                  <a:grpSpLocks/>
                </p:cNvGrpSpPr>
                <p:nvPr/>
              </p:nvGrpSpPr>
              <p:grpSpPr bwMode="auto">
                <a:xfrm>
                  <a:off x="3903" y="2640"/>
                  <a:ext cx="71" cy="52"/>
                  <a:chOff x="3903" y="2640"/>
                  <a:chExt cx="71" cy="52"/>
                </a:xfrm>
              </p:grpSpPr>
              <p:sp>
                <p:nvSpPr>
                  <p:cNvPr id="195" name="Oval 505"/>
                  <p:cNvSpPr>
                    <a:spLocks noChangeArrowheads="1"/>
                  </p:cNvSpPr>
                  <p:nvPr/>
                </p:nvSpPr>
                <p:spPr bwMode="auto">
                  <a:xfrm>
                    <a:off x="3903" y="2640"/>
                    <a:ext cx="101" cy="52"/>
                  </a:xfrm>
                  <a:prstGeom prst="ellipse">
                    <a:avLst/>
                  </a:prstGeom>
                  <a:solidFill>
                    <a:srgbClr val="CCECFF"/>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96" name="Oval 506"/>
                  <p:cNvSpPr>
                    <a:spLocks noChangeArrowheads="1"/>
                  </p:cNvSpPr>
                  <p:nvPr/>
                </p:nvSpPr>
                <p:spPr bwMode="auto">
                  <a:xfrm>
                    <a:off x="3903" y="2640"/>
                    <a:ext cx="101" cy="52"/>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grpSp>
            <p:nvGrpSpPr>
              <p:cNvPr id="77" name="Group 507"/>
              <p:cNvGrpSpPr>
                <a:grpSpLocks/>
              </p:cNvGrpSpPr>
              <p:nvPr/>
            </p:nvGrpSpPr>
            <p:grpSpPr bwMode="auto">
              <a:xfrm>
                <a:off x="3872" y="2475"/>
                <a:ext cx="124" cy="155"/>
                <a:chOff x="3872" y="2475"/>
                <a:chExt cx="124" cy="155"/>
              </a:xfrm>
            </p:grpSpPr>
            <p:sp>
              <p:nvSpPr>
                <p:cNvPr id="184" name="Freeform 508"/>
                <p:cNvSpPr>
                  <a:spLocks/>
                </p:cNvSpPr>
                <p:nvPr/>
              </p:nvSpPr>
              <p:spPr bwMode="auto">
                <a:xfrm>
                  <a:off x="3872" y="2475"/>
                  <a:ext cx="125"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85" name="Oval 509"/>
                <p:cNvSpPr>
                  <a:spLocks noChangeArrowheads="1"/>
                </p:cNvSpPr>
                <p:nvPr/>
              </p:nvSpPr>
              <p:spPr bwMode="auto">
                <a:xfrm>
                  <a:off x="3872" y="2591"/>
                  <a:ext cx="125" cy="39"/>
                </a:xfrm>
                <a:prstGeom prst="ellipse">
                  <a:avLst/>
                </a:prstGeom>
                <a:solidFill>
                  <a:srgbClr val="5BD6D6"/>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86" name="Freeform 510"/>
                <p:cNvSpPr>
                  <a:spLocks/>
                </p:cNvSpPr>
                <p:nvPr/>
              </p:nvSpPr>
              <p:spPr bwMode="auto">
                <a:xfrm>
                  <a:off x="3872" y="2475"/>
                  <a:ext cx="125"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87" name="Freeform 511"/>
                <p:cNvSpPr>
                  <a:spLocks/>
                </p:cNvSpPr>
                <p:nvPr/>
              </p:nvSpPr>
              <p:spPr bwMode="auto">
                <a:xfrm>
                  <a:off x="3872" y="2591"/>
                  <a:ext cx="125" cy="19"/>
                </a:xfrm>
                <a:custGeom>
                  <a:avLst/>
                  <a:gdLst>
                    <a:gd name="T0" fmla="*/ 0 w 124"/>
                    <a:gd name="T1" fmla="*/ 19 h 19"/>
                    <a:gd name="T2" fmla="*/ 62 w 124"/>
                    <a:gd name="T3" fmla="*/ 0 h 19"/>
                    <a:gd name="T4" fmla="*/ 124 w 124"/>
                    <a:gd name="T5" fmla="*/ 19 h 19"/>
                    <a:gd name="T6" fmla="*/ 0 60000 65536"/>
                    <a:gd name="T7" fmla="*/ 0 60000 65536"/>
                    <a:gd name="T8" fmla="*/ 0 60000 65536"/>
                    <a:gd name="T9" fmla="*/ 0 w 124"/>
                    <a:gd name="T10" fmla="*/ 0 h 19"/>
                    <a:gd name="T11" fmla="*/ 124 w 124"/>
                    <a:gd name="T12" fmla="*/ 19 h 19"/>
                  </a:gdLst>
                  <a:ahLst/>
                  <a:cxnLst>
                    <a:cxn ang="T6">
                      <a:pos x="T0" y="T1"/>
                    </a:cxn>
                    <a:cxn ang="T7">
                      <a:pos x="T2" y="T3"/>
                    </a:cxn>
                    <a:cxn ang="T8">
                      <a:pos x="T4" y="T5"/>
                    </a:cxn>
                  </a:cxnLst>
                  <a:rect l="T9" t="T10" r="T11" b="T12"/>
                  <a:pathLst>
                    <a:path w="124" h="19">
                      <a:moveTo>
                        <a:pt x="0" y="19"/>
                      </a:moveTo>
                      <a:cubicBezTo>
                        <a:pt x="0" y="9"/>
                        <a:pt x="28" y="0"/>
                        <a:pt x="62" y="0"/>
                      </a:cubicBezTo>
                      <a:cubicBezTo>
                        <a:pt x="96" y="0"/>
                        <a:pt x="124" y="9"/>
                        <a:pt x="124" y="19"/>
                      </a:cubicBezTo>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78" name="Group 512"/>
              <p:cNvGrpSpPr>
                <a:grpSpLocks/>
              </p:cNvGrpSpPr>
              <p:nvPr/>
            </p:nvGrpSpPr>
            <p:grpSpPr bwMode="auto">
              <a:xfrm>
                <a:off x="3872" y="2568"/>
                <a:ext cx="124" cy="124"/>
                <a:chOff x="3872" y="2568"/>
                <a:chExt cx="124" cy="124"/>
              </a:xfrm>
            </p:grpSpPr>
            <p:sp>
              <p:nvSpPr>
                <p:cNvPr id="182" name="Oval 513"/>
                <p:cNvSpPr>
                  <a:spLocks noChangeArrowheads="1"/>
                </p:cNvSpPr>
                <p:nvPr/>
              </p:nvSpPr>
              <p:spPr bwMode="auto">
                <a:xfrm>
                  <a:off x="3872" y="2568"/>
                  <a:ext cx="125" cy="124"/>
                </a:xfrm>
                <a:prstGeom prst="ellipse">
                  <a:avLst/>
                </a:pr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83" name="Oval 514"/>
                <p:cNvSpPr>
                  <a:spLocks noChangeArrowheads="1"/>
                </p:cNvSpPr>
                <p:nvPr/>
              </p:nvSpPr>
              <p:spPr bwMode="auto">
                <a:xfrm>
                  <a:off x="3872" y="2568"/>
                  <a:ext cx="125" cy="124"/>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79" name="Group 515"/>
              <p:cNvGrpSpPr>
                <a:grpSpLocks/>
              </p:cNvGrpSpPr>
              <p:nvPr/>
            </p:nvGrpSpPr>
            <p:grpSpPr bwMode="auto">
              <a:xfrm>
                <a:off x="3886" y="2536"/>
                <a:ext cx="47" cy="94"/>
                <a:chOff x="3886" y="2536"/>
                <a:chExt cx="47" cy="94"/>
              </a:xfrm>
            </p:grpSpPr>
            <p:sp>
              <p:nvSpPr>
                <p:cNvPr id="180" name="Rectangle 516"/>
                <p:cNvSpPr>
                  <a:spLocks noChangeArrowheads="1"/>
                </p:cNvSpPr>
                <p:nvPr/>
              </p:nvSpPr>
              <p:spPr bwMode="auto">
                <a:xfrm>
                  <a:off x="3886" y="2536"/>
                  <a:ext cx="47" cy="94"/>
                </a:xfrm>
                <a:prstGeom prst="rect">
                  <a:avLst/>
                </a:prstGeom>
                <a:solidFill>
                  <a:srgbClr val="FFFF66"/>
                </a:solidFill>
                <a:ln w="9525">
                  <a:noFill/>
                  <a:miter lim="800000"/>
                  <a:headEnd/>
                  <a:tailEnd/>
                </a:ln>
              </p:spPr>
              <p:txBody>
                <a:bodyPr/>
                <a:lstStyle/>
                <a:p>
                  <a:pPr>
                    <a:defRPr/>
                  </a:pPr>
                  <a:endParaRPr lang="ja-JP" altLang="en-US" dirty="0">
                    <a:solidFill>
                      <a:srgbClr val="000000">
                        <a:lumMod val="75000"/>
                      </a:srgbClr>
                    </a:solidFill>
                  </a:endParaRPr>
                </a:p>
              </p:txBody>
            </p:sp>
            <p:sp>
              <p:nvSpPr>
                <p:cNvPr id="181" name="Rectangle 517"/>
                <p:cNvSpPr>
                  <a:spLocks noChangeArrowheads="1"/>
                </p:cNvSpPr>
                <p:nvPr/>
              </p:nvSpPr>
              <p:spPr bwMode="auto">
                <a:xfrm>
                  <a:off x="3886" y="2536"/>
                  <a:ext cx="47" cy="94"/>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80" name="Group 518"/>
              <p:cNvGrpSpPr>
                <a:grpSpLocks/>
              </p:cNvGrpSpPr>
              <p:nvPr/>
            </p:nvGrpSpPr>
            <p:grpSpPr bwMode="auto">
              <a:xfrm>
                <a:off x="3880" y="2507"/>
                <a:ext cx="85" cy="30"/>
                <a:chOff x="3880" y="2507"/>
                <a:chExt cx="85" cy="30"/>
              </a:xfrm>
            </p:grpSpPr>
            <p:sp>
              <p:nvSpPr>
                <p:cNvPr id="178" name="Rectangle 519"/>
                <p:cNvSpPr>
                  <a:spLocks noChangeArrowheads="1"/>
                </p:cNvSpPr>
                <p:nvPr/>
              </p:nvSpPr>
              <p:spPr bwMode="auto">
                <a:xfrm>
                  <a:off x="3880" y="2507"/>
                  <a:ext cx="85" cy="29"/>
                </a:xfrm>
                <a:prstGeom prst="rect">
                  <a:avLst/>
                </a:prstGeom>
                <a:solidFill>
                  <a:srgbClr val="FF0000"/>
                </a:solidFill>
                <a:ln w="9525">
                  <a:noFill/>
                  <a:miter lim="800000"/>
                  <a:headEnd/>
                  <a:tailEnd/>
                </a:ln>
              </p:spPr>
              <p:txBody>
                <a:bodyPr/>
                <a:lstStyle/>
                <a:p>
                  <a:pPr>
                    <a:defRPr/>
                  </a:pPr>
                  <a:endParaRPr lang="ja-JP" altLang="en-US" dirty="0">
                    <a:solidFill>
                      <a:srgbClr val="000000">
                        <a:lumMod val="75000"/>
                      </a:srgbClr>
                    </a:solidFill>
                  </a:endParaRPr>
                </a:p>
              </p:txBody>
            </p:sp>
            <p:sp>
              <p:nvSpPr>
                <p:cNvPr id="179" name="Rectangle 520"/>
                <p:cNvSpPr>
                  <a:spLocks noChangeArrowheads="1"/>
                </p:cNvSpPr>
                <p:nvPr/>
              </p:nvSpPr>
              <p:spPr bwMode="auto">
                <a:xfrm>
                  <a:off x="3880" y="2507"/>
                  <a:ext cx="85" cy="29"/>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81" name="Group 521"/>
              <p:cNvGrpSpPr>
                <a:grpSpLocks/>
              </p:cNvGrpSpPr>
              <p:nvPr/>
            </p:nvGrpSpPr>
            <p:grpSpPr bwMode="auto">
              <a:xfrm>
                <a:off x="3903" y="2599"/>
                <a:ext cx="62" cy="31"/>
                <a:chOff x="3903" y="2599"/>
                <a:chExt cx="62" cy="31"/>
              </a:xfrm>
            </p:grpSpPr>
            <p:sp>
              <p:nvSpPr>
                <p:cNvPr id="176" name="Rectangle 522"/>
                <p:cNvSpPr>
                  <a:spLocks noChangeArrowheads="1"/>
                </p:cNvSpPr>
                <p:nvPr/>
              </p:nvSpPr>
              <p:spPr bwMode="auto">
                <a:xfrm>
                  <a:off x="3903" y="2599"/>
                  <a:ext cx="63" cy="31"/>
                </a:xfrm>
                <a:prstGeom prst="rect">
                  <a:avLst/>
                </a:prstGeom>
                <a:solidFill>
                  <a:srgbClr val="CC0099"/>
                </a:solidFill>
                <a:ln w="9525">
                  <a:noFill/>
                  <a:miter lim="800000"/>
                  <a:headEnd/>
                  <a:tailEnd/>
                </a:ln>
              </p:spPr>
              <p:txBody>
                <a:bodyPr/>
                <a:lstStyle/>
                <a:p>
                  <a:pPr>
                    <a:defRPr/>
                  </a:pPr>
                  <a:endParaRPr lang="ja-JP" altLang="en-US" dirty="0">
                    <a:solidFill>
                      <a:srgbClr val="000000">
                        <a:lumMod val="75000"/>
                      </a:srgbClr>
                    </a:solidFill>
                  </a:endParaRPr>
                </a:p>
              </p:txBody>
            </p:sp>
            <p:sp>
              <p:nvSpPr>
                <p:cNvPr id="177" name="Rectangle 523"/>
                <p:cNvSpPr>
                  <a:spLocks noChangeArrowheads="1"/>
                </p:cNvSpPr>
                <p:nvPr/>
              </p:nvSpPr>
              <p:spPr bwMode="auto">
                <a:xfrm>
                  <a:off x="3903" y="2599"/>
                  <a:ext cx="63" cy="31"/>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82" name="Group 524"/>
              <p:cNvGrpSpPr>
                <a:grpSpLocks/>
              </p:cNvGrpSpPr>
              <p:nvPr/>
            </p:nvGrpSpPr>
            <p:grpSpPr bwMode="auto">
              <a:xfrm>
                <a:off x="3933" y="2569"/>
                <a:ext cx="63" cy="30"/>
                <a:chOff x="3933" y="2569"/>
                <a:chExt cx="63" cy="30"/>
              </a:xfrm>
            </p:grpSpPr>
            <p:sp>
              <p:nvSpPr>
                <p:cNvPr id="174" name="Oval 525"/>
                <p:cNvSpPr>
                  <a:spLocks noChangeArrowheads="1"/>
                </p:cNvSpPr>
                <p:nvPr/>
              </p:nvSpPr>
              <p:spPr bwMode="auto">
                <a:xfrm>
                  <a:off x="3933" y="2569"/>
                  <a:ext cx="63" cy="30"/>
                </a:xfrm>
                <a:prstGeom prst="ellipse">
                  <a:avLst/>
                </a:prstGeom>
                <a:solidFill>
                  <a:srgbClr val="009900"/>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75" name="Oval 526"/>
                <p:cNvSpPr>
                  <a:spLocks noChangeArrowheads="1"/>
                </p:cNvSpPr>
                <p:nvPr/>
              </p:nvSpPr>
              <p:spPr bwMode="auto">
                <a:xfrm>
                  <a:off x="3933" y="2569"/>
                  <a:ext cx="63" cy="30"/>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83" name="Group 527"/>
              <p:cNvGrpSpPr>
                <a:grpSpLocks/>
              </p:cNvGrpSpPr>
              <p:nvPr/>
            </p:nvGrpSpPr>
            <p:grpSpPr bwMode="auto">
              <a:xfrm>
                <a:off x="3903" y="2640"/>
                <a:ext cx="71" cy="52"/>
                <a:chOff x="3903" y="2640"/>
                <a:chExt cx="71" cy="52"/>
              </a:xfrm>
            </p:grpSpPr>
            <p:sp>
              <p:nvSpPr>
                <p:cNvPr id="172" name="Oval 528"/>
                <p:cNvSpPr>
                  <a:spLocks noChangeArrowheads="1"/>
                </p:cNvSpPr>
                <p:nvPr/>
              </p:nvSpPr>
              <p:spPr bwMode="auto">
                <a:xfrm>
                  <a:off x="3903" y="2640"/>
                  <a:ext cx="101" cy="52"/>
                </a:xfrm>
                <a:prstGeom prst="ellipse">
                  <a:avLst/>
                </a:prstGeom>
                <a:solidFill>
                  <a:srgbClr val="CCECFF"/>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73" name="Oval 529"/>
                <p:cNvSpPr>
                  <a:spLocks noChangeArrowheads="1"/>
                </p:cNvSpPr>
                <p:nvPr/>
              </p:nvSpPr>
              <p:spPr bwMode="auto">
                <a:xfrm>
                  <a:off x="3903" y="2640"/>
                  <a:ext cx="101" cy="52"/>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84" name="Group 530"/>
              <p:cNvGrpSpPr>
                <a:grpSpLocks/>
              </p:cNvGrpSpPr>
              <p:nvPr/>
            </p:nvGrpSpPr>
            <p:grpSpPr bwMode="auto">
              <a:xfrm>
                <a:off x="3872" y="2475"/>
                <a:ext cx="124" cy="155"/>
                <a:chOff x="3872" y="2475"/>
                <a:chExt cx="124" cy="155"/>
              </a:xfrm>
            </p:grpSpPr>
            <p:sp>
              <p:nvSpPr>
                <p:cNvPr id="168" name="Freeform 531"/>
                <p:cNvSpPr>
                  <a:spLocks/>
                </p:cNvSpPr>
                <p:nvPr/>
              </p:nvSpPr>
              <p:spPr bwMode="auto">
                <a:xfrm>
                  <a:off x="3872" y="2475"/>
                  <a:ext cx="125"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69" name="Oval 532"/>
                <p:cNvSpPr>
                  <a:spLocks noChangeArrowheads="1"/>
                </p:cNvSpPr>
                <p:nvPr/>
              </p:nvSpPr>
              <p:spPr bwMode="auto">
                <a:xfrm>
                  <a:off x="3872" y="2591"/>
                  <a:ext cx="125" cy="39"/>
                </a:xfrm>
                <a:prstGeom prst="ellipse">
                  <a:avLst/>
                </a:prstGeom>
                <a:solidFill>
                  <a:srgbClr val="5BD6D6"/>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70" name="Freeform 533"/>
                <p:cNvSpPr>
                  <a:spLocks/>
                </p:cNvSpPr>
                <p:nvPr/>
              </p:nvSpPr>
              <p:spPr bwMode="auto">
                <a:xfrm>
                  <a:off x="3872" y="2475"/>
                  <a:ext cx="125"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71" name="Freeform 534"/>
                <p:cNvSpPr>
                  <a:spLocks/>
                </p:cNvSpPr>
                <p:nvPr/>
              </p:nvSpPr>
              <p:spPr bwMode="auto">
                <a:xfrm>
                  <a:off x="3872" y="2591"/>
                  <a:ext cx="125" cy="19"/>
                </a:xfrm>
                <a:custGeom>
                  <a:avLst/>
                  <a:gdLst>
                    <a:gd name="T0" fmla="*/ 0 w 124"/>
                    <a:gd name="T1" fmla="*/ 19 h 19"/>
                    <a:gd name="T2" fmla="*/ 62 w 124"/>
                    <a:gd name="T3" fmla="*/ 0 h 19"/>
                    <a:gd name="T4" fmla="*/ 124 w 124"/>
                    <a:gd name="T5" fmla="*/ 19 h 19"/>
                    <a:gd name="T6" fmla="*/ 0 60000 65536"/>
                    <a:gd name="T7" fmla="*/ 0 60000 65536"/>
                    <a:gd name="T8" fmla="*/ 0 60000 65536"/>
                    <a:gd name="T9" fmla="*/ 0 w 124"/>
                    <a:gd name="T10" fmla="*/ 0 h 19"/>
                    <a:gd name="T11" fmla="*/ 124 w 124"/>
                    <a:gd name="T12" fmla="*/ 19 h 19"/>
                  </a:gdLst>
                  <a:ahLst/>
                  <a:cxnLst>
                    <a:cxn ang="T6">
                      <a:pos x="T0" y="T1"/>
                    </a:cxn>
                    <a:cxn ang="T7">
                      <a:pos x="T2" y="T3"/>
                    </a:cxn>
                    <a:cxn ang="T8">
                      <a:pos x="T4" y="T5"/>
                    </a:cxn>
                  </a:cxnLst>
                  <a:rect l="T9" t="T10" r="T11" b="T12"/>
                  <a:pathLst>
                    <a:path w="124" h="19">
                      <a:moveTo>
                        <a:pt x="0" y="19"/>
                      </a:moveTo>
                      <a:cubicBezTo>
                        <a:pt x="0" y="9"/>
                        <a:pt x="28" y="0"/>
                        <a:pt x="62" y="0"/>
                      </a:cubicBezTo>
                      <a:cubicBezTo>
                        <a:pt x="96" y="0"/>
                        <a:pt x="124" y="9"/>
                        <a:pt x="124" y="19"/>
                      </a:cubicBezTo>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85" name="Group 535"/>
              <p:cNvGrpSpPr>
                <a:grpSpLocks/>
              </p:cNvGrpSpPr>
              <p:nvPr/>
            </p:nvGrpSpPr>
            <p:grpSpPr bwMode="auto">
              <a:xfrm>
                <a:off x="3872" y="2568"/>
                <a:ext cx="124" cy="124"/>
                <a:chOff x="3872" y="2568"/>
                <a:chExt cx="124" cy="124"/>
              </a:xfrm>
            </p:grpSpPr>
            <p:sp>
              <p:nvSpPr>
                <p:cNvPr id="166" name="Oval 536"/>
                <p:cNvSpPr>
                  <a:spLocks noChangeArrowheads="1"/>
                </p:cNvSpPr>
                <p:nvPr/>
              </p:nvSpPr>
              <p:spPr bwMode="auto">
                <a:xfrm>
                  <a:off x="3872" y="2568"/>
                  <a:ext cx="125" cy="124"/>
                </a:xfrm>
                <a:prstGeom prst="ellipse">
                  <a:avLst/>
                </a:pr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67" name="Oval 537"/>
                <p:cNvSpPr>
                  <a:spLocks noChangeArrowheads="1"/>
                </p:cNvSpPr>
                <p:nvPr/>
              </p:nvSpPr>
              <p:spPr bwMode="auto">
                <a:xfrm>
                  <a:off x="3872" y="2568"/>
                  <a:ext cx="125" cy="124"/>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118" name="Group 538"/>
              <p:cNvGrpSpPr>
                <a:grpSpLocks/>
              </p:cNvGrpSpPr>
              <p:nvPr/>
            </p:nvGrpSpPr>
            <p:grpSpPr bwMode="auto">
              <a:xfrm>
                <a:off x="3886" y="2536"/>
                <a:ext cx="47" cy="94"/>
                <a:chOff x="3886" y="2536"/>
                <a:chExt cx="47" cy="94"/>
              </a:xfrm>
            </p:grpSpPr>
            <p:sp>
              <p:nvSpPr>
                <p:cNvPr id="164" name="Rectangle 539"/>
                <p:cNvSpPr>
                  <a:spLocks noChangeArrowheads="1"/>
                </p:cNvSpPr>
                <p:nvPr/>
              </p:nvSpPr>
              <p:spPr bwMode="auto">
                <a:xfrm>
                  <a:off x="3886" y="2536"/>
                  <a:ext cx="47" cy="94"/>
                </a:xfrm>
                <a:prstGeom prst="rect">
                  <a:avLst/>
                </a:prstGeom>
                <a:solidFill>
                  <a:srgbClr val="FFFF66"/>
                </a:solidFill>
                <a:ln w="9525">
                  <a:noFill/>
                  <a:miter lim="800000"/>
                  <a:headEnd/>
                  <a:tailEnd/>
                </a:ln>
              </p:spPr>
              <p:txBody>
                <a:bodyPr/>
                <a:lstStyle/>
                <a:p>
                  <a:pPr>
                    <a:defRPr/>
                  </a:pPr>
                  <a:endParaRPr lang="ja-JP" altLang="en-US" dirty="0">
                    <a:solidFill>
                      <a:srgbClr val="000000">
                        <a:lumMod val="75000"/>
                      </a:srgbClr>
                    </a:solidFill>
                  </a:endParaRPr>
                </a:p>
              </p:txBody>
            </p:sp>
            <p:sp>
              <p:nvSpPr>
                <p:cNvPr id="165" name="Rectangle 540"/>
                <p:cNvSpPr>
                  <a:spLocks noChangeArrowheads="1"/>
                </p:cNvSpPr>
                <p:nvPr/>
              </p:nvSpPr>
              <p:spPr bwMode="auto">
                <a:xfrm>
                  <a:off x="3886" y="2536"/>
                  <a:ext cx="47" cy="94"/>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119" name="Group 541"/>
              <p:cNvGrpSpPr>
                <a:grpSpLocks/>
              </p:cNvGrpSpPr>
              <p:nvPr/>
            </p:nvGrpSpPr>
            <p:grpSpPr bwMode="auto">
              <a:xfrm>
                <a:off x="3880" y="2507"/>
                <a:ext cx="85" cy="30"/>
                <a:chOff x="3880" y="2507"/>
                <a:chExt cx="85" cy="30"/>
              </a:xfrm>
            </p:grpSpPr>
            <p:sp>
              <p:nvSpPr>
                <p:cNvPr id="162" name="Rectangle 542"/>
                <p:cNvSpPr>
                  <a:spLocks noChangeArrowheads="1"/>
                </p:cNvSpPr>
                <p:nvPr/>
              </p:nvSpPr>
              <p:spPr bwMode="auto">
                <a:xfrm>
                  <a:off x="3880" y="2507"/>
                  <a:ext cx="85" cy="29"/>
                </a:xfrm>
                <a:prstGeom prst="rect">
                  <a:avLst/>
                </a:prstGeom>
                <a:solidFill>
                  <a:srgbClr val="FF0000"/>
                </a:solidFill>
                <a:ln w="9525">
                  <a:noFill/>
                  <a:miter lim="800000"/>
                  <a:headEnd/>
                  <a:tailEnd/>
                </a:ln>
              </p:spPr>
              <p:txBody>
                <a:bodyPr/>
                <a:lstStyle/>
                <a:p>
                  <a:pPr>
                    <a:defRPr/>
                  </a:pPr>
                  <a:endParaRPr lang="ja-JP" altLang="en-US" dirty="0">
                    <a:solidFill>
                      <a:srgbClr val="000000">
                        <a:lumMod val="75000"/>
                      </a:srgbClr>
                    </a:solidFill>
                  </a:endParaRPr>
                </a:p>
              </p:txBody>
            </p:sp>
            <p:sp>
              <p:nvSpPr>
                <p:cNvPr id="163" name="Rectangle 543"/>
                <p:cNvSpPr>
                  <a:spLocks noChangeArrowheads="1"/>
                </p:cNvSpPr>
                <p:nvPr/>
              </p:nvSpPr>
              <p:spPr bwMode="auto">
                <a:xfrm>
                  <a:off x="3880" y="2507"/>
                  <a:ext cx="85" cy="29"/>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120" name="Group 544"/>
              <p:cNvGrpSpPr>
                <a:grpSpLocks/>
              </p:cNvGrpSpPr>
              <p:nvPr/>
            </p:nvGrpSpPr>
            <p:grpSpPr bwMode="auto">
              <a:xfrm>
                <a:off x="3903" y="2599"/>
                <a:ext cx="62" cy="31"/>
                <a:chOff x="3903" y="2599"/>
                <a:chExt cx="62" cy="31"/>
              </a:xfrm>
            </p:grpSpPr>
            <p:sp>
              <p:nvSpPr>
                <p:cNvPr id="160" name="Rectangle 545"/>
                <p:cNvSpPr>
                  <a:spLocks noChangeArrowheads="1"/>
                </p:cNvSpPr>
                <p:nvPr/>
              </p:nvSpPr>
              <p:spPr bwMode="auto">
                <a:xfrm>
                  <a:off x="3903" y="2599"/>
                  <a:ext cx="63" cy="31"/>
                </a:xfrm>
                <a:prstGeom prst="rect">
                  <a:avLst/>
                </a:prstGeom>
                <a:solidFill>
                  <a:srgbClr val="CC0099"/>
                </a:solidFill>
                <a:ln w="9525">
                  <a:noFill/>
                  <a:miter lim="800000"/>
                  <a:headEnd/>
                  <a:tailEnd/>
                </a:ln>
              </p:spPr>
              <p:txBody>
                <a:bodyPr/>
                <a:lstStyle/>
                <a:p>
                  <a:pPr>
                    <a:defRPr/>
                  </a:pPr>
                  <a:endParaRPr lang="ja-JP" altLang="en-US" dirty="0">
                    <a:solidFill>
                      <a:srgbClr val="000000">
                        <a:lumMod val="75000"/>
                      </a:srgbClr>
                    </a:solidFill>
                  </a:endParaRPr>
                </a:p>
              </p:txBody>
            </p:sp>
            <p:sp>
              <p:nvSpPr>
                <p:cNvPr id="161" name="Rectangle 546"/>
                <p:cNvSpPr>
                  <a:spLocks noChangeArrowheads="1"/>
                </p:cNvSpPr>
                <p:nvPr/>
              </p:nvSpPr>
              <p:spPr bwMode="auto">
                <a:xfrm>
                  <a:off x="3903" y="2599"/>
                  <a:ext cx="63" cy="31"/>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121" name="Group 547"/>
              <p:cNvGrpSpPr>
                <a:grpSpLocks/>
              </p:cNvGrpSpPr>
              <p:nvPr/>
            </p:nvGrpSpPr>
            <p:grpSpPr bwMode="auto">
              <a:xfrm>
                <a:off x="3933" y="2569"/>
                <a:ext cx="63" cy="30"/>
                <a:chOff x="3933" y="2569"/>
                <a:chExt cx="63" cy="30"/>
              </a:xfrm>
            </p:grpSpPr>
            <p:sp>
              <p:nvSpPr>
                <p:cNvPr id="158" name="Oval 548"/>
                <p:cNvSpPr>
                  <a:spLocks noChangeArrowheads="1"/>
                </p:cNvSpPr>
                <p:nvPr/>
              </p:nvSpPr>
              <p:spPr bwMode="auto">
                <a:xfrm>
                  <a:off x="3933" y="2569"/>
                  <a:ext cx="63" cy="30"/>
                </a:xfrm>
                <a:prstGeom prst="ellipse">
                  <a:avLst/>
                </a:prstGeom>
                <a:solidFill>
                  <a:srgbClr val="009900"/>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59" name="Oval 549"/>
                <p:cNvSpPr>
                  <a:spLocks noChangeArrowheads="1"/>
                </p:cNvSpPr>
                <p:nvPr/>
              </p:nvSpPr>
              <p:spPr bwMode="auto">
                <a:xfrm>
                  <a:off x="3933" y="2569"/>
                  <a:ext cx="63" cy="30"/>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122" name="Group 550"/>
              <p:cNvGrpSpPr>
                <a:grpSpLocks/>
              </p:cNvGrpSpPr>
              <p:nvPr/>
            </p:nvGrpSpPr>
            <p:grpSpPr bwMode="auto">
              <a:xfrm>
                <a:off x="3903" y="2640"/>
                <a:ext cx="71" cy="52"/>
                <a:chOff x="3903" y="2640"/>
                <a:chExt cx="71" cy="52"/>
              </a:xfrm>
            </p:grpSpPr>
            <p:sp>
              <p:nvSpPr>
                <p:cNvPr id="156" name="Oval 551"/>
                <p:cNvSpPr>
                  <a:spLocks noChangeArrowheads="1"/>
                </p:cNvSpPr>
                <p:nvPr/>
              </p:nvSpPr>
              <p:spPr bwMode="auto">
                <a:xfrm>
                  <a:off x="3903" y="2640"/>
                  <a:ext cx="101" cy="52"/>
                </a:xfrm>
                <a:prstGeom prst="ellipse">
                  <a:avLst/>
                </a:prstGeom>
                <a:solidFill>
                  <a:srgbClr val="CCECFF"/>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57" name="Oval 552"/>
                <p:cNvSpPr>
                  <a:spLocks noChangeArrowheads="1"/>
                </p:cNvSpPr>
                <p:nvPr/>
              </p:nvSpPr>
              <p:spPr bwMode="auto">
                <a:xfrm>
                  <a:off x="3903" y="2640"/>
                  <a:ext cx="101" cy="52"/>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grpSp>
          <p:nvGrpSpPr>
            <p:cNvPr id="123" name="Group 553"/>
            <p:cNvGrpSpPr>
              <a:grpSpLocks/>
            </p:cNvGrpSpPr>
            <p:nvPr/>
          </p:nvGrpSpPr>
          <p:grpSpPr bwMode="auto">
            <a:xfrm>
              <a:off x="2897" y="2456"/>
              <a:ext cx="115" cy="217"/>
              <a:chOff x="3872" y="2475"/>
              <a:chExt cx="124" cy="217"/>
            </a:xfrm>
          </p:grpSpPr>
          <p:grpSp>
            <p:nvGrpSpPr>
              <p:cNvPr id="124" name="Group 554"/>
              <p:cNvGrpSpPr>
                <a:grpSpLocks/>
              </p:cNvGrpSpPr>
              <p:nvPr/>
            </p:nvGrpSpPr>
            <p:grpSpPr bwMode="auto">
              <a:xfrm>
                <a:off x="3872" y="2475"/>
                <a:ext cx="124" cy="217"/>
                <a:chOff x="3872" y="2475"/>
                <a:chExt cx="124" cy="217"/>
              </a:xfrm>
            </p:grpSpPr>
            <p:grpSp>
              <p:nvGrpSpPr>
                <p:cNvPr id="4195328" name="Group 555"/>
                <p:cNvGrpSpPr>
                  <a:grpSpLocks/>
                </p:cNvGrpSpPr>
                <p:nvPr/>
              </p:nvGrpSpPr>
              <p:grpSpPr bwMode="auto">
                <a:xfrm>
                  <a:off x="3872" y="2475"/>
                  <a:ext cx="124" cy="155"/>
                  <a:chOff x="3872" y="2475"/>
                  <a:chExt cx="124" cy="155"/>
                </a:xfrm>
              </p:grpSpPr>
              <p:sp>
                <p:nvSpPr>
                  <p:cNvPr id="137" name="Freeform 556"/>
                  <p:cNvSpPr>
                    <a:spLocks/>
                  </p:cNvSpPr>
                  <p:nvPr/>
                </p:nvSpPr>
                <p:spPr bwMode="auto">
                  <a:xfrm>
                    <a:off x="3872" y="2475"/>
                    <a:ext cx="124"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38" name="Oval 557"/>
                  <p:cNvSpPr>
                    <a:spLocks noChangeArrowheads="1"/>
                  </p:cNvSpPr>
                  <p:nvPr/>
                </p:nvSpPr>
                <p:spPr bwMode="auto">
                  <a:xfrm>
                    <a:off x="3872" y="2591"/>
                    <a:ext cx="124" cy="39"/>
                  </a:xfrm>
                  <a:prstGeom prst="ellipse">
                    <a:avLst/>
                  </a:prstGeom>
                  <a:solidFill>
                    <a:srgbClr val="5BD6D6"/>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39" name="Freeform 558"/>
                  <p:cNvSpPr>
                    <a:spLocks/>
                  </p:cNvSpPr>
                  <p:nvPr/>
                </p:nvSpPr>
                <p:spPr bwMode="auto">
                  <a:xfrm>
                    <a:off x="3872" y="2475"/>
                    <a:ext cx="124"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40" name="Freeform 559"/>
                  <p:cNvSpPr>
                    <a:spLocks/>
                  </p:cNvSpPr>
                  <p:nvPr/>
                </p:nvSpPr>
                <p:spPr bwMode="auto">
                  <a:xfrm>
                    <a:off x="3872" y="2591"/>
                    <a:ext cx="124" cy="19"/>
                  </a:xfrm>
                  <a:custGeom>
                    <a:avLst/>
                    <a:gdLst>
                      <a:gd name="T0" fmla="*/ 0 w 124"/>
                      <a:gd name="T1" fmla="*/ 19 h 19"/>
                      <a:gd name="T2" fmla="*/ 62 w 124"/>
                      <a:gd name="T3" fmla="*/ 0 h 19"/>
                      <a:gd name="T4" fmla="*/ 124 w 124"/>
                      <a:gd name="T5" fmla="*/ 19 h 19"/>
                      <a:gd name="T6" fmla="*/ 0 60000 65536"/>
                      <a:gd name="T7" fmla="*/ 0 60000 65536"/>
                      <a:gd name="T8" fmla="*/ 0 60000 65536"/>
                      <a:gd name="T9" fmla="*/ 0 w 124"/>
                      <a:gd name="T10" fmla="*/ 0 h 19"/>
                      <a:gd name="T11" fmla="*/ 124 w 124"/>
                      <a:gd name="T12" fmla="*/ 19 h 19"/>
                    </a:gdLst>
                    <a:ahLst/>
                    <a:cxnLst>
                      <a:cxn ang="T6">
                        <a:pos x="T0" y="T1"/>
                      </a:cxn>
                      <a:cxn ang="T7">
                        <a:pos x="T2" y="T3"/>
                      </a:cxn>
                      <a:cxn ang="T8">
                        <a:pos x="T4" y="T5"/>
                      </a:cxn>
                    </a:cxnLst>
                    <a:rect l="T9" t="T10" r="T11" b="T12"/>
                    <a:pathLst>
                      <a:path w="124" h="19">
                        <a:moveTo>
                          <a:pt x="0" y="19"/>
                        </a:moveTo>
                        <a:cubicBezTo>
                          <a:pt x="0" y="9"/>
                          <a:pt x="28" y="0"/>
                          <a:pt x="62" y="0"/>
                        </a:cubicBezTo>
                        <a:cubicBezTo>
                          <a:pt x="96" y="0"/>
                          <a:pt x="124" y="9"/>
                          <a:pt x="124" y="19"/>
                        </a:cubicBezTo>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29" name="Group 560"/>
                <p:cNvGrpSpPr>
                  <a:grpSpLocks/>
                </p:cNvGrpSpPr>
                <p:nvPr/>
              </p:nvGrpSpPr>
              <p:grpSpPr bwMode="auto">
                <a:xfrm>
                  <a:off x="3872" y="2568"/>
                  <a:ext cx="124" cy="124"/>
                  <a:chOff x="3872" y="2568"/>
                  <a:chExt cx="124" cy="124"/>
                </a:xfrm>
              </p:grpSpPr>
              <p:sp>
                <p:nvSpPr>
                  <p:cNvPr id="135" name="Oval 561"/>
                  <p:cNvSpPr>
                    <a:spLocks noChangeArrowheads="1"/>
                  </p:cNvSpPr>
                  <p:nvPr/>
                </p:nvSpPr>
                <p:spPr bwMode="auto">
                  <a:xfrm>
                    <a:off x="3872" y="2568"/>
                    <a:ext cx="124" cy="124"/>
                  </a:xfrm>
                  <a:prstGeom prst="ellipse">
                    <a:avLst/>
                  </a:pr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36" name="Oval 562"/>
                  <p:cNvSpPr>
                    <a:spLocks noChangeArrowheads="1"/>
                  </p:cNvSpPr>
                  <p:nvPr/>
                </p:nvSpPr>
                <p:spPr bwMode="auto">
                  <a:xfrm>
                    <a:off x="3872" y="2568"/>
                    <a:ext cx="124" cy="124"/>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30" name="Group 563"/>
                <p:cNvGrpSpPr>
                  <a:grpSpLocks/>
                </p:cNvGrpSpPr>
                <p:nvPr/>
              </p:nvGrpSpPr>
              <p:grpSpPr bwMode="auto">
                <a:xfrm>
                  <a:off x="3886" y="2536"/>
                  <a:ext cx="47" cy="94"/>
                  <a:chOff x="3886" y="2536"/>
                  <a:chExt cx="47" cy="94"/>
                </a:xfrm>
              </p:grpSpPr>
              <p:sp>
                <p:nvSpPr>
                  <p:cNvPr id="133" name="Rectangle 564"/>
                  <p:cNvSpPr>
                    <a:spLocks noChangeArrowheads="1"/>
                  </p:cNvSpPr>
                  <p:nvPr/>
                </p:nvSpPr>
                <p:spPr bwMode="auto">
                  <a:xfrm>
                    <a:off x="3886" y="2536"/>
                    <a:ext cx="47" cy="94"/>
                  </a:xfrm>
                  <a:prstGeom prst="rect">
                    <a:avLst/>
                  </a:prstGeom>
                  <a:solidFill>
                    <a:srgbClr val="FFFF66"/>
                  </a:solidFill>
                  <a:ln w="9525">
                    <a:noFill/>
                    <a:miter lim="800000"/>
                    <a:headEnd/>
                    <a:tailEnd/>
                  </a:ln>
                </p:spPr>
                <p:txBody>
                  <a:bodyPr/>
                  <a:lstStyle/>
                  <a:p>
                    <a:pPr>
                      <a:defRPr/>
                    </a:pPr>
                    <a:endParaRPr lang="ja-JP" altLang="en-US" dirty="0">
                      <a:solidFill>
                        <a:srgbClr val="000000">
                          <a:lumMod val="75000"/>
                        </a:srgbClr>
                      </a:solidFill>
                    </a:endParaRPr>
                  </a:p>
                </p:txBody>
              </p:sp>
              <p:sp>
                <p:nvSpPr>
                  <p:cNvPr id="134" name="Rectangle 565"/>
                  <p:cNvSpPr>
                    <a:spLocks noChangeArrowheads="1"/>
                  </p:cNvSpPr>
                  <p:nvPr/>
                </p:nvSpPr>
                <p:spPr bwMode="auto">
                  <a:xfrm>
                    <a:off x="3886" y="2536"/>
                    <a:ext cx="47" cy="94"/>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4195331" name="Group 566"/>
                <p:cNvGrpSpPr>
                  <a:grpSpLocks/>
                </p:cNvGrpSpPr>
                <p:nvPr/>
              </p:nvGrpSpPr>
              <p:grpSpPr bwMode="auto">
                <a:xfrm>
                  <a:off x="3880" y="2507"/>
                  <a:ext cx="85" cy="30"/>
                  <a:chOff x="3880" y="2507"/>
                  <a:chExt cx="85" cy="30"/>
                </a:xfrm>
              </p:grpSpPr>
              <p:sp>
                <p:nvSpPr>
                  <p:cNvPr id="131" name="Rectangle 567"/>
                  <p:cNvSpPr>
                    <a:spLocks noChangeArrowheads="1"/>
                  </p:cNvSpPr>
                  <p:nvPr/>
                </p:nvSpPr>
                <p:spPr bwMode="auto">
                  <a:xfrm>
                    <a:off x="3880" y="2507"/>
                    <a:ext cx="85" cy="30"/>
                  </a:xfrm>
                  <a:prstGeom prst="rect">
                    <a:avLst/>
                  </a:prstGeom>
                  <a:solidFill>
                    <a:srgbClr val="FF0000"/>
                  </a:solidFill>
                  <a:ln w="9525">
                    <a:noFill/>
                    <a:miter lim="800000"/>
                    <a:headEnd/>
                    <a:tailEnd/>
                  </a:ln>
                </p:spPr>
                <p:txBody>
                  <a:bodyPr/>
                  <a:lstStyle/>
                  <a:p>
                    <a:pPr>
                      <a:defRPr/>
                    </a:pPr>
                    <a:endParaRPr lang="ja-JP" altLang="en-US" dirty="0">
                      <a:solidFill>
                        <a:srgbClr val="000000">
                          <a:lumMod val="75000"/>
                        </a:srgbClr>
                      </a:solidFill>
                    </a:endParaRPr>
                  </a:p>
                </p:txBody>
              </p:sp>
              <p:sp>
                <p:nvSpPr>
                  <p:cNvPr id="132" name="Rectangle 568"/>
                  <p:cNvSpPr>
                    <a:spLocks noChangeArrowheads="1"/>
                  </p:cNvSpPr>
                  <p:nvPr/>
                </p:nvSpPr>
                <p:spPr bwMode="auto">
                  <a:xfrm>
                    <a:off x="3880" y="2507"/>
                    <a:ext cx="85" cy="30"/>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4195332" name="Group 569"/>
                <p:cNvGrpSpPr>
                  <a:grpSpLocks/>
                </p:cNvGrpSpPr>
                <p:nvPr/>
              </p:nvGrpSpPr>
              <p:grpSpPr bwMode="auto">
                <a:xfrm>
                  <a:off x="3903" y="2599"/>
                  <a:ext cx="62" cy="31"/>
                  <a:chOff x="3903" y="2599"/>
                  <a:chExt cx="62" cy="31"/>
                </a:xfrm>
              </p:grpSpPr>
              <p:sp>
                <p:nvSpPr>
                  <p:cNvPr id="129" name="Rectangle 570"/>
                  <p:cNvSpPr>
                    <a:spLocks noChangeArrowheads="1"/>
                  </p:cNvSpPr>
                  <p:nvPr/>
                </p:nvSpPr>
                <p:spPr bwMode="auto">
                  <a:xfrm>
                    <a:off x="3903" y="2599"/>
                    <a:ext cx="62" cy="31"/>
                  </a:xfrm>
                  <a:prstGeom prst="rect">
                    <a:avLst/>
                  </a:prstGeom>
                  <a:solidFill>
                    <a:srgbClr val="CC0099"/>
                  </a:solidFill>
                  <a:ln w="9525">
                    <a:noFill/>
                    <a:miter lim="800000"/>
                    <a:headEnd/>
                    <a:tailEnd/>
                  </a:ln>
                </p:spPr>
                <p:txBody>
                  <a:bodyPr/>
                  <a:lstStyle/>
                  <a:p>
                    <a:pPr>
                      <a:defRPr/>
                    </a:pPr>
                    <a:endParaRPr lang="ja-JP" altLang="en-US" dirty="0">
                      <a:solidFill>
                        <a:srgbClr val="000000">
                          <a:lumMod val="75000"/>
                        </a:srgbClr>
                      </a:solidFill>
                    </a:endParaRPr>
                  </a:p>
                </p:txBody>
              </p:sp>
              <p:sp>
                <p:nvSpPr>
                  <p:cNvPr id="130" name="Rectangle 571"/>
                  <p:cNvSpPr>
                    <a:spLocks noChangeArrowheads="1"/>
                  </p:cNvSpPr>
                  <p:nvPr/>
                </p:nvSpPr>
                <p:spPr bwMode="auto">
                  <a:xfrm>
                    <a:off x="3903" y="2599"/>
                    <a:ext cx="62" cy="31"/>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4195334" name="Group 572"/>
                <p:cNvGrpSpPr>
                  <a:grpSpLocks/>
                </p:cNvGrpSpPr>
                <p:nvPr/>
              </p:nvGrpSpPr>
              <p:grpSpPr bwMode="auto">
                <a:xfrm>
                  <a:off x="3933" y="2569"/>
                  <a:ext cx="63" cy="30"/>
                  <a:chOff x="3933" y="2569"/>
                  <a:chExt cx="63" cy="30"/>
                </a:xfrm>
              </p:grpSpPr>
              <p:sp>
                <p:nvSpPr>
                  <p:cNvPr id="127" name="Oval 573"/>
                  <p:cNvSpPr>
                    <a:spLocks noChangeArrowheads="1"/>
                  </p:cNvSpPr>
                  <p:nvPr/>
                </p:nvSpPr>
                <p:spPr bwMode="auto">
                  <a:xfrm>
                    <a:off x="3933" y="2569"/>
                    <a:ext cx="63" cy="30"/>
                  </a:xfrm>
                  <a:prstGeom prst="ellipse">
                    <a:avLst/>
                  </a:prstGeom>
                  <a:solidFill>
                    <a:srgbClr val="009900"/>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28" name="Oval 574"/>
                  <p:cNvSpPr>
                    <a:spLocks noChangeArrowheads="1"/>
                  </p:cNvSpPr>
                  <p:nvPr/>
                </p:nvSpPr>
                <p:spPr bwMode="auto">
                  <a:xfrm>
                    <a:off x="3933" y="2569"/>
                    <a:ext cx="63" cy="30"/>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35" name="Group 575"/>
                <p:cNvGrpSpPr>
                  <a:grpSpLocks/>
                </p:cNvGrpSpPr>
                <p:nvPr/>
              </p:nvGrpSpPr>
              <p:grpSpPr bwMode="auto">
                <a:xfrm>
                  <a:off x="3903" y="2640"/>
                  <a:ext cx="71" cy="52"/>
                  <a:chOff x="3903" y="2640"/>
                  <a:chExt cx="71" cy="52"/>
                </a:xfrm>
              </p:grpSpPr>
              <p:sp>
                <p:nvSpPr>
                  <p:cNvPr id="125" name="Oval 576"/>
                  <p:cNvSpPr>
                    <a:spLocks noChangeArrowheads="1"/>
                  </p:cNvSpPr>
                  <p:nvPr/>
                </p:nvSpPr>
                <p:spPr bwMode="auto">
                  <a:xfrm>
                    <a:off x="3903" y="2640"/>
                    <a:ext cx="71" cy="52"/>
                  </a:xfrm>
                  <a:prstGeom prst="ellipse">
                    <a:avLst/>
                  </a:prstGeom>
                  <a:solidFill>
                    <a:srgbClr val="CCECFF"/>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26" name="Oval 577"/>
                  <p:cNvSpPr>
                    <a:spLocks noChangeArrowheads="1"/>
                  </p:cNvSpPr>
                  <p:nvPr/>
                </p:nvSpPr>
                <p:spPr bwMode="auto">
                  <a:xfrm>
                    <a:off x="3903" y="2640"/>
                    <a:ext cx="71" cy="52"/>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grpSp>
            <p:nvGrpSpPr>
              <p:cNvPr id="4195336" name="Group 578"/>
              <p:cNvGrpSpPr>
                <a:grpSpLocks/>
              </p:cNvGrpSpPr>
              <p:nvPr/>
            </p:nvGrpSpPr>
            <p:grpSpPr bwMode="auto">
              <a:xfrm>
                <a:off x="3872" y="2475"/>
                <a:ext cx="124" cy="155"/>
                <a:chOff x="3872" y="2475"/>
                <a:chExt cx="124" cy="155"/>
              </a:xfrm>
            </p:grpSpPr>
            <p:sp>
              <p:nvSpPr>
                <p:cNvPr id="114" name="Freeform 579"/>
                <p:cNvSpPr>
                  <a:spLocks/>
                </p:cNvSpPr>
                <p:nvPr/>
              </p:nvSpPr>
              <p:spPr bwMode="auto">
                <a:xfrm>
                  <a:off x="3872" y="2475"/>
                  <a:ext cx="124"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15" name="Oval 580"/>
                <p:cNvSpPr>
                  <a:spLocks noChangeArrowheads="1"/>
                </p:cNvSpPr>
                <p:nvPr/>
              </p:nvSpPr>
              <p:spPr bwMode="auto">
                <a:xfrm>
                  <a:off x="3872" y="2591"/>
                  <a:ext cx="124" cy="39"/>
                </a:xfrm>
                <a:prstGeom prst="ellipse">
                  <a:avLst/>
                </a:prstGeom>
                <a:solidFill>
                  <a:srgbClr val="5BD6D6"/>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16" name="Freeform 581"/>
                <p:cNvSpPr>
                  <a:spLocks/>
                </p:cNvSpPr>
                <p:nvPr/>
              </p:nvSpPr>
              <p:spPr bwMode="auto">
                <a:xfrm>
                  <a:off x="3872" y="2475"/>
                  <a:ext cx="124"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17" name="Freeform 582"/>
                <p:cNvSpPr>
                  <a:spLocks/>
                </p:cNvSpPr>
                <p:nvPr/>
              </p:nvSpPr>
              <p:spPr bwMode="auto">
                <a:xfrm>
                  <a:off x="3872" y="2591"/>
                  <a:ext cx="124" cy="19"/>
                </a:xfrm>
                <a:custGeom>
                  <a:avLst/>
                  <a:gdLst>
                    <a:gd name="T0" fmla="*/ 0 w 124"/>
                    <a:gd name="T1" fmla="*/ 19 h 19"/>
                    <a:gd name="T2" fmla="*/ 62 w 124"/>
                    <a:gd name="T3" fmla="*/ 0 h 19"/>
                    <a:gd name="T4" fmla="*/ 124 w 124"/>
                    <a:gd name="T5" fmla="*/ 19 h 19"/>
                    <a:gd name="T6" fmla="*/ 0 60000 65536"/>
                    <a:gd name="T7" fmla="*/ 0 60000 65536"/>
                    <a:gd name="T8" fmla="*/ 0 60000 65536"/>
                    <a:gd name="T9" fmla="*/ 0 w 124"/>
                    <a:gd name="T10" fmla="*/ 0 h 19"/>
                    <a:gd name="T11" fmla="*/ 124 w 124"/>
                    <a:gd name="T12" fmla="*/ 19 h 19"/>
                  </a:gdLst>
                  <a:ahLst/>
                  <a:cxnLst>
                    <a:cxn ang="T6">
                      <a:pos x="T0" y="T1"/>
                    </a:cxn>
                    <a:cxn ang="T7">
                      <a:pos x="T2" y="T3"/>
                    </a:cxn>
                    <a:cxn ang="T8">
                      <a:pos x="T4" y="T5"/>
                    </a:cxn>
                  </a:cxnLst>
                  <a:rect l="T9" t="T10" r="T11" b="T12"/>
                  <a:pathLst>
                    <a:path w="124" h="19">
                      <a:moveTo>
                        <a:pt x="0" y="19"/>
                      </a:moveTo>
                      <a:cubicBezTo>
                        <a:pt x="0" y="9"/>
                        <a:pt x="28" y="0"/>
                        <a:pt x="62" y="0"/>
                      </a:cubicBezTo>
                      <a:cubicBezTo>
                        <a:pt x="96" y="0"/>
                        <a:pt x="124" y="9"/>
                        <a:pt x="124" y="19"/>
                      </a:cubicBezTo>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37" name="Group 583"/>
              <p:cNvGrpSpPr>
                <a:grpSpLocks/>
              </p:cNvGrpSpPr>
              <p:nvPr/>
            </p:nvGrpSpPr>
            <p:grpSpPr bwMode="auto">
              <a:xfrm>
                <a:off x="3872" y="2568"/>
                <a:ext cx="124" cy="124"/>
                <a:chOff x="3872" y="2568"/>
                <a:chExt cx="124" cy="124"/>
              </a:xfrm>
            </p:grpSpPr>
            <p:sp>
              <p:nvSpPr>
                <p:cNvPr id="112" name="Oval 584"/>
                <p:cNvSpPr>
                  <a:spLocks noChangeArrowheads="1"/>
                </p:cNvSpPr>
                <p:nvPr/>
              </p:nvSpPr>
              <p:spPr bwMode="auto">
                <a:xfrm>
                  <a:off x="3872" y="2568"/>
                  <a:ext cx="124" cy="124"/>
                </a:xfrm>
                <a:prstGeom prst="ellipse">
                  <a:avLst/>
                </a:pr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13" name="Oval 585"/>
                <p:cNvSpPr>
                  <a:spLocks noChangeArrowheads="1"/>
                </p:cNvSpPr>
                <p:nvPr/>
              </p:nvSpPr>
              <p:spPr bwMode="auto">
                <a:xfrm>
                  <a:off x="3872" y="2568"/>
                  <a:ext cx="124" cy="124"/>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38" name="Group 586"/>
              <p:cNvGrpSpPr>
                <a:grpSpLocks/>
              </p:cNvGrpSpPr>
              <p:nvPr/>
            </p:nvGrpSpPr>
            <p:grpSpPr bwMode="auto">
              <a:xfrm>
                <a:off x="3886" y="2536"/>
                <a:ext cx="47" cy="94"/>
                <a:chOff x="3886" y="2536"/>
                <a:chExt cx="47" cy="94"/>
              </a:xfrm>
            </p:grpSpPr>
            <p:sp>
              <p:nvSpPr>
                <p:cNvPr id="110" name="Rectangle 587"/>
                <p:cNvSpPr>
                  <a:spLocks noChangeArrowheads="1"/>
                </p:cNvSpPr>
                <p:nvPr/>
              </p:nvSpPr>
              <p:spPr bwMode="auto">
                <a:xfrm>
                  <a:off x="3886" y="2536"/>
                  <a:ext cx="47" cy="94"/>
                </a:xfrm>
                <a:prstGeom prst="rect">
                  <a:avLst/>
                </a:prstGeom>
                <a:solidFill>
                  <a:srgbClr val="FFFF66"/>
                </a:solidFill>
                <a:ln w="9525">
                  <a:noFill/>
                  <a:miter lim="800000"/>
                  <a:headEnd/>
                  <a:tailEnd/>
                </a:ln>
              </p:spPr>
              <p:txBody>
                <a:bodyPr/>
                <a:lstStyle/>
                <a:p>
                  <a:pPr>
                    <a:defRPr/>
                  </a:pPr>
                  <a:endParaRPr lang="ja-JP" altLang="en-US" dirty="0">
                    <a:solidFill>
                      <a:srgbClr val="000000">
                        <a:lumMod val="75000"/>
                      </a:srgbClr>
                    </a:solidFill>
                  </a:endParaRPr>
                </a:p>
              </p:txBody>
            </p:sp>
            <p:sp>
              <p:nvSpPr>
                <p:cNvPr id="111" name="Rectangle 588"/>
                <p:cNvSpPr>
                  <a:spLocks noChangeArrowheads="1"/>
                </p:cNvSpPr>
                <p:nvPr/>
              </p:nvSpPr>
              <p:spPr bwMode="auto">
                <a:xfrm>
                  <a:off x="3886" y="2536"/>
                  <a:ext cx="47" cy="94"/>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4195339" name="Group 589"/>
              <p:cNvGrpSpPr>
                <a:grpSpLocks/>
              </p:cNvGrpSpPr>
              <p:nvPr/>
            </p:nvGrpSpPr>
            <p:grpSpPr bwMode="auto">
              <a:xfrm>
                <a:off x="3880" y="2507"/>
                <a:ext cx="85" cy="30"/>
                <a:chOff x="3880" y="2507"/>
                <a:chExt cx="85" cy="30"/>
              </a:xfrm>
            </p:grpSpPr>
            <p:sp>
              <p:nvSpPr>
                <p:cNvPr id="108" name="Rectangle 590"/>
                <p:cNvSpPr>
                  <a:spLocks noChangeArrowheads="1"/>
                </p:cNvSpPr>
                <p:nvPr/>
              </p:nvSpPr>
              <p:spPr bwMode="auto">
                <a:xfrm>
                  <a:off x="3880" y="2507"/>
                  <a:ext cx="85" cy="30"/>
                </a:xfrm>
                <a:prstGeom prst="rect">
                  <a:avLst/>
                </a:prstGeom>
                <a:solidFill>
                  <a:srgbClr val="FF0000"/>
                </a:solidFill>
                <a:ln w="9525">
                  <a:noFill/>
                  <a:miter lim="800000"/>
                  <a:headEnd/>
                  <a:tailEnd/>
                </a:ln>
              </p:spPr>
              <p:txBody>
                <a:bodyPr/>
                <a:lstStyle/>
                <a:p>
                  <a:pPr>
                    <a:defRPr/>
                  </a:pPr>
                  <a:endParaRPr lang="ja-JP" altLang="en-US" dirty="0">
                    <a:solidFill>
                      <a:srgbClr val="000000">
                        <a:lumMod val="75000"/>
                      </a:srgbClr>
                    </a:solidFill>
                  </a:endParaRPr>
                </a:p>
              </p:txBody>
            </p:sp>
            <p:sp>
              <p:nvSpPr>
                <p:cNvPr id="109" name="Rectangle 591"/>
                <p:cNvSpPr>
                  <a:spLocks noChangeArrowheads="1"/>
                </p:cNvSpPr>
                <p:nvPr/>
              </p:nvSpPr>
              <p:spPr bwMode="auto">
                <a:xfrm>
                  <a:off x="3880" y="2507"/>
                  <a:ext cx="85" cy="30"/>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4195340" name="Group 592"/>
              <p:cNvGrpSpPr>
                <a:grpSpLocks/>
              </p:cNvGrpSpPr>
              <p:nvPr/>
            </p:nvGrpSpPr>
            <p:grpSpPr bwMode="auto">
              <a:xfrm>
                <a:off x="3903" y="2599"/>
                <a:ext cx="62" cy="31"/>
                <a:chOff x="3903" y="2599"/>
                <a:chExt cx="62" cy="31"/>
              </a:xfrm>
            </p:grpSpPr>
            <p:sp>
              <p:nvSpPr>
                <p:cNvPr id="106" name="Rectangle 593"/>
                <p:cNvSpPr>
                  <a:spLocks noChangeArrowheads="1"/>
                </p:cNvSpPr>
                <p:nvPr/>
              </p:nvSpPr>
              <p:spPr bwMode="auto">
                <a:xfrm>
                  <a:off x="3903" y="2599"/>
                  <a:ext cx="62" cy="31"/>
                </a:xfrm>
                <a:prstGeom prst="rect">
                  <a:avLst/>
                </a:prstGeom>
                <a:solidFill>
                  <a:srgbClr val="CC0099"/>
                </a:solidFill>
                <a:ln w="9525">
                  <a:noFill/>
                  <a:miter lim="800000"/>
                  <a:headEnd/>
                  <a:tailEnd/>
                </a:ln>
              </p:spPr>
              <p:txBody>
                <a:bodyPr/>
                <a:lstStyle/>
                <a:p>
                  <a:pPr>
                    <a:defRPr/>
                  </a:pPr>
                  <a:endParaRPr lang="ja-JP" altLang="en-US" dirty="0">
                    <a:solidFill>
                      <a:srgbClr val="000000">
                        <a:lumMod val="75000"/>
                      </a:srgbClr>
                    </a:solidFill>
                  </a:endParaRPr>
                </a:p>
              </p:txBody>
            </p:sp>
            <p:sp>
              <p:nvSpPr>
                <p:cNvPr id="107" name="Rectangle 594"/>
                <p:cNvSpPr>
                  <a:spLocks noChangeArrowheads="1"/>
                </p:cNvSpPr>
                <p:nvPr/>
              </p:nvSpPr>
              <p:spPr bwMode="auto">
                <a:xfrm>
                  <a:off x="3903" y="2599"/>
                  <a:ext cx="62" cy="31"/>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4195341" name="Group 595"/>
              <p:cNvGrpSpPr>
                <a:grpSpLocks/>
              </p:cNvGrpSpPr>
              <p:nvPr/>
            </p:nvGrpSpPr>
            <p:grpSpPr bwMode="auto">
              <a:xfrm>
                <a:off x="3933" y="2569"/>
                <a:ext cx="63" cy="30"/>
                <a:chOff x="3933" y="2569"/>
                <a:chExt cx="63" cy="30"/>
              </a:xfrm>
            </p:grpSpPr>
            <p:sp>
              <p:nvSpPr>
                <p:cNvPr id="104" name="Oval 596"/>
                <p:cNvSpPr>
                  <a:spLocks noChangeArrowheads="1"/>
                </p:cNvSpPr>
                <p:nvPr/>
              </p:nvSpPr>
              <p:spPr bwMode="auto">
                <a:xfrm>
                  <a:off x="3933" y="2569"/>
                  <a:ext cx="63" cy="30"/>
                </a:xfrm>
                <a:prstGeom prst="ellipse">
                  <a:avLst/>
                </a:prstGeom>
                <a:solidFill>
                  <a:srgbClr val="009900"/>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05" name="Oval 597"/>
                <p:cNvSpPr>
                  <a:spLocks noChangeArrowheads="1"/>
                </p:cNvSpPr>
                <p:nvPr/>
              </p:nvSpPr>
              <p:spPr bwMode="auto">
                <a:xfrm>
                  <a:off x="3933" y="2569"/>
                  <a:ext cx="63" cy="30"/>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42" name="Group 598"/>
              <p:cNvGrpSpPr>
                <a:grpSpLocks/>
              </p:cNvGrpSpPr>
              <p:nvPr/>
            </p:nvGrpSpPr>
            <p:grpSpPr bwMode="auto">
              <a:xfrm>
                <a:off x="3903" y="2640"/>
                <a:ext cx="71" cy="52"/>
                <a:chOff x="3903" y="2640"/>
                <a:chExt cx="71" cy="52"/>
              </a:xfrm>
            </p:grpSpPr>
            <p:sp>
              <p:nvSpPr>
                <p:cNvPr id="102" name="Oval 599"/>
                <p:cNvSpPr>
                  <a:spLocks noChangeArrowheads="1"/>
                </p:cNvSpPr>
                <p:nvPr/>
              </p:nvSpPr>
              <p:spPr bwMode="auto">
                <a:xfrm>
                  <a:off x="3903" y="2640"/>
                  <a:ext cx="71" cy="52"/>
                </a:xfrm>
                <a:prstGeom prst="ellipse">
                  <a:avLst/>
                </a:prstGeom>
                <a:solidFill>
                  <a:srgbClr val="CCECFF"/>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03" name="Oval 600"/>
                <p:cNvSpPr>
                  <a:spLocks noChangeArrowheads="1"/>
                </p:cNvSpPr>
                <p:nvPr/>
              </p:nvSpPr>
              <p:spPr bwMode="auto">
                <a:xfrm>
                  <a:off x="3903" y="2640"/>
                  <a:ext cx="71" cy="52"/>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43" name="Group 601"/>
              <p:cNvGrpSpPr>
                <a:grpSpLocks/>
              </p:cNvGrpSpPr>
              <p:nvPr/>
            </p:nvGrpSpPr>
            <p:grpSpPr bwMode="auto">
              <a:xfrm>
                <a:off x="3872" y="2475"/>
                <a:ext cx="124" cy="155"/>
                <a:chOff x="3872" y="2475"/>
                <a:chExt cx="124" cy="155"/>
              </a:xfrm>
            </p:grpSpPr>
            <p:sp>
              <p:nvSpPr>
                <p:cNvPr id="98" name="Freeform 602"/>
                <p:cNvSpPr>
                  <a:spLocks/>
                </p:cNvSpPr>
                <p:nvPr/>
              </p:nvSpPr>
              <p:spPr bwMode="auto">
                <a:xfrm>
                  <a:off x="3872" y="2475"/>
                  <a:ext cx="124"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99" name="Oval 603"/>
                <p:cNvSpPr>
                  <a:spLocks noChangeArrowheads="1"/>
                </p:cNvSpPr>
                <p:nvPr/>
              </p:nvSpPr>
              <p:spPr bwMode="auto">
                <a:xfrm>
                  <a:off x="3872" y="2591"/>
                  <a:ext cx="124" cy="39"/>
                </a:xfrm>
                <a:prstGeom prst="ellipse">
                  <a:avLst/>
                </a:prstGeom>
                <a:solidFill>
                  <a:srgbClr val="5BD6D6"/>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00" name="Freeform 604"/>
                <p:cNvSpPr>
                  <a:spLocks/>
                </p:cNvSpPr>
                <p:nvPr/>
              </p:nvSpPr>
              <p:spPr bwMode="auto">
                <a:xfrm>
                  <a:off x="3872" y="2475"/>
                  <a:ext cx="124" cy="155"/>
                </a:xfrm>
                <a:custGeom>
                  <a:avLst/>
                  <a:gdLst>
                    <a:gd name="T0" fmla="*/ 323 w 645"/>
                    <a:gd name="T1" fmla="*/ 813 h 813"/>
                    <a:gd name="T2" fmla="*/ 0 w 645"/>
                    <a:gd name="T3" fmla="*/ 711 h 813"/>
                    <a:gd name="T4" fmla="*/ 0 w 645"/>
                    <a:gd name="T5" fmla="*/ 102 h 813"/>
                    <a:gd name="T6" fmla="*/ 323 w 645"/>
                    <a:gd name="T7" fmla="*/ 0 h 813"/>
                    <a:gd name="T8" fmla="*/ 645 w 645"/>
                    <a:gd name="T9" fmla="*/ 102 h 813"/>
                    <a:gd name="T10" fmla="*/ 645 w 645"/>
                    <a:gd name="T11" fmla="*/ 711 h 813"/>
                    <a:gd name="T12" fmla="*/ 323 w 645"/>
                    <a:gd name="T13" fmla="*/ 813 h 813"/>
                    <a:gd name="T14" fmla="*/ 0 60000 65536"/>
                    <a:gd name="T15" fmla="*/ 0 60000 65536"/>
                    <a:gd name="T16" fmla="*/ 0 60000 65536"/>
                    <a:gd name="T17" fmla="*/ 0 60000 65536"/>
                    <a:gd name="T18" fmla="*/ 0 60000 65536"/>
                    <a:gd name="T19" fmla="*/ 0 60000 65536"/>
                    <a:gd name="T20" fmla="*/ 0 60000 65536"/>
                    <a:gd name="T21" fmla="*/ 0 w 645"/>
                    <a:gd name="T22" fmla="*/ 0 h 813"/>
                    <a:gd name="T23" fmla="*/ 645 w 645"/>
                    <a:gd name="T24" fmla="*/ 813 h 8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5" h="813">
                      <a:moveTo>
                        <a:pt x="323" y="813"/>
                      </a:moveTo>
                      <a:cubicBezTo>
                        <a:pt x="144" y="813"/>
                        <a:pt x="0" y="767"/>
                        <a:pt x="0" y="711"/>
                      </a:cubicBezTo>
                      <a:lnTo>
                        <a:pt x="0" y="102"/>
                      </a:lnTo>
                      <a:cubicBezTo>
                        <a:pt x="0" y="46"/>
                        <a:pt x="144" y="0"/>
                        <a:pt x="323" y="0"/>
                      </a:cubicBezTo>
                      <a:cubicBezTo>
                        <a:pt x="501" y="0"/>
                        <a:pt x="645" y="46"/>
                        <a:pt x="645" y="102"/>
                      </a:cubicBezTo>
                      <a:lnTo>
                        <a:pt x="645" y="711"/>
                      </a:lnTo>
                      <a:cubicBezTo>
                        <a:pt x="645" y="767"/>
                        <a:pt x="501" y="813"/>
                        <a:pt x="323" y="813"/>
                      </a:cubicBez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sp>
              <p:nvSpPr>
                <p:cNvPr id="101" name="Freeform 605"/>
                <p:cNvSpPr>
                  <a:spLocks/>
                </p:cNvSpPr>
                <p:nvPr/>
              </p:nvSpPr>
              <p:spPr bwMode="auto">
                <a:xfrm>
                  <a:off x="3872" y="2591"/>
                  <a:ext cx="124" cy="19"/>
                </a:xfrm>
                <a:custGeom>
                  <a:avLst/>
                  <a:gdLst>
                    <a:gd name="T0" fmla="*/ 0 w 124"/>
                    <a:gd name="T1" fmla="*/ 19 h 19"/>
                    <a:gd name="T2" fmla="*/ 62 w 124"/>
                    <a:gd name="T3" fmla="*/ 0 h 19"/>
                    <a:gd name="T4" fmla="*/ 124 w 124"/>
                    <a:gd name="T5" fmla="*/ 19 h 19"/>
                    <a:gd name="T6" fmla="*/ 0 60000 65536"/>
                    <a:gd name="T7" fmla="*/ 0 60000 65536"/>
                    <a:gd name="T8" fmla="*/ 0 60000 65536"/>
                    <a:gd name="T9" fmla="*/ 0 w 124"/>
                    <a:gd name="T10" fmla="*/ 0 h 19"/>
                    <a:gd name="T11" fmla="*/ 124 w 124"/>
                    <a:gd name="T12" fmla="*/ 19 h 19"/>
                  </a:gdLst>
                  <a:ahLst/>
                  <a:cxnLst>
                    <a:cxn ang="T6">
                      <a:pos x="T0" y="T1"/>
                    </a:cxn>
                    <a:cxn ang="T7">
                      <a:pos x="T2" y="T3"/>
                    </a:cxn>
                    <a:cxn ang="T8">
                      <a:pos x="T4" y="T5"/>
                    </a:cxn>
                  </a:cxnLst>
                  <a:rect l="T9" t="T10" r="T11" b="T12"/>
                  <a:pathLst>
                    <a:path w="124" h="19">
                      <a:moveTo>
                        <a:pt x="0" y="19"/>
                      </a:moveTo>
                      <a:cubicBezTo>
                        <a:pt x="0" y="9"/>
                        <a:pt x="28" y="0"/>
                        <a:pt x="62" y="0"/>
                      </a:cubicBezTo>
                      <a:cubicBezTo>
                        <a:pt x="96" y="0"/>
                        <a:pt x="124" y="9"/>
                        <a:pt x="124" y="19"/>
                      </a:cubicBezTo>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44" name="Group 606"/>
              <p:cNvGrpSpPr>
                <a:grpSpLocks/>
              </p:cNvGrpSpPr>
              <p:nvPr/>
            </p:nvGrpSpPr>
            <p:grpSpPr bwMode="auto">
              <a:xfrm>
                <a:off x="3872" y="2568"/>
                <a:ext cx="124" cy="124"/>
                <a:chOff x="3872" y="2568"/>
                <a:chExt cx="124" cy="124"/>
              </a:xfrm>
            </p:grpSpPr>
            <p:sp>
              <p:nvSpPr>
                <p:cNvPr id="96" name="Oval 607"/>
                <p:cNvSpPr>
                  <a:spLocks noChangeArrowheads="1"/>
                </p:cNvSpPr>
                <p:nvPr/>
              </p:nvSpPr>
              <p:spPr bwMode="auto">
                <a:xfrm>
                  <a:off x="3872" y="2568"/>
                  <a:ext cx="124" cy="124"/>
                </a:xfrm>
                <a:prstGeom prst="ellipse">
                  <a:avLst/>
                </a:prstGeom>
                <a:solidFill>
                  <a:srgbClr val="33CCCC"/>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97" name="Oval 608"/>
                <p:cNvSpPr>
                  <a:spLocks noChangeArrowheads="1"/>
                </p:cNvSpPr>
                <p:nvPr/>
              </p:nvSpPr>
              <p:spPr bwMode="auto">
                <a:xfrm>
                  <a:off x="3872" y="2568"/>
                  <a:ext cx="124" cy="124"/>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45" name="Group 609"/>
              <p:cNvGrpSpPr>
                <a:grpSpLocks/>
              </p:cNvGrpSpPr>
              <p:nvPr/>
            </p:nvGrpSpPr>
            <p:grpSpPr bwMode="auto">
              <a:xfrm>
                <a:off x="3886" y="2536"/>
                <a:ext cx="47" cy="94"/>
                <a:chOff x="3886" y="2536"/>
                <a:chExt cx="47" cy="94"/>
              </a:xfrm>
            </p:grpSpPr>
            <p:sp>
              <p:nvSpPr>
                <p:cNvPr id="94" name="Rectangle 610"/>
                <p:cNvSpPr>
                  <a:spLocks noChangeArrowheads="1"/>
                </p:cNvSpPr>
                <p:nvPr/>
              </p:nvSpPr>
              <p:spPr bwMode="auto">
                <a:xfrm>
                  <a:off x="3886" y="2536"/>
                  <a:ext cx="47" cy="94"/>
                </a:xfrm>
                <a:prstGeom prst="rect">
                  <a:avLst/>
                </a:prstGeom>
                <a:solidFill>
                  <a:srgbClr val="FFFF66"/>
                </a:solidFill>
                <a:ln w="9525">
                  <a:noFill/>
                  <a:miter lim="800000"/>
                  <a:headEnd/>
                  <a:tailEnd/>
                </a:ln>
              </p:spPr>
              <p:txBody>
                <a:bodyPr/>
                <a:lstStyle/>
                <a:p>
                  <a:pPr>
                    <a:defRPr/>
                  </a:pPr>
                  <a:endParaRPr lang="ja-JP" altLang="en-US" dirty="0">
                    <a:solidFill>
                      <a:srgbClr val="000000">
                        <a:lumMod val="75000"/>
                      </a:srgbClr>
                    </a:solidFill>
                  </a:endParaRPr>
                </a:p>
              </p:txBody>
            </p:sp>
            <p:sp>
              <p:nvSpPr>
                <p:cNvPr id="95" name="Rectangle 611"/>
                <p:cNvSpPr>
                  <a:spLocks noChangeArrowheads="1"/>
                </p:cNvSpPr>
                <p:nvPr/>
              </p:nvSpPr>
              <p:spPr bwMode="auto">
                <a:xfrm>
                  <a:off x="3886" y="2536"/>
                  <a:ext cx="47" cy="94"/>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4195346" name="Group 612"/>
              <p:cNvGrpSpPr>
                <a:grpSpLocks/>
              </p:cNvGrpSpPr>
              <p:nvPr/>
            </p:nvGrpSpPr>
            <p:grpSpPr bwMode="auto">
              <a:xfrm>
                <a:off x="3880" y="2507"/>
                <a:ext cx="85" cy="30"/>
                <a:chOff x="3880" y="2507"/>
                <a:chExt cx="85" cy="30"/>
              </a:xfrm>
            </p:grpSpPr>
            <p:sp>
              <p:nvSpPr>
                <p:cNvPr id="92" name="Rectangle 613"/>
                <p:cNvSpPr>
                  <a:spLocks noChangeArrowheads="1"/>
                </p:cNvSpPr>
                <p:nvPr/>
              </p:nvSpPr>
              <p:spPr bwMode="auto">
                <a:xfrm>
                  <a:off x="3880" y="2507"/>
                  <a:ext cx="85" cy="30"/>
                </a:xfrm>
                <a:prstGeom prst="rect">
                  <a:avLst/>
                </a:prstGeom>
                <a:solidFill>
                  <a:srgbClr val="FF0000"/>
                </a:solidFill>
                <a:ln w="9525">
                  <a:noFill/>
                  <a:miter lim="800000"/>
                  <a:headEnd/>
                  <a:tailEnd/>
                </a:ln>
              </p:spPr>
              <p:txBody>
                <a:bodyPr/>
                <a:lstStyle/>
                <a:p>
                  <a:pPr>
                    <a:defRPr/>
                  </a:pPr>
                  <a:endParaRPr lang="ja-JP" altLang="en-US" dirty="0">
                    <a:solidFill>
                      <a:srgbClr val="000000">
                        <a:lumMod val="75000"/>
                      </a:srgbClr>
                    </a:solidFill>
                  </a:endParaRPr>
                </a:p>
              </p:txBody>
            </p:sp>
            <p:sp>
              <p:nvSpPr>
                <p:cNvPr id="93" name="Rectangle 614"/>
                <p:cNvSpPr>
                  <a:spLocks noChangeArrowheads="1"/>
                </p:cNvSpPr>
                <p:nvPr/>
              </p:nvSpPr>
              <p:spPr bwMode="auto">
                <a:xfrm>
                  <a:off x="3880" y="2507"/>
                  <a:ext cx="85" cy="30"/>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4195347" name="Group 615"/>
              <p:cNvGrpSpPr>
                <a:grpSpLocks/>
              </p:cNvGrpSpPr>
              <p:nvPr/>
            </p:nvGrpSpPr>
            <p:grpSpPr bwMode="auto">
              <a:xfrm>
                <a:off x="3903" y="2599"/>
                <a:ext cx="62" cy="31"/>
                <a:chOff x="3903" y="2599"/>
                <a:chExt cx="62" cy="31"/>
              </a:xfrm>
            </p:grpSpPr>
            <p:sp>
              <p:nvSpPr>
                <p:cNvPr id="90" name="Rectangle 616"/>
                <p:cNvSpPr>
                  <a:spLocks noChangeArrowheads="1"/>
                </p:cNvSpPr>
                <p:nvPr/>
              </p:nvSpPr>
              <p:spPr bwMode="auto">
                <a:xfrm>
                  <a:off x="3903" y="2599"/>
                  <a:ext cx="62" cy="31"/>
                </a:xfrm>
                <a:prstGeom prst="rect">
                  <a:avLst/>
                </a:prstGeom>
                <a:solidFill>
                  <a:srgbClr val="CC0099"/>
                </a:solidFill>
                <a:ln w="9525">
                  <a:noFill/>
                  <a:miter lim="800000"/>
                  <a:headEnd/>
                  <a:tailEnd/>
                </a:ln>
              </p:spPr>
              <p:txBody>
                <a:bodyPr/>
                <a:lstStyle/>
                <a:p>
                  <a:pPr>
                    <a:defRPr/>
                  </a:pPr>
                  <a:endParaRPr lang="ja-JP" altLang="en-US" dirty="0">
                    <a:solidFill>
                      <a:srgbClr val="000000">
                        <a:lumMod val="75000"/>
                      </a:srgbClr>
                    </a:solidFill>
                  </a:endParaRPr>
                </a:p>
              </p:txBody>
            </p:sp>
            <p:sp>
              <p:nvSpPr>
                <p:cNvPr id="91" name="Rectangle 617"/>
                <p:cNvSpPr>
                  <a:spLocks noChangeArrowheads="1"/>
                </p:cNvSpPr>
                <p:nvPr/>
              </p:nvSpPr>
              <p:spPr bwMode="auto">
                <a:xfrm>
                  <a:off x="3903" y="2599"/>
                  <a:ext cx="62" cy="31"/>
                </a:xfrm>
                <a:prstGeom prst="rect">
                  <a:avLst/>
                </a:prstGeom>
                <a:noFill/>
                <a:ln w="7938" cap="rnd">
                  <a:solidFill>
                    <a:srgbClr val="000000"/>
                  </a:solidFill>
                  <a:miter lim="800000"/>
                  <a:headEnd/>
                  <a:tailEnd/>
                </a:ln>
              </p:spPr>
              <p:txBody>
                <a:bodyPr/>
                <a:lstStyle/>
                <a:p>
                  <a:pPr>
                    <a:defRPr/>
                  </a:pPr>
                  <a:endParaRPr lang="ja-JP" altLang="en-US" dirty="0">
                    <a:solidFill>
                      <a:srgbClr val="000000">
                        <a:lumMod val="75000"/>
                      </a:srgbClr>
                    </a:solidFill>
                  </a:endParaRPr>
                </a:p>
              </p:txBody>
            </p:sp>
          </p:grpSp>
          <p:grpSp>
            <p:nvGrpSpPr>
              <p:cNvPr id="4195348" name="Group 618"/>
              <p:cNvGrpSpPr>
                <a:grpSpLocks/>
              </p:cNvGrpSpPr>
              <p:nvPr/>
            </p:nvGrpSpPr>
            <p:grpSpPr bwMode="auto">
              <a:xfrm>
                <a:off x="3933" y="2569"/>
                <a:ext cx="63" cy="30"/>
                <a:chOff x="3933" y="2569"/>
                <a:chExt cx="63" cy="30"/>
              </a:xfrm>
            </p:grpSpPr>
            <p:sp>
              <p:nvSpPr>
                <p:cNvPr id="88" name="Oval 619"/>
                <p:cNvSpPr>
                  <a:spLocks noChangeArrowheads="1"/>
                </p:cNvSpPr>
                <p:nvPr/>
              </p:nvSpPr>
              <p:spPr bwMode="auto">
                <a:xfrm>
                  <a:off x="3933" y="2569"/>
                  <a:ext cx="63" cy="30"/>
                </a:xfrm>
                <a:prstGeom prst="ellipse">
                  <a:avLst/>
                </a:prstGeom>
                <a:solidFill>
                  <a:srgbClr val="009900"/>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89" name="Oval 620"/>
                <p:cNvSpPr>
                  <a:spLocks noChangeArrowheads="1"/>
                </p:cNvSpPr>
                <p:nvPr/>
              </p:nvSpPr>
              <p:spPr bwMode="auto">
                <a:xfrm>
                  <a:off x="3933" y="2569"/>
                  <a:ext cx="63" cy="30"/>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49" name="Group 621"/>
              <p:cNvGrpSpPr>
                <a:grpSpLocks/>
              </p:cNvGrpSpPr>
              <p:nvPr/>
            </p:nvGrpSpPr>
            <p:grpSpPr bwMode="auto">
              <a:xfrm>
                <a:off x="3903" y="2640"/>
                <a:ext cx="71" cy="52"/>
                <a:chOff x="3903" y="2640"/>
                <a:chExt cx="71" cy="52"/>
              </a:xfrm>
            </p:grpSpPr>
            <p:sp>
              <p:nvSpPr>
                <p:cNvPr id="86" name="Oval 622"/>
                <p:cNvSpPr>
                  <a:spLocks noChangeArrowheads="1"/>
                </p:cNvSpPr>
                <p:nvPr/>
              </p:nvSpPr>
              <p:spPr bwMode="auto">
                <a:xfrm>
                  <a:off x="3903" y="2640"/>
                  <a:ext cx="71" cy="52"/>
                </a:xfrm>
                <a:prstGeom prst="ellipse">
                  <a:avLst/>
                </a:prstGeom>
                <a:solidFill>
                  <a:srgbClr val="CCECFF"/>
                </a:solidFill>
                <a:ln w="0">
                  <a:solidFill>
                    <a:srgbClr val="000000"/>
                  </a:solidFill>
                  <a:round/>
                  <a:headEnd/>
                  <a:tailEnd/>
                </a:ln>
              </p:spPr>
              <p:txBody>
                <a:bodyPr/>
                <a:lstStyle/>
                <a:p>
                  <a:pPr>
                    <a:defRPr/>
                  </a:pPr>
                  <a:endParaRPr lang="ja-JP" altLang="en-US" dirty="0">
                    <a:solidFill>
                      <a:srgbClr val="000000">
                        <a:lumMod val="75000"/>
                      </a:srgbClr>
                    </a:solidFill>
                  </a:endParaRPr>
                </a:p>
              </p:txBody>
            </p:sp>
            <p:sp>
              <p:nvSpPr>
                <p:cNvPr id="87" name="Oval 623"/>
                <p:cNvSpPr>
                  <a:spLocks noChangeArrowheads="1"/>
                </p:cNvSpPr>
                <p:nvPr/>
              </p:nvSpPr>
              <p:spPr bwMode="auto">
                <a:xfrm>
                  <a:off x="3903" y="2640"/>
                  <a:ext cx="71" cy="52"/>
                </a:xfrm>
                <a:prstGeom prst="ellipse">
                  <a:avLst/>
                </a:pr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grpSp>
          <p:nvGrpSpPr>
            <p:cNvPr id="4195350" name="Group 624"/>
            <p:cNvGrpSpPr>
              <a:grpSpLocks/>
            </p:cNvGrpSpPr>
            <p:nvPr/>
          </p:nvGrpSpPr>
          <p:grpSpPr bwMode="auto">
            <a:xfrm>
              <a:off x="3033" y="2620"/>
              <a:ext cx="167" cy="109"/>
              <a:chOff x="4124" y="2619"/>
              <a:chExt cx="181" cy="109"/>
            </a:xfrm>
          </p:grpSpPr>
          <p:sp>
            <p:nvSpPr>
              <p:cNvPr id="69" name="Freeform 625"/>
              <p:cNvSpPr>
                <a:spLocks/>
              </p:cNvSpPr>
              <p:nvPr/>
            </p:nvSpPr>
            <p:spPr bwMode="auto">
              <a:xfrm>
                <a:off x="4124" y="2619"/>
                <a:ext cx="181" cy="109"/>
              </a:xfrm>
              <a:custGeom>
                <a:avLst/>
                <a:gdLst>
                  <a:gd name="T0" fmla="*/ 71 w 181"/>
                  <a:gd name="T1" fmla="*/ 0 h 109"/>
                  <a:gd name="T2" fmla="*/ 0 w 181"/>
                  <a:gd name="T3" fmla="*/ 20 h 109"/>
                  <a:gd name="T4" fmla="*/ 64 w 181"/>
                  <a:gd name="T5" fmla="*/ 42 h 109"/>
                  <a:gd name="T6" fmla="*/ 42 w 181"/>
                  <a:gd name="T7" fmla="*/ 49 h 109"/>
                  <a:gd name="T8" fmla="*/ 103 w 181"/>
                  <a:gd name="T9" fmla="*/ 70 h 109"/>
                  <a:gd name="T10" fmla="*/ 84 w 181"/>
                  <a:gd name="T11" fmla="*/ 75 h 109"/>
                  <a:gd name="T12" fmla="*/ 181 w 181"/>
                  <a:gd name="T13" fmla="*/ 109 h 109"/>
                  <a:gd name="T14" fmla="*/ 124 w 181"/>
                  <a:gd name="T15" fmla="*/ 65 h 109"/>
                  <a:gd name="T16" fmla="*/ 139 w 181"/>
                  <a:gd name="T17" fmla="*/ 61 h 109"/>
                  <a:gd name="T18" fmla="*/ 93 w 181"/>
                  <a:gd name="T19" fmla="*/ 35 h 109"/>
                  <a:gd name="T20" fmla="*/ 108 w 181"/>
                  <a:gd name="T21" fmla="*/ 31 h 109"/>
                  <a:gd name="T22" fmla="*/ 71 w 181"/>
                  <a:gd name="T23" fmla="*/ 0 h 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9"/>
                  <a:gd name="T38" fmla="*/ 181 w 181"/>
                  <a:gd name="T39" fmla="*/ 109 h 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9">
                    <a:moveTo>
                      <a:pt x="71" y="0"/>
                    </a:moveTo>
                    <a:lnTo>
                      <a:pt x="0" y="20"/>
                    </a:lnTo>
                    <a:lnTo>
                      <a:pt x="64" y="42"/>
                    </a:lnTo>
                    <a:lnTo>
                      <a:pt x="42" y="49"/>
                    </a:lnTo>
                    <a:lnTo>
                      <a:pt x="103" y="70"/>
                    </a:lnTo>
                    <a:lnTo>
                      <a:pt x="84" y="75"/>
                    </a:lnTo>
                    <a:lnTo>
                      <a:pt x="181" y="109"/>
                    </a:lnTo>
                    <a:lnTo>
                      <a:pt x="124" y="65"/>
                    </a:lnTo>
                    <a:lnTo>
                      <a:pt x="139" y="61"/>
                    </a:lnTo>
                    <a:lnTo>
                      <a:pt x="93" y="35"/>
                    </a:lnTo>
                    <a:lnTo>
                      <a:pt x="108" y="31"/>
                    </a:lnTo>
                    <a:lnTo>
                      <a:pt x="71" y="0"/>
                    </a:lnTo>
                    <a:close/>
                  </a:path>
                </a:pathLst>
              </a:custGeom>
              <a:solidFill>
                <a:srgbClr val="FFFF66"/>
              </a:solidFill>
              <a:ln w="9525">
                <a:noFill/>
                <a:round/>
                <a:headEnd/>
                <a:tailEnd/>
              </a:ln>
            </p:spPr>
            <p:txBody>
              <a:bodyPr/>
              <a:lstStyle/>
              <a:p>
                <a:pPr>
                  <a:defRPr/>
                </a:pPr>
                <a:endParaRPr lang="ja-JP" altLang="en-US" dirty="0">
                  <a:solidFill>
                    <a:srgbClr val="000000">
                      <a:lumMod val="75000"/>
                    </a:srgbClr>
                  </a:solidFill>
                </a:endParaRPr>
              </a:p>
            </p:txBody>
          </p:sp>
          <p:sp>
            <p:nvSpPr>
              <p:cNvPr id="70" name="Freeform 626"/>
              <p:cNvSpPr>
                <a:spLocks/>
              </p:cNvSpPr>
              <p:nvPr/>
            </p:nvSpPr>
            <p:spPr bwMode="auto">
              <a:xfrm>
                <a:off x="4124" y="2619"/>
                <a:ext cx="181" cy="109"/>
              </a:xfrm>
              <a:custGeom>
                <a:avLst/>
                <a:gdLst>
                  <a:gd name="T0" fmla="*/ 71 w 181"/>
                  <a:gd name="T1" fmla="*/ 0 h 109"/>
                  <a:gd name="T2" fmla="*/ 0 w 181"/>
                  <a:gd name="T3" fmla="*/ 20 h 109"/>
                  <a:gd name="T4" fmla="*/ 64 w 181"/>
                  <a:gd name="T5" fmla="*/ 42 h 109"/>
                  <a:gd name="T6" fmla="*/ 42 w 181"/>
                  <a:gd name="T7" fmla="*/ 49 h 109"/>
                  <a:gd name="T8" fmla="*/ 103 w 181"/>
                  <a:gd name="T9" fmla="*/ 70 h 109"/>
                  <a:gd name="T10" fmla="*/ 84 w 181"/>
                  <a:gd name="T11" fmla="*/ 75 h 109"/>
                  <a:gd name="T12" fmla="*/ 181 w 181"/>
                  <a:gd name="T13" fmla="*/ 109 h 109"/>
                  <a:gd name="T14" fmla="*/ 124 w 181"/>
                  <a:gd name="T15" fmla="*/ 65 h 109"/>
                  <a:gd name="T16" fmla="*/ 139 w 181"/>
                  <a:gd name="T17" fmla="*/ 61 h 109"/>
                  <a:gd name="T18" fmla="*/ 93 w 181"/>
                  <a:gd name="T19" fmla="*/ 35 h 109"/>
                  <a:gd name="T20" fmla="*/ 108 w 181"/>
                  <a:gd name="T21" fmla="*/ 31 h 109"/>
                  <a:gd name="T22" fmla="*/ 71 w 181"/>
                  <a:gd name="T23" fmla="*/ 0 h 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9"/>
                  <a:gd name="T38" fmla="*/ 181 w 181"/>
                  <a:gd name="T39" fmla="*/ 109 h 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9">
                    <a:moveTo>
                      <a:pt x="71" y="0"/>
                    </a:moveTo>
                    <a:lnTo>
                      <a:pt x="0" y="20"/>
                    </a:lnTo>
                    <a:lnTo>
                      <a:pt x="64" y="42"/>
                    </a:lnTo>
                    <a:lnTo>
                      <a:pt x="42" y="49"/>
                    </a:lnTo>
                    <a:lnTo>
                      <a:pt x="103" y="70"/>
                    </a:lnTo>
                    <a:lnTo>
                      <a:pt x="84" y="75"/>
                    </a:lnTo>
                    <a:lnTo>
                      <a:pt x="181" y="109"/>
                    </a:lnTo>
                    <a:lnTo>
                      <a:pt x="124" y="65"/>
                    </a:lnTo>
                    <a:lnTo>
                      <a:pt x="139" y="61"/>
                    </a:lnTo>
                    <a:lnTo>
                      <a:pt x="93" y="35"/>
                    </a:lnTo>
                    <a:lnTo>
                      <a:pt x="108" y="31"/>
                    </a:lnTo>
                    <a:lnTo>
                      <a:pt x="71" y="0"/>
                    </a:ln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nvGrpSpPr>
            <p:cNvPr id="4195351" name="Group 627"/>
            <p:cNvGrpSpPr>
              <a:grpSpLocks/>
            </p:cNvGrpSpPr>
            <p:nvPr/>
          </p:nvGrpSpPr>
          <p:grpSpPr bwMode="auto">
            <a:xfrm>
              <a:off x="2942" y="2774"/>
              <a:ext cx="167" cy="108"/>
              <a:chOff x="3619" y="2403"/>
              <a:chExt cx="181" cy="108"/>
            </a:xfrm>
          </p:grpSpPr>
          <p:sp>
            <p:nvSpPr>
              <p:cNvPr id="67" name="Freeform 628"/>
              <p:cNvSpPr>
                <a:spLocks/>
              </p:cNvSpPr>
              <p:nvPr/>
            </p:nvSpPr>
            <p:spPr bwMode="auto">
              <a:xfrm>
                <a:off x="3619" y="2403"/>
                <a:ext cx="181" cy="108"/>
              </a:xfrm>
              <a:custGeom>
                <a:avLst/>
                <a:gdLst>
                  <a:gd name="T0" fmla="*/ 110 w 181"/>
                  <a:gd name="T1" fmla="*/ 108 h 108"/>
                  <a:gd name="T2" fmla="*/ 181 w 181"/>
                  <a:gd name="T3" fmla="*/ 89 h 108"/>
                  <a:gd name="T4" fmla="*/ 117 w 181"/>
                  <a:gd name="T5" fmla="*/ 66 h 108"/>
                  <a:gd name="T6" fmla="*/ 139 w 181"/>
                  <a:gd name="T7" fmla="*/ 60 h 108"/>
                  <a:gd name="T8" fmla="*/ 79 w 181"/>
                  <a:gd name="T9" fmla="*/ 39 h 108"/>
                  <a:gd name="T10" fmla="*/ 97 w 181"/>
                  <a:gd name="T11" fmla="*/ 34 h 108"/>
                  <a:gd name="T12" fmla="*/ 0 w 181"/>
                  <a:gd name="T13" fmla="*/ 0 h 108"/>
                  <a:gd name="T14" fmla="*/ 57 w 181"/>
                  <a:gd name="T15" fmla="*/ 44 h 108"/>
                  <a:gd name="T16" fmla="*/ 42 w 181"/>
                  <a:gd name="T17" fmla="*/ 48 h 108"/>
                  <a:gd name="T18" fmla="*/ 89 w 181"/>
                  <a:gd name="T19" fmla="*/ 74 h 108"/>
                  <a:gd name="T20" fmla="*/ 73 w 181"/>
                  <a:gd name="T21" fmla="*/ 78 h 108"/>
                  <a:gd name="T22" fmla="*/ 110 w 181"/>
                  <a:gd name="T23" fmla="*/ 108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8"/>
                  <a:gd name="T38" fmla="*/ 181 w 181"/>
                  <a:gd name="T39" fmla="*/ 108 h 1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8">
                    <a:moveTo>
                      <a:pt x="110" y="108"/>
                    </a:moveTo>
                    <a:lnTo>
                      <a:pt x="181" y="89"/>
                    </a:lnTo>
                    <a:lnTo>
                      <a:pt x="117" y="66"/>
                    </a:lnTo>
                    <a:lnTo>
                      <a:pt x="139" y="60"/>
                    </a:lnTo>
                    <a:lnTo>
                      <a:pt x="79" y="39"/>
                    </a:lnTo>
                    <a:lnTo>
                      <a:pt x="97" y="34"/>
                    </a:lnTo>
                    <a:lnTo>
                      <a:pt x="0" y="0"/>
                    </a:lnTo>
                    <a:lnTo>
                      <a:pt x="57" y="44"/>
                    </a:lnTo>
                    <a:lnTo>
                      <a:pt x="42" y="48"/>
                    </a:lnTo>
                    <a:lnTo>
                      <a:pt x="89" y="74"/>
                    </a:lnTo>
                    <a:lnTo>
                      <a:pt x="73" y="78"/>
                    </a:lnTo>
                    <a:lnTo>
                      <a:pt x="110" y="108"/>
                    </a:lnTo>
                    <a:close/>
                  </a:path>
                </a:pathLst>
              </a:custGeom>
              <a:solidFill>
                <a:srgbClr val="FFFF66"/>
              </a:solidFill>
              <a:ln w="9525">
                <a:noFill/>
                <a:round/>
                <a:headEnd/>
                <a:tailEnd/>
              </a:ln>
            </p:spPr>
            <p:txBody>
              <a:bodyPr/>
              <a:lstStyle/>
              <a:p>
                <a:pPr>
                  <a:defRPr/>
                </a:pPr>
                <a:endParaRPr lang="ja-JP" altLang="en-US" dirty="0">
                  <a:solidFill>
                    <a:srgbClr val="000000">
                      <a:lumMod val="75000"/>
                    </a:srgbClr>
                  </a:solidFill>
                </a:endParaRPr>
              </a:p>
            </p:txBody>
          </p:sp>
          <p:sp>
            <p:nvSpPr>
              <p:cNvPr id="68" name="Freeform 629"/>
              <p:cNvSpPr>
                <a:spLocks/>
              </p:cNvSpPr>
              <p:nvPr/>
            </p:nvSpPr>
            <p:spPr bwMode="auto">
              <a:xfrm>
                <a:off x="3619" y="2403"/>
                <a:ext cx="181" cy="108"/>
              </a:xfrm>
              <a:custGeom>
                <a:avLst/>
                <a:gdLst>
                  <a:gd name="T0" fmla="*/ 110 w 181"/>
                  <a:gd name="T1" fmla="*/ 108 h 108"/>
                  <a:gd name="T2" fmla="*/ 181 w 181"/>
                  <a:gd name="T3" fmla="*/ 89 h 108"/>
                  <a:gd name="T4" fmla="*/ 117 w 181"/>
                  <a:gd name="T5" fmla="*/ 66 h 108"/>
                  <a:gd name="T6" fmla="*/ 139 w 181"/>
                  <a:gd name="T7" fmla="*/ 60 h 108"/>
                  <a:gd name="T8" fmla="*/ 79 w 181"/>
                  <a:gd name="T9" fmla="*/ 39 h 108"/>
                  <a:gd name="T10" fmla="*/ 97 w 181"/>
                  <a:gd name="T11" fmla="*/ 34 h 108"/>
                  <a:gd name="T12" fmla="*/ 0 w 181"/>
                  <a:gd name="T13" fmla="*/ 0 h 108"/>
                  <a:gd name="T14" fmla="*/ 57 w 181"/>
                  <a:gd name="T15" fmla="*/ 44 h 108"/>
                  <a:gd name="T16" fmla="*/ 42 w 181"/>
                  <a:gd name="T17" fmla="*/ 48 h 108"/>
                  <a:gd name="T18" fmla="*/ 89 w 181"/>
                  <a:gd name="T19" fmla="*/ 74 h 108"/>
                  <a:gd name="T20" fmla="*/ 73 w 181"/>
                  <a:gd name="T21" fmla="*/ 78 h 108"/>
                  <a:gd name="T22" fmla="*/ 110 w 181"/>
                  <a:gd name="T23" fmla="*/ 108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8"/>
                  <a:gd name="T38" fmla="*/ 181 w 181"/>
                  <a:gd name="T39" fmla="*/ 108 h 1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8">
                    <a:moveTo>
                      <a:pt x="110" y="108"/>
                    </a:moveTo>
                    <a:lnTo>
                      <a:pt x="181" y="89"/>
                    </a:lnTo>
                    <a:lnTo>
                      <a:pt x="117" y="66"/>
                    </a:lnTo>
                    <a:lnTo>
                      <a:pt x="139" y="60"/>
                    </a:lnTo>
                    <a:lnTo>
                      <a:pt x="79" y="39"/>
                    </a:lnTo>
                    <a:lnTo>
                      <a:pt x="97" y="34"/>
                    </a:lnTo>
                    <a:lnTo>
                      <a:pt x="0" y="0"/>
                    </a:lnTo>
                    <a:lnTo>
                      <a:pt x="57" y="44"/>
                    </a:lnTo>
                    <a:lnTo>
                      <a:pt x="42" y="48"/>
                    </a:lnTo>
                    <a:lnTo>
                      <a:pt x="89" y="74"/>
                    </a:lnTo>
                    <a:lnTo>
                      <a:pt x="73" y="78"/>
                    </a:lnTo>
                    <a:lnTo>
                      <a:pt x="110" y="108"/>
                    </a:ln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grpSp>
      <p:grpSp>
        <p:nvGrpSpPr>
          <p:cNvPr id="4195352" name="Group 111"/>
          <p:cNvGrpSpPr>
            <a:grpSpLocks/>
          </p:cNvGrpSpPr>
          <p:nvPr/>
        </p:nvGrpSpPr>
        <p:grpSpPr bwMode="auto">
          <a:xfrm>
            <a:off x="3956050" y="2552700"/>
            <a:ext cx="1941513" cy="1280567"/>
            <a:chOff x="2788" y="3649"/>
            <a:chExt cx="1034" cy="889"/>
          </a:xfrm>
          <a:solidFill>
            <a:schemeClr val="bg1">
              <a:lumMod val="75000"/>
            </a:schemeClr>
          </a:solidFill>
        </p:grpSpPr>
        <p:sp>
          <p:nvSpPr>
            <p:cNvPr id="64750" name="Freeform 112"/>
            <p:cNvSpPr>
              <a:spLocks/>
            </p:cNvSpPr>
            <p:nvPr/>
          </p:nvSpPr>
          <p:spPr bwMode="auto">
            <a:xfrm>
              <a:off x="2788" y="3649"/>
              <a:ext cx="1034" cy="889"/>
            </a:xfrm>
            <a:custGeom>
              <a:avLst/>
              <a:gdLst>
                <a:gd name="T0" fmla="*/ 2 w 1034"/>
                <a:gd name="T1" fmla="*/ 47 h 889"/>
                <a:gd name="T2" fmla="*/ 4 w 1034"/>
                <a:gd name="T3" fmla="*/ 81 h 889"/>
                <a:gd name="T4" fmla="*/ 26 w 1034"/>
                <a:gd name="T5" fmla="*/ 109 h 889"/>
                <a:gd name="T6" fmla="*/ 48 w 1034"/>
                <a:gd name="T7" fmla="*/ 145 h 889"/>
                <a:gd name="T8" fmla="*/ 48 w 1034"/>
                <a:gd name="T9" fmla="*/ 205 h 889"/>
                <a:gd name="T10" fmla="*/ 62 w 1034"/>
                <a:gd name="T11" fmla="*/ 265 h 889"/>
                <a:gd name="T12" fmla="*/ 64 w 1034"/>
                <a:gd name="T13" fmla="*/ 317 h 889"/>
                <a:gd name="T14" fmla="*/ 62 w 1034"/>
                <a:gd name="T15" fmla="*/ 351 h 889"/>
                <a:gd name="T16" fmla="*/ 58 w 1034"/>
                <a:gd name="T17" fmla="*/ 441 h 889"/>
                <a:gd name="T18" fmla="*/ 58 w 1034"/>
                <a:gd name="T19" fmla="*/ 517 h 889"/>
                <a:gd name="T20" fmla="*/ 56 w 1034"/>
                <a:gd name="T21" fmla="*/ 581 h 889"/>
                <a:gd name="T22" fmla="*/ 52 w 1034"/>
                <a:gd name="T23" fmla="*/ 633 h 889"/>
                <a:gd name="T24" fmla="*/ 52 w 1034"/>
                <a:gd name="T25" fmla="*/ 689 h 889"/>
                <a:gd name="T26" fmla="*/ 48 w 1034"/>
                <a:gd name="T27" fmla="*/ 739 h 889"/>
                <a:gd name="T28" fmla="*/ 44 w 1034"/>
                <a:gd name="T29" fmla="*/ 779 h 889"/>
                <a:gd name="T30" fmla="*/ 76 w 1034"/>
                <a:gd name="T31" fmla="*/ 811 h 889"/>
                <a:gd name="T32" fmla="*/ 124 w 1034"/>
                <a:gd name="T33" fmla="*/ 813 h 889"/>
                <a:gd name="T34" fmla="*/ 152 w 1034"/>
                <a:gd name="T35" fmla="*/ 783 h 889"/>
                <a:gd name="T36" fmla="*/ 156 w 1034"/>
                <a:gd name="T37" fmla="*/ 729 h 889"/>
                <a:gd name="T38" fmla="*/ 170 w 1034"/>
                <a:gd name="T39" fmla="*/ 643 h 889"/>
                <a:gd name="T40" fmla="*/ 196 w 1034"/>
                <a:gd name="T41" fmla="*/ 545 h 889"/>
                <a:gd name="T42" fmla="*/ 236 w 1034"/>
                <a:gd name="T43" fmla="*/ 461 h 889"/>
                <a:gd name="T44" fmla="*/ 300 w 1034"/>
                <a:gd name="T45" fmla="*/ 395 h 889"/>
                <a:gd name="T46" fmla="*/ 370 w 1034"/>
                <a:gd name="T47" fmla="*/ 379 h 889"/>
                <a:gd name="T48" fmla="*/ 454 w 1034"/>
                <a:gd name="T49" fmla="*/ 401 h 889"/>
                <a:gd name="T50" fmla="*/ 530 w 1034"/>
                <a:gd name="T51" fmla="*/ 421 h 889"/>
                <a:gd name="T52" fmla="*/ 608 w 1034"/>
                <a:gd name="T53" fmla="*/ 447 h 889"/>
                <a:gd name="T54" fmla="*/ 666 w 1034"/>
                <a:gd name="T55" fmla="*/ 469 h 889"/>
                <a:gd name="T56" fmla="*/ 744 w 1034"/>
                <a:gd name="T57" fmla="*/ 525 h 889"/>
                <a:gd name="T58" fmla="*/ 780 w 1034"/>
                <a:gd name="T59" fmla="*/ 611 h 889"/>
                <a:gd name="T60" fmla="*/ 800 w 1034"/>
                <a:gd name="T61" fmla="*/ 707 h 889"/>
                <a:gd name="T62" fmla="*/ 812 w 1034"/>
                <a:gd name="T63" fmla="*/ 795 h 889"/>
                <a:gd name="T64" fmla="*/ 842 w 1034"/>
                <a:gd name="T65" fmla="*/ 877 h 889"/>
                <a:gd name="T66" fmla="*/ 902 w 1034"/>
                <a:gd name="T67" fmla="*/ 869 h 889"/>
                <a:gd name="T68" fmla="*/ 926 w 1034"/>
                <a:gd name="T69" fmla="*/ 811 h 889"/>
                <a:gd name="T70" fmla="*/ 894 w 1034"/>
                <a:gd name="T71" fmla="*/ 761 h 889"/>
                <a:gd name="T72" fmla="*/ 882 w 1034"/>
                <a:gd name="T73" fmla="*/ 703 h 889"/>
                <a:gd name="T74" fmla="*/ 870 w 1034"/>
                <a:gd name="T75" fmla="*/ 559 h 889"/>
                <a:gd name="T76" fmla="*/ 882 w 1034"/>
                <a:gd name="T77" fmla="*/ 469 h 889"/>
                <a:gd name="T78" fmla="*/ 880 w 1034"/>
                <a:gd name="T79" fmla="*/ 377 h 889"/>
                <a:gd name="T80" fmla="*/ 912 w 1034"/>
                <a:gd name="T81" fmla="*/ 295 h 889"/>
                <a:gd name="T82" fmla="*/ 974 w 1034"/>
                <a:gd name="T83" fmla="*/ 189 h 889"/>
                <a:gd name="T84" fmla="*/ 1014 w 1034"/>
                <a:gd name="T85" fmla="*/ 121 h 889"/>
                <a:gd name="T86" fmla="*/ 1022 w 1034"/>
                <a:gd name="T87" fmla="*/ 45 h 889"/>
                <a:gd name="T88" fmla="*/ 944 w 1034"/>
                <a:gd name="T89" fmla="*/ 1 h 889"/>
                <a:gd name="T90" fmla="*/ 884 w 1034"/>
                <a:gd name="T91" fmla="*/ 39 h 889"/>
                <a:gd name="T92" fmla="*/ 868 w 1034"/>
                <a:gd name="T93" fmla="*/ 101 h 889"/>
                <a:gd name="T94" fmla="*/ 854 w 1034"/>
                <a:gd name="T95" fmla="*/ 159 h 889"/>
                <a:gd name="T96" fmla="*/ 816 w 1034"/>
                <a:gd name="T97" fmla="*/ 257 h 889"/>
                <a:gd name="T98" fmla="*/ 776 w 1034"/>
                <a:gd name="T99" fmla="*/ 335 h 889"/>
                <a:gd name="T100" fmla="*/ 678 w 1034"/>
                <a:gd name="T101" fmla="*/ 339 h 889"/>
                <a:gd name="T102" fmla="*/ 562 w 1034"/>
                <a:gd name="T103" fmla="*/ 305 h 889"/>
                <a:gd name="T104" fmla="*/ 404 w 1034"/>
                <a:gd name="T105" fmla="*/ 263 h 889"/>
                <a:gd name="T106" fmla="*/ 298 w 1034"/>
                <a:gd name="T107" fmla="*/ 231 h 889"/>
                <a:gd name="T108" fmla="*/ 242 w 1034"/>
                <a:gd name="T109" fmla="*/ 175 h 889"/>
                <a:gd name="T110" fmla="*/ 196 w 1034"/>
                <a:gd name="T111" fmla="*/ 115 h 889"/>
                <a:gd name="T112" fmla="*/ 156 w 1034"/>
                <a:gd name="T113" fmla="*/ 69 h 889"/>
                <a:gd name="T114" fmla="*/ 106 w 1034"/>
                <a:gd name="T115" fmla="*/ 15 h 889"/>
                <a:gd name="T116" fmla="*/ 26 w 1034"/>
                <a:gd name="T117" fmla="*/ 19 h 889"/>
                <a:gd name="T118" fmla="*/ 2 w 1034"/>
                <a:gd name="T119" fmla="*/ 47 h 8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34"/>
                <a:gd name="T181" fmla="*/ 0 h 889"/>
                <a:gd name="T182" fmla="*/ 1034 w 1034"/>
                <a:gd name="T183" fmla="*/ 889 h 88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34" h="889">
                  <a:moveTo>
                    <a:pt x="2" y="47"/>
                  </a:moveTo>
                  <a:cubicBezTo>
                    <a:pt x="1" y="59"/>
                    <a:pt x="0" y="71"/>
                    <a:pt x="4" y="81"/>
                  </a:cubicBezTo>
                  <a:cubicBezTo>
                    <a:pt x="8" y="91"/>
                    <a:pt x="19" y="98"/>
                    <a:pt x="26" y="109"/>
                  </a:cubicBezTo>
                  <a:cubicBezTo>
                    <a:pt x="33" y="120"/>
                    <a:pt x="44" y="129"/>
                    <a:pt x="48" y="145"/>
                  </a:cubicBezTo>
                  <a:cubicBezTo>
                    <a:pt x="52" y="161"/>
                    <a:pt x="46" y="185"/>
                    <a:pt x="48" y="205"/>
                  </a:cubicBezTo>
                  <a:cubicBezTo>
                    <a:pt x="50" y="225"/>
                    <a:pt x="59" y="246"/>
                    <a:pt x="62" y="265"/>
                  </a:cubicBezTo>
                  <a:cubicBezTo>
                    <a:pt x="65" y="284"/>
                    <a:pt x="64" y="303"/>
                    <a:pt x="64" y="317"/>
                  </a:cubicBezTo>
                  <a:cubicBezTo>
                    <a:pt x="64" y="331"/>
                    <a:pt x="63" y="330"/>
                    <a:pt x="62" y="351"/>
                  </a:cubicBezTo>
                  <a:cubicBezTo>
                    <a:pt x="61" y="372"/>
                    <a:pt x="59" y="413"/>
                    <a:pt x="58" y="441"/>
                  </a:cubicBezTo>
                  <a:cubicBezTo>
                    <a:pt x="57" y="469"/>
                    <a:pt x="58" y="494"/>
                    <a:pt x="58" y="517"/>
                  </a:cubicBezTo>
                  <a:cubicBezTo>
                    <a:pt x="58" y="540"/>
                    <a:pt x="57" y="562"/>
                    <a:pt x="56" y="581"/>
                  </a:cubicBezTo>
                  <a:cubicBezTo>
                    <a:pt x="55" y="600"/>
                    <a:pt x="53" y="615"/>
                    <a:pt x="52" y="633"/>
                  </a:cubicBezTo>
                  <a:cubicBezTo>
                    <a:pt x="51" y="651"/>
                    <a:pt x="53" y="671"/>
                    <a:pt x="52" y="689"/>
                  </a:cubicBezTo>
                  <a:cubicBezTo>
                    <a:pt x="51" y="707"/>
                    <a:pt x="49" y="724"/>
                    <a:pt x="48" y="739"/>
                  </a:cubicBezTo>
                  <a:cubicBezTo>
                    <a:pt x="47" y="754"/>
                    <a:pt x="39" y="767"/>
                    <a:pt x="44" y="779"/>
                  </a:cubicBezTo>
                  <a:cubicBezTo>
                    <a:pt x="49" y="791"/>
                    <a:pt x="63" y="805"/>
                    <a:pt x="76" y="811"/>
                  </a:cubicBezTo>
                  <a:cubicBezTo>
                    <a:pt x="89" y="817"/>
                    <a:pt x="111" y="818"/>
                    <a:pt x="124" y="813"/>
                  </a:cubicBezTo>
                  <a:cubicBezTo>
                    <a:pt x="137" y="808"/>
                    <a:pt x="147" y="797"/>
                    <a:pt x="152" y="783"/>
                  </a:cubicBezTo>
                  <a:cubicBezTo>
                    <a:pt x="157" y="769"/>
                    <a:pt x="153" y="752"/>
                    <a:pt x="156" y="729"/>
                  </a:cubicBezTo>
                  <a:cubicBezTo>
                    <a:pt x="159" y="706"/>
                    <a:pt x="163" y="674"/>
                    <a:pt x="170" y="643"/>
                  </a:cubicBezTo>
                  <a:cubicBezTo>
                    <a:pt x="177" y="612"/>
                    <a:pt x="185" y="575"/>
                    <a:pt x="196" y="545"/>
                  </a:cubicBezTo>
                  <a:cubicBezTo>
                    <a:pt x="207" y="515"/>
                    <a:pt x="219" y="486"/>
                    <a:pt x="236" y="461"/>
                  </a:cubicBezTo>
                  <a:cubicBezTo>
                    <a:pt x="253" y="436"/>
                    <a:pt x="278" y="409"/>
                    <a:pt x="300" y="395"/>
                  </a:cubicBezTo>
                  <a:cubicBezTo>
                    <a:pt x="322" y="381"/>
                    <a:pt x="344" y="378"/>
                    <a:pt x="370" y="379"/>
                  </a:cubicBezTo>
                  <a:cubicBezTo>
                    <a:pt x="396" y="380"/>
                    <a:pt x="427" y="394"/>
                    <a:pt x="454" y="401"/>
                  </a:cubicBezTo>
                  <a:cubicBezTo>
                    <a:pt x="481" y="408"/>
                    <a:pt x="505" y="413"/>
                    <a:pt x="530" y="421"/>
                  </a:cubicBezTo>
                  <a:cubicBezTo>
                    <a:pt x="555" y="429"/>
                    <a:pt x="585" y="439"/>
                    <a:pt x="608" y="447"/>
                  </a:cubicBezTo>
                  <a:cubicBezTo>
                    <a:pt x="631" y="455"/>
                    <a:pt x="643" y="456"/>
                    <a:pt x="666" y="469"/>
                  </a:cubicBezTo>
                  <a:cubicBezTo>
                    <a:pt x="689" y="482"/>
                    <a:pt x="725" y="501"/>
                    <a:pt x="744" y="525"/>
                  </a:cubicBezTo>
                  <a:cubicBezTo>
                    <a:pt x="763" y="549"/>
                    <a:pt x="771" y="581"/>
                    <a:pt x="780" y="611"/>
                  </a:cubicBezTo>
                  <a:cubicBezTo>
                    <a:pt x="789" y="641"/>
                    <a:pt x="795" y="676"/>
                    <a:pt x="800" y="707"/>
                  </a:cubicBezTo>
                  <a:cubicBezTo>
                    <a:pt x="805" y="738"/>
                    <a:pt x="805" y="767"/>
                    <a:pt x="812" y="795"/>
                  </a:cubicBezTo>
                  <a:cubicBezTo>
                    <a:pt x="819" y="823"/>
                    <a:pt x="827" y="865"/>
                    <a:pt x="842" y="877"/>
                  </a:cubicBezTo>
                  <a:cubicBezTo>
                    <a:pt x="857" y="889"/>
                    <a:pt x="888" y="880"/>
                    <a:pt x="902" y="869"/>
                  </a:cubicBezTo>
                  <a:cubicBezTo>
                    <a:pt x="916" y="858"/>
                    <a:pt x="927" y="829"/>
                    <a:pt x="926" y="811"/>
                  </a:cubicBezTo>
                  <a:cubicBezTo>
                    <a:pt x="925" y="793"/>
                    <a:pt x="901" y="779"/>
                    <a:pt x="894" y="761"/>
                  </a:cubicBezTo>
                  <a:cubicBezTo>
                    <a:pt x="887" y="743"/>
                    <a:pt x="886" y="737"/>
                    <a:pt x="882" y="703"/>
                  </a:cubicBezTo>
                  <a:cubicBezTo>
                    <a:pt x="878" y="669"/>
                    <a:pt x="870" y="598"/>
                    <a:pt x="870" y="559"/>
                  </a:cubicBezTo>
                  <a:cubicBezTo>
                    <a:pt x="870" y="520"/>
                    <a:pt x="880" y="499"/>
                    <a:pt x="882" y="469"/>
                  </a:cubicBezTo>
                  <a:cubicBezTo>
                    <a:pt x="884" y="439"/>
                    <a:pt x="875" y="406"/>
                    <a:pt x="880" y="377"/>
                  </a:cubicBezTo>
                  <a:cubicBezTo>
                    <a:pt x="885" y="348"/>
                    <a:pt x="896" y="326"/>
                    <a:pt x="912" y="295"/>
                  </a:cubicBezTo>
                  <a:cubicBezTo>
                    <a:pt x="928" y="264"/>
                    <a:pt x="957" y="218"/>
                    <a:pt x="974" y="189"/>
                  </a:cubicBezTo>
                  <a:cubicBezTo>
                    <a:pt x="991" y="160"/>
                    <a:pt x="1006" y="145"/>
                    <a:pt x="1014" y="121"/>
                  </a:cubicBezTo>
                  <a:cubicBezTo>
                    <a:pt x="1022" y="97"/>
                    <a:pt x="1034" y="65"/>
                    <a:pt x="1022" y="45"/>
                  </a:cubicBezTo>
                  <a:cubicBezTo>
                    <a:pt x="1010" y="25"/>
                    <a:pt x="967" y="2"/>
                    <a:pt x="944" y="1"/>
                  </a:cubicBezTo>
                  <a:cubicBezTo>
                    <a:pt x="921" y="0"/>
                    <a:pt x="897" y="22"/>
                    <a:pt x="884" y="39"/>
                  </a:cubicBezTo>
                  <a:cubicBezTo>
                    <a:pt x="871" y="56"/>
                    <a:pt x="873" y="81"/>
                    <a:pt x="868" y="101"/>
                  </a:cubicBezTo>
                  <a:cubicBezTo>
                    <a:pt x="863" y="121"/>
                    <a:pt x="863" y="133"/>
                    <a:pt x="854" y="159"/>
                  </a:cubicBezTo>
                  <a:cubicBezTo>
                    <a:pt x="845" y="185"/>
                    <a:pt x="829" y="228"/>
                    <a:pt x="816" y="257"/>
                  </a:cubicBezTo>
                  <a:cubicBezTo>
                    <a:pt x="803" y="286"/>
                    <a:pt x="799" y="321"/>
                    <a:pt x="776" y="335"/>
                  </a:cubicBezTo>
                  <a:cubicBezTo>
                    <a:pt x="753" y="349"/>
                    <a:pt x="714" y="344"/>
                    <a:pt x="678" y="339"/>
                  </a:cubicBezTo>
                  <a:cubicBezTo>
                    <a:pt x="642" y="334"/>
                    <a:pt x="608" y="318"/>
                    <a:pt x="562" y="305"/>
                  </a:cubicBezTo>
                  <a:cubicBezTo>
                    <a:pt x="516" y="292"/>
                    <a:pt x="448" y="275"/>
                    <a:pt x="404" y="263"/>
                  </a:cubicBezTo>
                  <a:cubicBezTo>
                    <a:pt x="360" y="251"/>
                    <a:pt x="325" y="246"/>
                    <a:pt x="298" y="231"/>
                  </a:cubicBezTo>
                  <a:cubicBezTo>
                    <a:pt x="271" y="216"/>
                    <a:pt x="259" y="194"/>
                    <a:pt x="242" y="175"/>
                  </a:cubicBezTo>
                  <a:cubicBezTo>
                    <a:pt x="225" y="156"/>
                    <a:pt x="210" y="133"/>
                    <a:pt x="196" y="115"/>
                  </a:cubicBezTo>
                  <a:cubicBezTo>
                    <a:pt x="182" y="97"/>
                    <a:pt x="171" y="86"/>
                    <a:pt x="156" y="69"/>
                  </a:cubicBezTo>
                  <a:cubicBezTo>
                    <a:pt x="141" y="52"/>
                    <a:pt x="128" y="23"/>
                    <a:pt x="106" y="15"/>
                  </a:cubicBezTo>
                  <a:cubicBezTo>
                    <a:pt x="84" y="7"/>
                    <a:pt x="43" y="14"/>
                    <a:pt x="26" y="19"/>
                  </a:cubicBezTo>
                  <a:lnTo>
                    <a:pt x="2" y="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dirty="0">
                <a:solidFill>
                  <a:srgbClr val="000000"/>
                </a:solidFill>
              </a:endParaRPr>
            </a:p>
          </p:txBody>
        </p:sp>
        <p:sp>
          <p:nvSpPr>
            <p:cNvPr id="64751" name="AutoShape 113"/>
            <p:cNvSpPr>
              <a:spLocks noChangeArrowheads="1"/>
            </p:cNvSpPr>
            <p:nvPr/>
          </p:nvSpPr>
          <p:spPr bwMode="auto">
            <a:xfrm>
              <a:off x="2932" y="3944"/>
              <a:ext cx="47"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17 w 21600"/>
                <a:gd name="T25" fmla="*/ 3150 h 21600"/>
                <a:gd name="T26" fmla="*/ 18383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pFill/>
            <a:ln w="9525">
              <a:solidFill>
                <a:schemeClr val="tx1"/>
              </a:solidFill>
              <a:round/>
              <a:headEnd/>
              <a:tailEnd/>
            </a:ln>
          </p:spPr>
          <p:txBody>
            <a:bodyPr wrap="none" anchor="ctr"/>
            <a:lstStyle/>
            <a:p>
              <a:endParaRPr lang="ja-JP" altLang="en-US" dirty="0">
                <a:solidFill>
                  <a:srgbClr val="000000"/>
                </a:solidFill>
              </a:endParaRPr>
            </a:p>
          </p:txBody>
        </p:sp>
        <p:sp>
          <p:nvSpPr>
            <p:cNvPr id="64752" name="AutoShape 114"/>
            <p:cNvSpPr>
              <a:spLocks noChangeArrowheads="1"/>
            </p:cNvSpPr>
            <p:nvPr/>
          </p:nvSpPr>
          <p:spPr bwMode="auto">
            <a:xfrm>
              <a:off x="3072" y="3942"/>
              <a:ext cx="47"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17 w 21600"/>
                <a:gd name="T25" fmla="*/ 3150 h 21600"/>
                <a:gd name="T26" fmla="*/ 18383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pFill/>
            <a:ln w="9525">
              <a:solidFill>
                <a:schemeClr val="tx1"/>
              </a:solidFill>
              <a:round/>
              <a:headEnd/>
              <a:tailEnd/>
            </a:ln>
          </p:spPr>
          <p:txBody>
            <a:bodyPr wrap="none" anchor="ctr"/>
            <a:lstStyle/>
            <a:p>
              <a:endParaRPr lang="ja-JP" altLang="en-US" dirty="0">
                <a:solidFill>
                  <a:srgbClr val="000000"/>
                </a:solidFill>
              </a:endParaRPr>
            </a:p>
          </p:txBody>
        </p:sp>
        <p:sp>
          <p:nvSpPr>
            <p:cNvPr id="64753" name="AutoShape 115"/>
            <p:cNvSpPr>
              <a:spLocks noChangeArrowheads="1"/>
            </p:cNvSpPr>
            <p:nvPr/>
          </p:nvSpPr>
          <p:spPr bwMode="auto">
            <a:xfrm>
              <a:off x="3226" y="3974"/>
              <a:ext cx="47"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17 w 21600"/>
                <a:gd name="T25" fmla="*/ 3150 h 21600"/>
                <a:gd name="T26" fmla="*/ 18383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pFill/>
            <a:ln w="9525">
              <a:solidFill>
                <a:schemeClr val="tx1"/>
              </a:solidFill>
              <a:round/>
              <a:headEnd/>
              <a:tailEnd/>
            </a:ln>
          </p:spPr>
          <p:txBody>
            <a:bodyPr wrap="none" anchor="ctr"/>
            <a:lstStyle/>
            <a:p>
              <a:endParaRPr lang="ja-JP" altLang="en-US" dirty="0">
                <a:solidFill>
                  <a:srgbClr val="000000"/>
                </a:solidFill>
              </a:endParaRPr>
            </a:p>
          </p:txBody>
        </p:sp>
        <p:sp>
          <p:nvSpPr>
            <p:cNvPr id="64754" name="AutoShape 116"/>
            <p:cNvSpPr>
              <a:spLocks noChangeArrowheads="1"/>
            </p:cNvSpPr>
            <p:nvPr/>
          </p:nvSpPr>
          <p:spPr bwMode="auto">
            <a:xfrm>
              <a:off x="3370" y="4018"/>
              <a:ext cx="47"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17 w 21600"/>
                <a:gd name="T25" fmla="*/ 3150 h 21600"/>
                <a:gd name="T26" fmla="*/ 18383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pFill/>
            <a:ln w="9525">
              <a:solidFill>
                <a:schemeClr val="tx1"/>
              </a:solidFill>
              <a:round/>
              <a:headEnd/>
              <a:tailEnd/>
            </a:ln>
          </p:spPr>
          <p:txBody>
            <a:bodyPr wrap="none" anchor="ctr"/>
            <a:lstStyle/>
            <a:p>
              <a:endParaRPr lang="ja-JP" altLang="en-US" dirty="0">
                <a:solidFill>
                  <a:srgbClr val="000000"/>
                </a:solidFill>
              </a:endParaRPr>
            </a:p>
          </p:txBody>
        </p:sp>
        <p:sp>
          <p:nvSpPr>
            <p:cNvPr id="64755" name="AutoShape 117"/>
            <p:cNvSpPr>
              <a:spLocks noChangeArrowheads="1"/>
            </p:cNvSpPr>
            <p:nvPr/>
          </p:nvSpPr>
          <p:spPr bwMode="auto">
            <a:xfrm>
              <a:off x="3490" y="4044"/>
              <a:ext cx="47"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17 w 21600"/>
                <a:gd name="T25" fmla="*/ 3150 h 21600"/>
                <a:gd name="T26" fmla="*/ 18383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pFill/>
            <a:ln w="9525">
              <a:solidFill>
                <a:schemeClr val="tx1"/>
              </a:solidFill>
              <a:round/>
              <a:headEnd/>
              <a:tailEnd/>
            </a:ln>
          </p:spPr>
          <p:txBody>
            <a:bodyPr wrap="none" anchor="ctr"/>
            <a:lstStyle/>
            <a:p>
              <a:endParaRPr lang="ja-JP" altLang="en-US" dirty="0">
                <a:solidFill>
                  <a:srgbClr val="000000"/>
                </a:solidFill>
              </a:endParaRPr>
            </a:p>
          </p:txBody>
        </p:sp>
        <p:sp>
          <p:nvSpPr>
            <p:cNvPr id="64756" name="AutoShape 118"/>
            <p:cNvSpPr>
              <a:spLocks noChangeArrowheads="1"/>
            </p:cNvSpPr>
            <p:nvPr/>
          </p:nvSpPr>
          <p:spPr bwMode="auto">
            <a:xfrm>
              <a:off x="3592" y="4050"/>
              <a:ext cx="47"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17 w 21600"/>
                <a:gd name="T25" fmla="*/ 3150 h 21600"/>
                <a:gd name="T26" fmla="*/ 18383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pFill/>
            <a:ln w="9525">
              <a:solidFill>
                <a:schemeClr val="tx1"/>
              </a:solidFill>
              <a:round/>
              <a:headEnd/>
              <a:tailEnd/>
            </a:ln>
          </p:spPr>
          <p:txBody>
            <a:bodyPr wrap="none" anchor="ctr"/>
            <a:lstStyle/>
            <a:p>
              <a:endParaRPr lang="ja-JP" altLang="en-US" dirty="0">
                <a:solidFill>
                  <a:srgbClr val="000000"/>
                </a:solidFill>
              </a:endParaRPr>
            </a:p>
          </p:txBody>
        </p:sp>
        <p:sp>
          <p:nvSpPr>
            <p:cNvPr id="64757" name="AutoShape 119"/>
            <p:cNvSpPr>
              <a:spLocks noChangeArrowheads="1"/>
            </p:cNvSpPr>
            <p:nvPr/>
          </p:nvSpPr>
          <p:spPr bwMode="auto">
            <a:xfrm>
              <a:off x="3730" y="3700"/>
              <a:ext cx="47"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17 w 21600"/>
                <a:gd name="T25" fmla="*/ 3150 h 21600"/>
                <a:gd name="T26" fmla="*/ 18383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pFill/>
            <a:ln w="9525">
              <a:solidFill>
                <a:schemeClr val="tx1"/>
              </a:solidFill>
              <a:round/>
              <a:headEnd/>
              <a:tailEnd/>
            </a:ln>
          </p:spPr>
          <p:txBody>
            <a:bodyPr wrap="none" anchor="ctr"/>
            <a:lstStyle/>
            <a:p>
              <a:endParaRPr lang="ja-JP" altLang="en-US" dirty="0">
                <a:solidFill>
                  <a:srgbClr val="000000"/>
                </a:solidFill>
              </a:endParaRPr>
            </a:p>
          </p:txBody>
        </p:sp>
        <p:sp>
          <p:nvSpPr>
            <p:cNvPr id="64758" name="AutoShape 120"/>
            <p:cNvSpPr>
              <a:spLocks noChangeArrowheads="1"/>
            </p:cNvSpPr>
            <p:nvPr/>
          </p:nvSpPr>
          <p:spPr bwMode="auto">
            <a:xfrm>
              <a:off x="2820" y="3704"/>
              <a:ext cx="47"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17 w 21600"/>
                <a:gd name="T25" fmla="*/ 3150 h 21600"/>
                <a:gd name="T26" fmla="*/ 18383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pFill/>
            <a:ln w="9525">
              <a:solidFill>
                <a:schemeClr val="tx1"/>
              </a:solidFill>
              <a:round/>
              <a:headEnd/>
              <a:tailEnd/>
            </a:ln>
          </p:spPr>
          <p:txBody>
            <a:bodyPr wrap="none" anchor="ctr"/>
            <a:lstStyle/>
            <a:p>
              <a:endParaRPr lang="ja-JP" altLang="en-US" dirty="0">
                <a:solidFill>
                  <a:srgbClr val="000000"/>
                </a:solidFill>
              </a:endParaRPr>
            </a:p>
          </p:txBody>
        </p:sp>
        <p:sp>
          <p:nvSpPr>
            <p:cNvPr id="64759" name="AutoShape 121"/>
            <p:cNvSpPr>
              <a:spLocks noChangeArrowheads="1"/>
            </p:cNvSpPr>
            <p:nvPr/>
          </p:nvSpPr>
          <p:spPr bwMode="auto">
            <a:xfrm>
              <a:off x="3630" y="4450"/>
              <a:ext cx="47"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17 w 21600"/>
                <a:gd name="T25" fmla="*/ 3150 h 21600"/>
                <a:gd name="T26" fmla="*/ 18383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pFill/>
            <a:ln w="9525">
              <a:solidFill>
                <a:schemeClr val="tx1"/>
              </a:solidFill>
              <a:round/>
              <a:headEnd/>
              <a:tailEnd/>
            </a:ln>
          </p:spPr>
          <p:txBody>
            <a:bodyPr wrap="none" anchor="ctr"/>
            <a:lstStyle/>
            <a:p>
              <a:endParaRPr lang="ja-JP" altLang="en-US" dirty="0">
                <a:solidFill>
                  <a:srgbClr val="000000"/>
                </a:solidFill>
              </a:endParaRPr>
            </a:p>
          </p:txBody>
        </p:sp>
        <p:sp>
          <p:nvSpPr>
            <p:cNvPr id="64760" name="AutoShape 122"/>
            <p:cNvSpPr>
              <a:spLocks noChangeArrowheads="1"/>
            </p:cNvSpPr>
            <p:nvPr/>
          </p:nvSpPr>
          <p:spPr bwMode="auto">
            <a:xfrm>
              <a:off x="2860" y="4394"/>
              <a:ext cx="47"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17 w 21600"/>
                <a:gd name="T25" fmla="*/ 3150 h 21600"/>
                <a:gd name="T26" fmla="*/ 18383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pFill/>
            <a:ln w="9525">
              <a:solidFill>
                <a:schemeClr val="tx1"/>
              </a:solidFill>
              <a:round/>
              <a:headEnd/>
              <a:tailEnd/>
            </a:ln>
          </p:spPr>
          <p:txBody>
            <a:bodyPr wrap="none" anchor="ctr"/>
            <a:lstStyle/>
            <a:p>
              <a:endParaRPr lang="ja-JP" altLang="en-US" dirty="0">
                <a:solidFill>
                  <a:srgbClr val="000000"/>
                </a:solidFill>
              </a:endParaRPr>
            </a:p>
          </p:txBody>
        </p:sp>
        <p:sp>
          <p:nvSpPr>
            <p:cNvPr id="64761" name="AutoShape 123"/>
            <p:cNvSpPr>
              <a:spLocks noChangeArrowheads="1"/>
            </p:cNvSpPr>
            <p:nvPr/>
          </p:nvSpPr>
          <p:spPr bwMode="auto">
            <a:xfrm>
              <a:off x="2866" y="3796"/>
              <a:ext cx="106" cy="94"/>
            </a:xfrm>
            <a:prstGeom prst="bevel">
              <a:avLst>
                <a:gd name="adj" fmla="val 12500"/>
              </a:avLst>
            </a:prstGeom>
            <a:grpFill/>
            <a:ln w="9525">
              <a:solidFill>
                <a:schemeClr val="tx1"/>
              </a:solidFill>
              <a:miter lim="800000"/>
              <a:headEnd/>
              <a:tailEnd/>
            </a:ln>
          </p:spPr>
          <p:txBody>
            <a:bodyPr wrap="none" anchor="ctr"/>
            <a:lstStyle/>
            <a:p>
              <a:endParaRPr lang="ja-JP" altLang="ja-JP" dirty="0">
                <a:solidFill>
                  <a:srgbClr val="000000"/>
                </a:solidFill>
                <a:latin typeface="Calibri" pitchFamily="34" charset="0"/>
              </a:endParaRPr>
            </a:p>
          </p:txBody>
        </p:sp>
      </p:grpSp>
      <p:grpSp>
        <p:nvGrpSpPr>
          <p:cNvPr id="4195353" name="Group 161"/>
          <p:cNvGrpSpPr>
            <a:grpSpLocks noChangeAspect="1"/>
          </p:cNvGrpSpPr>
          <p:nvPr/>
        </p:nvGrpSpPr>
        <p:grpSpPr bwMode="auto">
          <a:xfrm rot="14167389" flipV="1">
            <a:off x="3599344" y="1997748"/>
            <a:ext cx="629406" cy="457200"/>
            <a:chOff x="933" y="3455"/>
            <a:chExt cx="664" cy="637"/>
          </a:xfrm>
        </p:grpSpPr>
        <p:grpSp>
          <p:nvGrpSpPr>
            <p:cNvPr id="4195354" name="Group 162"/>
            <p:cNvGrpSpPr>
              <a:grpSpLocks noChangeAspect="1"/>
            </p:cNvGrpSpPr>
            <p:nvPr/>
          </p:nvGrpSpPr>
          <p:grpSpPr bwMode="auto">
            <a:xfrm>
              <a:off x="1275" y="3455"/>
              <a:ext cx="322" cy="637"/>
              <a:chOff x="1275" y="3455"/>
              <a:chExt cx="322" cy="637"/>
            </a:xfrm>
          </p:grpSpPr>
          <p:sp>
            <p:nvSpPr>
              <p:cNvPr id="375" name="Arc 163"/>
              <p:cNvSpPr>
                <a:spLocks noChangeAspect="1"/>
              </p:cNvSpPr>
              <p:nvPr/>
            </p:nvSpPr>
            <p:spPr bwMode="auto">
              <a:xfrm>
                <a:off x="1464" y="3489"/>
                <a:ext cx="190" cy="637"/>
              </a:xfrm>
              <a:custGeom>
                <a:avLst/>
                <a:gdLst>
                  <a:gd name="T0" fmla="*/ 0 w 21600"/>
                  <a:gd name="T1" fmla="*/ 0 h 41982"/>
                  <a:gd name="T2" fmla="*/ 0 w 21600"/>
                  <a:gd name="T3" fmla="*/ 10 h 41982"/>
                  <a:gd name="T4" fmla="*/ 0 w 21600"/>
                  <a:gd name="T5" fmla="*/ 5 h 41982"/>
                  <a:gd name="T6" fmla="*/ 0 60000 65536"/>
                  <a:gd name="T7" fmla="*/ 0 60000 65536"/>
                  <a:gd name="T8" fmla="*/ 0 60000 65536"/>
                  <a:gd name="T9" fmla="*/ 0 w 21600"/>
                  <a:gd name="T10" fmla="*/ 0 h 41982"/>
                  <a:gd name="T11" fmla="*/ 21600 w 21600"/>
                  <a:gd name="T12" fmla="*/ 41982 h 41982"/>
                </a:gdLst>
                <a:ahLst/>
                <a:cxnLst>
                  <a:cxn ang="T6">
                    <a:pos x="T0" y="T1"/>
                  </a:cxn>
                  <a:cxn ang="T7">
                    <a:pos x="T2" y="T3"/>
                  </a:cxn>
                  <a:cxn ang="T8">
                    <a:pos x="T4" y="T5"/>
                  </a:cxn>
                </a:cxnLst>
                <a:rect l="T9" t="T10" r="T11" b="T12"/>
                <a:pathLst>
                  <a:path w="21600" h="41982" fill="none" extrusionOk="0">
                    <a:moveTo>
                      <a:pt x="4322" y="-1"/>
                    </a:moveTo>
                    <a:cubicBezTo>
                      <a:pt x="14377" y="2053"/>
                      <a:pt x="21600" y="10899"/>
                      <a:pt x="21600" y="21163"/>
                    </a:cubicBezTo>
                    <a:cubicBezTo>
                      <a:pt x="21600" y="30875"/>
                      <a:pt x="15117" y="39393"/>
                      <a:pt x="5756" y="41981"/>
                    </a:cubicBezTo>
                  </a:path>
                  <a:path w="21600" h="41982" stroke="0" extrusionOk="0">
                    <a:moveTo>
                      <a:pt x="4322" y="-1"/>
                    </a:moveTo>
                    <a:cubicBezTo>
                      <a:pt x="14377" y="2053"/>
                      <a:pt x="21600" y="10899"/>
                      <a:pt x="21600" y="21163"/>
                    </a:cubicBezTo>
                    <a:cubicBezTo>
                      <a:pt x="21600" y="30875"/>
                      <a:pt x="15117" y="39393"/>
                      <a:pt x="5756" y="41981"/>
                    </a:cubicBezTo>
                    <a:lnTo>
                      <a:pt x="0" y="21163"/>
                    </a:lnTo>
                    <a:close/>
                  </a:path>
                </a:pathLst>
              </a:custGeom>
              <a:noFill/>
              <a:ln w="28575">
                <a:solidFill>
                  <a:schemeClr val="bg1">
                    <a:lumMod val="65000"/>
                  </a:schemeClr>
                </a:solidFill>
                <a:round/>
                <a:headEnd/>
                <a:tailEnd/>
              </a:ln>
            </p:spPr>
            <p:txBody>
              <a:bodyPr rot="10800000" vert="eaVert"/>
              <a:lstStyle/>
              <a:p>
                <a:pPr>
                  <a:defRPr/>
                </a:pPr>
                <a:endParaRPr lang="ja-JP" altLang="en-US" dirty="0">
                  <a:solidFill>
                    <a:srgbClr val="000000">
                      <a:lumMod val="75000"/>
                    </a:srgbClr>
                  </a:solidFill>
                </a:endParaRPr>
              </a:p>
            </p:txBody>
          </p:sp>
          <p:sp>
            <p:nvSpPr>
              <p:cNvPr id="376" name="Arc 164"/>
              <p:cNvSpPr>
                <a:spLocks noChangeAspect="1"/>
              </p:cNvSpPr>
              <p:nvPr/>
            </p:nvSpPr>
            <p:spPr bwMode="auto">
              <a:xfrm>
                <a:off x="1430" y="3528"/>
                <a:ext cx="164" cy="544"/>
              </a:xfrm>
              <a:custGeom>
                <a:avLst/>
                <a:gdLst>
                  <a:gd name="T0" fmla="*/ 0 w 21600"/>
                  <a:gd name="T1" fmla="*/ 0 h 42024"/>
                  <a:gd name="T2" fmla="*/ 0 w 21600"/>
                  <a:gd name="T3" fmla="*/ 7 h 42024"/>
                  <a:gd name="T4" fmla="*/ 0 w 21600"/>
                  <a:gd name="T5" fmla="*/ 4 h 42024"/>
                  <a:gd name="T6" fmla="*/ 0 60000 65536"/>
                  <a:gd name="T7" fmla="*/ 0 60000 65536"/>
                  <a:gd name="T8" fmla="*/ 0 60000 65536"/>
                  <a:gd name="T9" fmla="*/ 0 w 21600"/>
                  <a:gd name="T10" fmla="*/ 0 h 42024"/>
                  <a:gd name="T11" fmla="*/ 21600 w 21600"/>
                  <a:gd name="T12" fmla="*/ 42024 h 42024"/>
                </a:gdLst>
                <a:ahLst/>
                <a:cxnLst>
                  <a:cxn ang="T6">
                    <a:pos x="T0" y="T1"/>
                  </a:cxn>
                  <a:cxn ang="T7">
                    <a:pos x="T2" y="T3"/>
                  </a:cxn>
                  <a:cxn ang="T8">
                    <a:pos x="T4" y="T5"/>
                  </a:cxn>
                </a:cxnLst>
                <a:rect l="T9" t="T10" r="T11" b="T12"/>
                <a:pathLst>
                  <a:path w="21600" h="42024" fill="none" extrusionOk="0">
                    <a:moveTo>
                      <a:pt x="4248" y="0"/>
                    </a:moveTo>
                    <a:cubicBezTo>
                      <a:pt x="14339" y="2024"/>
                      <a:pt x="21600" y="10886"/>
                      <a:pt x="21600" y="21178"/>
                    </a:cubicBezTo>
                    <a:cubicBezTo>
                      <a:pt x="21600" y="30928"/>
                      <a:pt x="15067" y="39470"/>
                      <a:pt x="5657" y="42024"/>
                    </a:cubicBezTo>
                  </a:path>
                  <a:path w="21600" h="42024" stroke="0" extrusionOk="0">
                    <a:moveTo>
                      <a:pt x="4248" y="0"/>
                    </a:moveTo>
                    <a:cubicBezTo>
                      <a:pt x="14339" y="2024"/>
                      <a:pt x="21600" y="10886"/>
                      <a:pt x="21600" y="21178"/>
                    </a:cubicBezTo>
                    <a:cubicBezTo>
                      <a:pt x="21600" y="30928"/>
                      <a:pt x="15067" y="39470"/>
                      <a:pt x="5657" y="42024"/>
                    </a:cubicBezTo>
                    <a:lnTo>
                      <a:pt x="0" y="21178"/>
                    </a:lnTo>
                    <a:close/>
                  </a:path>
                </a:pathLst>
              </a:custGeom>
              <a:noFill/>
              <a:ln w="28575">
                <a:solidFill>
                  <a:schemeClr val="bg1">
                    <a:lumMod val="65000"/>
                  </a:schemeClr>
                </a:solidFill>
                <a:round/>
                <a:headEnd/>
                <a:tailEnd/>
              </a:ln>
            </p:spPr>
            <p:txBody>
              <a:bodyPr rot="10800000" vert="eaVert"/>
              <a:lstStyle/>
              <a:p>
                <a:pPr>
                  <a:defRPr/>
                </a:pPr>
                <a:endParaRPr lang="ja-JP" altLang="en-US" dirty="0">
                  <a:solidFill>
                    <a:srgbClr val="000000">
                      <a:lumMod val="75000"/>
                    </a:srgbClr>
                  </a:solidFill>
                </a:endParaRPr>
              </a:p>
            </p:txBody>
          </p:sp>
          <p:sp>
            <p:nvSpPr>
              <p:cNvPr id="377" name="Arc 165"/>
              <p:cNvSpPr>
                <a:spLocks noChangeAspect="1"/>
              </p:cNvSpPr>
              <p:nvPr/>
            </p:nvSpPr>
            <p:spPr bwMode="auto">
              <a:xfrm>
                <a:off x="1366" y="3560"/>
                <a:ext cx="158" cy="460"/>
              </a:xfrm>
              <a:custGeom>
                <a:avLst/>
                <a:gdLst>
                  <a:gd name="T0" fmla="*/ 0 w 21600"/>
                  <a:gd name="T1" fmla="*/ 0 h 42069"/>
                  <a:gd name="T2" fmla="*/ 0 w 21600"/>
                  <a:gd name="T3" fmla="*/ 5 h 42069"/>
                  <a:gd name="T4" fmla="*/ 0 w 21600"/>
                  <a:gd name="T5" fmla="*/ 3 h 42069"/>
                  <a:gd name="T6" fmla="*/ 0 60000 65536"/>
                  <a:gd name="T7" fmla="*/ 0 60000 65536"/>
                  <a:gd name="T8" fmla="*/ 0 60000 65536"/>
                  <a:gd name="T9" fmla="*/ 0 w 21600"/>
                  <a:gd name="T10" fmla="*/ 0 h 42069"/>
                  <a:gd name="T11" fmla="*/ 21600 w 21600"/>
                  <a:gd name="T12" fmla="*/ 42069 h 42069"/>
                </a:gdLst>
                <a:ahLst/>
                <a:cxnLst>
                  <a:cxn ang="T6">
                    <a:pos x="T0" y="T1"/>
                  </a:cxn>
                  <a:cxn ang="T7">
                    <a:pos x="T2" y="T3"/>
                  </a:cxn>
                  <a:cxn ang="T8">
                    <a:pos x="T4" y="T5"/>
                  </a:cxn>
                </a:cxnLst>
                <a:rect l="T9" t="T10" r="T11" b="T12"/>
                <a:pathLst>
                  <a:path w="21600" h="42069" fill="none" extrusionOk="0">
                    <a:moveTo>
                      <a:pt x="4158" y="0"/>
                    </a:moveTo>
                    <a:cubicBezTo>
                      <a:pt x="14291" y="1988"/>
                      <a:pt x="21600" y="10870"/>
                      <a:pt x="21600" y="21196"/>
                    </a:cubicBezTo>
                    <a:cubicBezTo>
                      <a:pt x="21600" y="30984"/>
                      <a:pt x="15017" y="39549"/>
                      <a:pt x="5557" y="42068"/>
                    </a:cubicBezTo>
                  </a:path>
                  <a:path w="21600" h="42069" stroke="0" extrusionOk="0">
                    <a:moveTo>
                      <a:pt x="4158" y="0"/>
                    </a:moveTo>
                    <a:cubicBezTo>
                      <a:pt x="14291" y="1988"/>
                      <a:pt x="21600" y="10870"/>
                      <a:pt x="21600" y="21196"/>
                    </a:cubicBezTo>
                    <a:cubicBezTo>
                      <a:pt x="21600" y="30984"/>
                      <a:pt x="15017" y="39549"/>
                      <a:pt x="5557" y="42068"/>
                    </a:cubicBezTo>
                    <a:lnTo>
                      <a:pt x="0" y="21196"/>
                    </a:lnTo>
                    <a:close/>
                  </a:path>
                </a:pathLst>
              </a:custGeom>
              <a:noFill/>
              <a:ln w="28575">
                <a:solidFill>
                  <a:schemeClr val="bg1">
                    <a:lumMod val="65000"/>
                  </a:schemeClr>
                </a:solidFill>
                <a:round/>
                <a:headEnd/>
                <a:tailEnd/>
              </a:ln>
            </p:spPr>
            <p:txBody>
              <a:bodyPr rot="10800000" vert="eaVert"/>
              <a:lstStyle/>
              <a:p>
                <a:pPr>
                  <a:defRPr/>
                </a:pPr>
                <a:endParaRPr lang="ja-JP" altLang="en-US" dirty="0">
                  <a:solidFill>
                    <a:srgbClr val="000000">
                      <a:lumMod val="75000"/>
                    </a:srgbClr>
                  </a:solidFill>
                </a:endParaRPr>
              </a:p>
            </p:txBody>
          </p:sp>
        </p:grpSp>
        <p:grpSp>
          <p:nvGrpSpPr>
            <p:cNvPr id="4195355" name="Group 166"/>
            <p:cNvGrpSpPr>
              <a:grpSpLocks noChangeAspect="1"/>
            </p:cNvGrpSpPr>
            <p:nvPr/>
          </p:nvGrpSpPr>
          <p:grpSpPr bwMode="auto">
            <a:xfrm>
              <a:off x="1090" y="3575"/>
              <a:ext cx="273" cy="423"/>
              <a:chOff x="1090" y="3575"/>
              <a:chExt cx="273" cy="423"/>
            </a:xfrm>
          </p:grpSpPr>
          <p:sp>
            <p:nvSpPr>
              <p:cNvPr id="372" name="Arc 167"/>
              <p:cNvSpPr>
                <a:spLocks noChangeAspect="1"/>
              </p:cNvSpPr>
              <p:nvPr/>
            </p:nvSpPr>
            <p:spPr bwMode="auto">
              <a:xfrm>
                <a:off x="1292" y="3586"/>
                <a:ext cx="164" cy="482"/>
              </a:xfrm>
              <a:custGeom>
                <a:avLst/>
                <a:gdLst>
                  <a:gd name="T0" fmla="*/ 0 w 21600"/>
                  <a:gd name="T1" fmla="*/ 0 h 42068"/>
                  <a:gd name="T2" fmla="*/ 0 w 21600"/>
                  <a:gd name="T3" fmla="*/ 4 h 42068"/>
                  <a:gd name="T4" fmla="*/ 0 w 21600"/>
                  <a:gd name="T5" fmla="*/ 2 h 42068"/>
                  <a:gd name="T6" fmla="*/ 0 60000 65536"/>
                  <a:gd name="T7" fmla="*/ 0 60000 65536"/>
                  <a:gd name="T8" fmla="*/ 0 60000 65536"/>
                  <a:gd name="T9" fmla="*/ 0 w 21600"/>
                  <a:gd name="T10" fmla="*/ 0 h 42068"/>
                  <a:gd name="T11" fmla="*/ 21600 w 21600"/>
                  <a:gd name="T12" fmla="*/ 42068 h 42068"/>
                </a:gdLst>
                <a:ahLst/>
                <a:cxnLst>
                  <a:cxn ang="T6">
                    <a:pos x="T0" y="T1"/>
                  </a:cxn>
                  <a:cxn ang="T7">
                    <a:pos x="T2" y="T3"/>
                  </a:cxn>
                  <a:cxn ang="T8">
                    <a:pos x="T4" y="T5"/>
                  </a:cxn>
                </a:cxnLst>
                <a:rect l="T9" t="T10" r="T11" b="T12"/>
                <a:pathLst>
                  <a:path w="21600" h="42068" fill="none" extrusionOk="0">
                    <a:moveTo>
                      <a:pt x="4090" y="-1"/>
                    </a:moveTo>
                    <a:cubicBezTo>
                      <a:pt x="14255" y="1960"/>
                      <a:pt x="21600" y="10856"/>
                      <a:pt x="21600" y="21209"/>
                    </a:cubicBezTo>
                    <a:cubicBezTo>
                      <a:pt x="21600" y="30978"/>
                      <a:pt x="15043" y="39531"/>
                      <a:pt x="5609" y="42068"/>
                    </a:cubicBezTo>
                  </a:path>
                  <a:path w="21600" h="42068" stroke="0" extrusionOk="0">
                    <a:moveTo>
                      <a:pt x="4090" y="-1"/>
                    </a:moveTo>
                    <a:cubicBezTo>
                      <a:pt x="14255" y="1960"/>
                      <a:pt x="21600" y="10856"/>
                      <a:pt x="21600" y="21209"/>
                    </a:cubicBezTo>
                    <a:cubicBezTo>
                      <a:pt x="21600" y="30978"/>
                      <a:pt x="15043" y="39531"/>
                      <a:pt x="5609" y="42068"/>
                    </a:cubicBezTo>
                    <a:lnTo>
                      <a:pt x="0" y="21209"/>
                    </a:lnTo>
                    <a:close/>
                  </a:path>
                </a:pathLst>
              </a:custGeom>
              <a:noFill/>
              <a:ln w="28575">
                <a:solidFill>
                  <a:schemeClr val="bg1">
                    <a:lumMod val="65000"/>
                  </a:schemeClr>
                </a:solidFill>
                <a:round/>
                <a:headEnd/>
                <a:tailEnd/>
              </a:ln>
            </p:spPr>
            <p:txBody>
              <a:bodyPr rot="10800000" vert="eaVert"/>
              <a:lstStyle/>
              <a:p>
                <a:pPr>
                  <a:defRPr/>
                </a:pPr>
                <a:endParaRPr lang="ja-JP" altLang="en-US" dirty="0">
                  <a:solidFill>
                    <a:srgbClr val="000000">
                      <a:lumMod val="75000"/>
                    </a:srgbClr>
                  </a:solidFill>
                </a:endParaRPr>
              </a:p>
            </p:txBody>
          </p:sp>
          <p:sp>
            <p:nvSpPr>
              <p:cNvPr id="373" name="Arc 168"/>
              <p:cNvSpPr>
                <a:spLocks noChangeAspect="1"/>
              </p:cNvSpPr>
              <p:nvPr/>
            </p:nvSpPr>
            <p:spPr bwMode="auto">
              <a:xfrm>
                <a:off x="1233" y="3647"/>
                <a:ext cx="141" cy="400"/>
              </a:xfrm>
              <a:custGeom>
                <a:avLst/>
                <a:gdLst>
                  <a:gd name="T0" fmla="*/ 0 w 21600"/>
                  <a:gd name="T1" fmla="*/ 0 h 42153"/>
                  <a:gd name="T2" fmla="*/ 0 w 21600"/>
                  <a:gd name="T3" fmla="*/ 3 h 42153"/>
                  <a:gd name="T4" fmla="*/ 0 w 21600"/>
                  <a:gd name="T5" fmla="*/ 2 h 42153"/>
                  <a:gd name="T6" fmla="*/ 0 60000 65536"/>
                  <a:gd name="T7" fmla="*/ 0 60000 65536"/>
                  <a:gd name="T8" fmla="*/ 0 60000 65536"/>
                  <a:gd name="T9" fmla="*/ 0 w 21600"/>
                  <a:gd name="T10" fmla="*/ 0 h 42153"/>
                  <a:gd name="T11" fmla="*/ 21600 w 21600"/>
                  <a:gd name="T12" fmla="*/ 42153 h 42153"/>
                </a:gdLst>
                <a:ahLst/>
                <a:cxnLst>
                  <a:cxn ang="T6">
                    <a:pos x="T0" y="T1"/>
                  </a:cxn>
                  <a:cxn ang="T7">
                    <a:pos x="T2" y="T3"/>
                  </a:cxn>
                  <a:cxn ang="T8">
                    <a:pos x="T4" y="T5"/>
                  </a:cxn>
                </a:cxnLst>
                <a:rect l="T9" t="T10" r="T11" b="T12"/>
                <a:pathLst>
                  <a:path w="21600" h="42153" fill="none" extrusionOk="0">
                    <a:moveTo>
                      <a:pt x="3977" y="0"/>
                    </a:moveTo>
                    <a:cubicBezTo>
                      <a:pt x="14195" y="1914"/>
                      <a:pt x="21600" y="10835"/>
                      <a:pt x="21600" y="21231"/>
                    </a:cubicBezTo>
                    <a:cubicBezTo>
                      <a:pt x="21600" y="31091"/>
                      <a:pt x="14921" y="39700"/>
                      <a:pt x="5370" y="42152"/>
                    </a:cubicBezTo>
                  </a:path>
                  <a:path w="21600" h="42153" stroke="0" extrusionOk="0">
                    <a:moveTo>
                      <a:pt x="3977" y="0"/>
                    </a:moveTo>
                    <a:cubicBezTo>
                      <a:pt x="14195" y="1914"/>
                      <a:pt x="21600" y="10835"/>
                      <a:pt x="21600" y="21231"/>
                    </a:cubicBezTo>
                    <a:cubicBezTo>
                      <a:pt x="21600" y="31091"/>
                      <a:pt x="14921" y="39700"/>
                      <a:pt x="5370" y="42152"/>
                    </a:cubicBezTo>
                    <a:lnTo>
                      <a:pt x="0" y="21231"/>
                    </a:lnTo>
                    <a:close/>
                  </a:path>
                </a:pathLst>
              </a:custGeom>
              <a:noFill/>
              <a:ln w="28575">
                <a:solidFill>
                  <a:schemeClr val="bg1">
                    <a:lumMod val="65000"/>
                  </a:schemeClr>
                </a:solidFill>
                <a:round/>
                <a:headEnd/>
                <a:tailEnd/>
              </a:ln>
            </p:spPr>
            <p:txBody>
              <a:bodyPr rot="10800000" vert="eaVert"/>
              <a:lstStyle/>
              <a:p>
                <a:pPr>
                  <a:defRPr/>
                </a:pPr>
                <a:endParaRPr lang="ja-JP" altLang="en-US" dirty="0">
                  <a:solidFill>
                    <a:srgbClr val="000000">
                      <a:lumMod val="75000"/>
                    </a:srgbClr>
                  </a:solidFill>
                </a:endParaRPr>
              </a:p>
            </p:txBody>
          </p:sp>
          <p:sp>
            <p:nvSpPr>
              <p:cNvPr id="374" name="Arc 169"/>
              <p:cNvSpPr>
                <a:spLocks noChangeAspect="1"/>
              </p:cNvSpPr>
              <p:nvPr/>
            </p:nvSpPr>
            <p:spPr bwMode="auto">
              <a:xfrm>
                <a:off x="1168" y="3685"/>
                <a:ext cx="135" cy="336"/>
              </a:xfrm>
              <a:custGeom>
                <a:avLst/>
                <a:gdLst>
                  <a:gd name="T0" fmla="*/ 0 w 21600"/>
                  <a:gd name="T1" fmla="*/ 0 h 42069"/>
                  <a:gd name="T2" fmla="*/ 0 w 21600"/>
                  <a:gd name="T3" fmla="*/ 2 h 42069"/>
                  <a:gd name="T4" fmla="*/ 0 w 21600"/>
                  <a:gd name="T5" fmla="*/ 1 h 42069"/>
                  <a:gd name="T6" fmla="*/ 0 60000 65536"/>
                  <a:gd name="T7" fmla="*/ 0 60000 65536"/>
                  <a:gd name="T8" fmla="*/ 0 60000 65536"/>
                  <a:gd name="T9" fmla="*/ 0 w 21600"/>
                  <a:gd name="T10" fmla="*/ 0 h 42069"/>
                  <a:gd name="T11" fmla="*/ 21600 w 21600"/>
                  <a:gd name="T12" fmla="*/ 42069 h 42069"/>
                </a:gdLst>
                <a:ahLst/>
                <a:cxnLst>
                  <a:cxn ang="T6">
                    <a:pos x="T0" y="T1"/>
                  </a:cxn>
                  <a:cxn ang="T7">
                    <a:pos x="T2" y="T3"/>
                  </a:cxn>
                  <a:cxn ang="T8">
                    <a:pos x="T4" y="T5"/>
                  </a:cxn>
                </a:cxnLst>
                <a:rect l="T9" t="T10" r="T11" b="T12"/>
                <a:pathLst>
                  <a:path w="21600" h="42069" fill="none" extrusionOk="0">
                    <a:moveTo>
                      <a:pt x="4111" y="0"/>
                    </a:moveTo>
                    <a:cubicBezTo>
                      <a:pt x="14266" y="1969"/>
                      <a:pt x="21600" y="10861"/>
                      <a:pt x="21600" y="21205"/>
                    </a:cubicBezTo>
                    <a:cubicBezTo>
                      <a:pt x="21600" y="30981"/>
                      <a:pt x="15032" y="39539"/>
                      <a:pt x="5589" y="42069"/>
                    </a:cubicBezTo>
                  </a:path>
                  <a:path w="21600" h="42069" stroke="0" extrusionOk="0">
                    <a:moveTo>
                      <a:pt x="4111" y="0"/>
                    </a:moveTo>
                    <a:cubicBezTo>
                      <a:pt x="14266" y="1969"/>
                      <a:pt x="21600" y="10861"/>
                      <a:pt x="21600" y="21205"/>
                    </a:cubicBezTo>
                    <a:cubicBezTo>
                      <a:pt x="21600" y="30981"/>
                      <a:pt x="15032" y="39539"/>
                      <a:pt x="5589" y="42069"/>
                    </a:cubicBezTo>
                    <a:lnTo>
                      <a:pt x="0" y="21205"/>
                    </a:lnTo>
                    <a:close/>
                  </a:path>
                </a:pathLst>
              </a:custGeom>
              <a:noFill/>
              <a:ln w="28575">
                <a:solidFill>
                  <a:schemeClr val="bg1">
                    <a:lumMod val="65000"/>
                  </a:schemeClr>
                </a:solidFill>
                <a:round/>
                <a:headEnd/>
                <a:tailEnd/>
              </a:ln>
            </p:spPr>
            <p:txBody>
              <a:bodyPr rot="10800000" vert="eaVert"/>
              <a:lstStyle/>
              <a:p>
                <a:pPr>
                  <a:defRPr/>
                </a:pPr>
                <a:endParaRPr lang="ja-JP" altLang="en-US" dirty="0">
                  <a:solidFill>
                    <a:srgbClr val="000000">
                      <a:lumMod val="75000"/>
                    </a:srgbClr>
                  </a:solidFill>
                </a:endParaRPr>
              </a:p>
            </p:txBody>
          </p:sp>
        </p:grpSp>
        <p:sp>
          <p:nvSpPr>
            <p:cNvPr id="368" name="Arc 170"/>
            <p:cNvSpPr>
              <a:spLocks noChangeAspect="1"/>
            </p:cNvSpPr>
            <p:nvPr/>
          </p:nvSpPr>
          <p:spPr bwMode="auto">
            <a:xfrm>
              <a:off x="1076" y="3661"/>
              <a:ext cx="122" cy="261"/>
            </a:xfrm>
            <a:custGeom>
              <a:avLst/>
              <a:gdLst>
                <a:gd name="T0" fmla="*/ 0 w 21600"/>
                <a:gd name="T1" fmla="*/ 0 h 42038"/>
                <a:gd name="T2" fmla="*/ 0 w 21600"/>
                <a:gd name="T3" fmla="*/ 2 h 42038"/>
                <a:gd name="T4" fmla="*/ 0 w 21600"/>
                <a:gd name="T5" fmla="*/ 1 h 42038"/>
                <a:gd name="T6" fmla="*/ 0 60000 65536"/>
                <a:gd name="T7" fmla="*/ 0 60000 65536"/>
                <a:gd name="T8" fmla="*/ 0 60000 65536"/>
                <a:gd name="T9" fmla="*/ 0 w 21600"/>
                <a:gd name="T10" fmla="*/ 0 h 42038"/>
                <a:gd name="T11" fmla="*/ 21600 w 21600"/>
                <a:gd name="T12" fmla="*/ 42038 h 42038"/>
              </a:gdLst>
              <a:ahLst/>
              <a:cxnLst>
                <a:cxn ang="T6">
                  <a:pos x="T0" y="T1"/>
                </a:cxn>
                <a:cxn ang="T7">
                  <a:pos x="T2" y="T3"/>
                </a:cxn>
                <a:cxn ang="T8">
                  <a:pos x="T4" y="T5"/>
                </a:cxn>
              </a:cxnLst>
              <a:rect l="T9" t="T10" r="T11" b="T12"/>
              <a:pathLst>
                <a:path w="21600" h="42038" fill="none" extrusionOk="0">
                  <a:moveTo>
                    <a:pt x="4202" y="-1"/>
                  </a:moveTo>
                  <a:cubicBezTo>
                    <a:pt x="14314" y="2005"/>
                    <a:pt x="21600" y="10877"/>
                    <a:pt x="21600" y="21187"/>
                  </a:cubicBezTo>
                  <a:cubicBezTo>
                    <a:pt x="21600" y="30944"/>
                    <a:pt x="15058" y="39490"/>
                    <a:pt x="5638" y="42037"/>
                  </a:cubicBezTo>
                </a:path>
                <a:path w="21600" h="42038" stroke="0" extrusionOk="0">
                  <a:moveTo>
                    <a:pt x="4202" y="-1"/>
                  </a:moveTo>
                  <a:cubicBezTo>
                    <a:pt x="14314" y="2005"/>
                    <a:pt x="21600" y="10877"/>
                    <a:pt x="21600" y="21187"/>
                  </a:cubicBezTo>
                  <a:cubicBezTo>
                    <a:pt x="21600" y="30944"/>
                    <a:pt x="15058" y="39490"/>
                    <a:pt x="5638" y="42037"/>
                  </a:cubicBezTo>
                  <a:lnTo>
                    <a:pt x="0" y="21187"/>
                  </a:lnTo>
                  <a:close/>
                </a:path>
              </a:pathLst>
            </a:custGeom>
            <a:noFill/>
            <a:ln w="28575">
              <a:solidFill>
                <a:schemeClr val="bg1">
                  <a:lumMod val="65000"/>
                </a:schemeClr>
              </a:solidFill>
              <a:round/>
              <a:headEnd/>
              <a:tailEnd/>
            </a:ln>
          </p:spPr>
          <p:txBody>
            <a:bodyPr rot="10800000" vert="eaVert"/>
            <a:lstStyle/>
            <a:p>
              <a:pPr>
                <a:defRPr/>
              </a:pPr>
              <a:endParaRPr lang="ja-JP" altLang="en-US" dirty="0">
                <a:solidFill>
                  <a:srgbClr val="000000">
                    <a:lumMod val="75000"/>
                  </a:srgbClr>
                </a:solidFill>
              </a:endParaRPr>
            </a:p>
          </p:txBody>
        </p:sp>
        <p:sp>
          <p:nvSpPr>
            <p:cNvPr id="369" name="Arc 171"/>
            <p:cNvSpPr>
              <a:spLocks noChangeAspect="1"/>
            </p:cNvSpPr>
            <p:nvPr/>
          </p:nvSpPr>
          <p:spPr bwMode="auto">
            <a:xfrm>
              <a:off x="997" y="3679"/>
              <a:ext cx="104" cy="230"/>
            </a:xfrm>
            <a:custGeom>
              <a:avLst/>
              <a:gdLst>
                <a:gd name="T0" fmla="*/ 0 w 21600"/>
                <a:gd name="T1" fmla="*/ 0 h 42091"/>
                <a:gd name="T2" fmla="*/ 0 w 21600"/>
                <a:gd name="T3" fmla="*/ 1 h 42091"/>
                <a:gd name="T4" fmla="*/ 0 w 21600"/>
                <a:gd name="T5" fmla="*/ 1 h 42091"/>
                <a:gd name="T6" fmla="*/ 0 60000 65536"/>
                <a:gd name="T7" fmla="*/ 0 60000 65536"/>
                <a:gd name="T8" fmla="*/ 0 60000 65536"/>
                <a:gd name="T9" fmla="*/ 0 w 21600"/>
                <a:gd name="T10" fmla="*/ 0 h 42091"/>
                <a:gd name="T11" fmla="*/ 21600 w 21600"/>
                <a:gd name="T12" fmla="*/ 42091 h 42091"/>
              </a:gdLst>
              <a:ahLst/>
              <a:cxnLst>
                <a:cxn ang="T6">
                  <a:pos x="T0" y="T1"/>
                </a:cxn>
                <a:cxn ang="T7">
                  <a:pos x="T2" y="T3"/>
                </a:cxn>
                <a:cxn ang="T8">
                  <a:pos x="T4" y="T5"/>
                </a:cxn>
              </a:cxnLst>
              <a:rect l="T9" t="T10" r="T11" b="T12"/>
              <a:pathLst>
                <a:path w="21600" h="42091" fill="none" extrusionOk="0">
                  <a:moveTo>
                    <a:pt x="4044" y="-1"/>
                  </a:moveTo>
                  <a:cubicBezTo>
                    <a:pt x="14230" y="1941"/>
                    <a:pt x="21600" y="10848"/>
                    <a:pt x="21600" y="21218"/>
                  </a:cubicBezTo>
                  <a:cubicBezTo>
                    <a:pt x="21600" y="31006"/>
                    <a:pt x="15017" y="39571"/>
                    <a:pt x="5557" y="42090"/>
                  </a:cubicBezTo>
                </a:path>
                <a:path w="21600" h="42091" stroke="0" extrusionOk="0">
                  <a:moveTo>
                    <a:pt x="4044" y="-1"/>
                  </a:moveTo>
                  <a:cubicBezTo>
                    <a:pt x="14230" y="1941"/>
                    <a:pt x="21600" y="10848"/>
                    <a:pt x="21600" y="21218"/>
                  </a:cubicBezTo>
                  <a:cubicBezTo>
                    <a:pt x="21600" y="31006"/>
                    <a:pt x="15017" y="39571"/>
                    <a:pt x="5557" y="42090"/>
                  </a:cubicBezTo>
                  <a:lnTo>
                    <a:pt x="0" y="21218"/>
                  </a:lnTo>
                  <a:close/>
                </a:path>
              </a:pathLst>
            </a:custGeom>
            <a:noFill/>
            <a:ln w="28575">
              <a:solidFill>
                <a:schemeClr val="bg1">
                  <a:lumMod val="65000"/>
                </a:schemeClr>
              </a:solidFill>
              <a:round/>
              <a:headEnd/>
              <a:tailEnd/>
            </a:ln>
          </p:spPr>
          <p:txBody>
            <a:bodyPr rot="10800000" vert="eaVert"/>
            <a:lstStyle/>
            <a:p>
              <a:pPr>
                <a:defRPr/>
              </a:pPr>
              <a:endParaRPr lang="ja-JP" altLang="en-US" dirty="0">
                <a:solidFill>
                  <a:srgbClr val="000000">
                    <a:lumMod val="75000"/>
                  </a:srgbClr>
                </a:solidFill>
              </a:endParaRPr>
            </a:p>
          </p:txBody>
        </p:sp>
        <p:sp>
          <p:nvSpPr>
            <p:cNvPr id="370" name="Arc 172"/>
            <p:cNvSpPr>
              <a:spLocks noChangeAspect="1"/>
            </p:cNvSpPr>
            <p:nvPr/>
          </p:nvSpPr>
          <p:spPr bwMode="auto">
            <a:xfrm>
              <a:off x="1011" y="3705"/>
              <a:ext cx="89" cy="179"/>
            </a:xfrm>
            <a:custGeom>
              <a:avLst/>
              <a:gdLst>
                <a:gd name="T0" fmla="*/ 0 w 21600"/>
                <a:gd name="T1" fmla="*/ 0 h 42016"/>
                <a:gd name="T2" fmla="*/ 0 w 21600"/>
                <a:gd name="T3" fmla="*/ 1 h 42016"/>
                <a:gd name="T4" fmla="*/ 0 w 21600"/>
                <a:gd name="T5" fmla="*/ 0 h 42016"/>
                <a:gd name="T6" fmla="*/ 0 60000 65536"/>
                <a:gd name="T7" fmla="*/ 0 60000 65536"/>
                <a:gd name="T8" fmla="*/ 0 60000 65536"/>
                <a:gd name="T9" fmla="*/ 0 w 21600"/>
                <a:gd name="T10" fmla="*/ 0 h 42016"/>
                <a:gd name="T11" fmla="*/ 21600 w 21600"/>
                <a:gd name="T12" fmla="*/ 42016 h 42016"/>
              </a:gdLst>
              <a:ahLst/>
              <a:cxnLst>
                <a:cxn ang="T6">
                  <a:pos x="T0" y="T1"/>
                </a:cxn>
                <a:cxn ang="T7">
                  <a:pos x="T2" y="T3"/>
                </a:cxn>
                <a:cxn ang="T8">
                  <a:pos x="T4" y="T5"/>
                </a:cxn>
              </a:cxnLst>
              <a:rect l="T9" t="T10" r="T11" b="T12"/>
              <a:pathLst>
                <a:path w="21600" h="42016" fill="none" extrusionOk="0">
                  <a:moveTo>
                    <a:pt x="4213" y="0"/>
                  </a:moveTo>
                  <a:cubicBezTo>
                    <a:pt x="14320" y="2010"/>
                    <a:pt x="21600" y="10880"/>
                    <a:pt x="21600" y="21185"/>
                  </a:cubicBezTo>
                  <a:cubicBezTo>
                    <a:pt x="21600" y="30914"/>
                    <a:pt x="15094" y="39443"/>
                    <a:pt x="5711" y="42016"/>
                  </a:cubicBezTo>
                </a:path>
                <a:path w="21600" h="42016" stroke="0" extrusionOk="0">
                  <a:moveTo>
                    <a:pt x="4213" y="0"/>
                  </a:moveTo>
                  <a:cubicBezTo>
                    <a:pt x="14320" y="2010"/>
                    <a:pt x="21600" y="10880"/>
                    <a:pt x="21600" y="21185"/>
                  </a:cubicBezTo>
                  <a:cubicBezTo>
                    <a:pt x="21600" y="30914"/>
                    <a:pt x="15094" y="39443"/>
                    <a:pt x="5711" y="42016"/>
                  </a:cubicBezTo>
                  <a:lnTo>
                    <a:pt x="0" y="21185"/>
                  </a:lnTo>
                  <a:close/>
                </a:path>
              </a:pathLst>
            </a:custGeom>
            <a:noFill/>
            <a:ln w="28575">
              <a:solidFill>
                <a:schemeClr val="bg1">
                  <a:lumMod val="65000"/>
                </a:schemeClr>
              </a:solidFill>
              <a:round/>
              <a:headEnd/>
              <a:tailEnd/>
            </a:ln>
          </p:spPr>
          <p:txBody>
            <a:bodyPr rot="10800000" vert="eaVert"/>
            <a:lstStyle/>
            <a:p>
              <a:pPr>
                <a:defRPr/>
              </a:pPr>
              <a:endParaRPr lang="ja-JP" altLang="en-US" dirty="0">
                <a:solidFill>
                  <a:srgbClr val="000000">
                    <a:lumMod val="75000"/>
                  </a:srgbClr>
                </a:solidFill>
              </a:endParaRPr>
            </a:p>
          </p:txBody>
        </p:sp>
        <p:sp>
          <p:nvSpPr>
            <p:cNvPr id="371" name="Arc 173"/>
            <p:cNvSpPr>
              <a:spLocks noChangeAspect="1"/>
            </p:cNvSpPr>
            <p:nvPr/>
          </p:nvSpPr>
          <p:spPr bwMode="auto">
            <a:xfrm>
              <a:off x="946" y="3734"/>
              <a:ext cx="55" cy="135"/>
            </a:xfrm>
            <a:custGeom>
              <a:avLst/>
              <a:gdLst>
                <a:gd name="T0" fmla="*/ 0 w 21600"/>
                <a:gd name="T1" fmla="*/ 0 h 42153"/>
                <a:gd name="T2" fmla="*/ 0 w 21600"/>
                <a:gd name="T3" fmla="*/ 0 h 42153"/>
                <a:gd name="T4" fmla="*/ 0 w 21600"/>
                <a:gd name="T5" fmla="*/ 0 h 42153"/>
                <a:gd name="T6" fmla="*/ 0 60000 65536"/>
                <a:gd name="T7" fmla="*/ 0 60000 65536"/>
                <a:gd name="T8" fmla="*/ 0 60000 65536"/>
                <a:gd name="T9" fmla="*/ 0 w 21600"/>
                <a:gd name="T10" fmla="*/ 0 h 42153"/>
                <a:gd name="T11" fmla="*/ 21600 w 21600"/>
                <a:gd name="T12" fmla="*/ 42153 h 42153"/>
              </a:gdLst>
              <a:ahLst/>
              <a:cxnLst>
                <a:cxn ang="T6">
                  <a:pos x="T0" y="T1"/>
                </a:cxn>
                <a:cxn ang="T7">
                  <a:pos x="T2" y="T3"/>
                </a:cxn>
                <a:cxn ang="T8">
                  <a:pos x="T4" y="T5"/>
                </a:cxn>
              </a:cxnLst>
              <a:rect l="T9" t="T10" r="T11" b="T12"/>
              <a:pathLst>
                <a:path w="21600" h="42153" fill="none" extrusionOk="0">
                  <a:moveTo>
                    <a:pt x="3851" y="0"/>
                  </a:moveTo>
                  <a:cubicBezTo>
                    <a:pt x="14128" y="1862"/>
                    <a:pt x="21600" y="10810"/>
                    <a:pt x="21600" y="21254"/>
                  </a:cubicBezTo>
                  <a:cubicBezTo>
                    <a:pt x="21600" y="31081"/>
                    <a:pt x="14966" y="39669"/>
                    <a:pt x="5458" y="42153"/>
                  </a:cubicBezTo>
                </a:path>
                <a:path w="21600" h="42153" stroke="0" extrusionOk="0">
                  <a:moveTo>
                    <a:pt x="3851" y="0"/>
                  </a:moveTo>
                  <a:cubicBezTo>
                    <a:pt x="14128" y="1862"/>
                    <a:pt x="21600" y="10810"/>
                    <a:pt x="21600" y="21254"/>
                  </a:cubicBezTo>
                  <a:cubicBezTo>
                    <a:pt x="21600" y="31081"/>
                    <a:pt x="14966" y="39669"/>
                    <a:pt x="5458" y="42153"/>
                  </a:cubicBezTo>
                  <a:lnTo>
                    <a:pt x="0" y="21254"/>
                  </a:lnTo>
                  <a:close/>
                </a:path>
              </a:pathLst>
            </a:custGeom>
            <a:noFill/>
            <a:ln w="28575">
              <a:solidFill>
                <a:schemeClr val="bg1">
                  <a:lumMod val="65000"/>
                </a:schemeClr>
              </a:solidFill>
              <a:round/>
              <a:headEnd/>
              <a:tailEnd/>
            </a:ln>
          </p:spPr>
          <p:txBody>
            <a:bodyPr rot="10800000" vert="eaVert"/>
            <a:lstStyle/>
            <a:p>
              <a:pPr>
                <a:defRPr/>
              </a:pPr>
              <a:endParaRPr lang="ja-JP" altLang="en-US" dirty="0">
                <a:solidFill>
                  <a:srgbClr val="000000">
                    <a:lumMod val="75000"/>
                  </a:srgbClr>
                </a:solidFill>
              </a:endParaRPr>
            </a:p>
          </p:txBody>
        </p:sp>
      </p:grpSp>
      <p:grpSp>
        <p:nvGrpSpPr>
          <p:cNvPr id="4195356" name="Group 124"/>
          <p:cNvGrpSpPr>
            <a:grpSpLocks noChangeAspect="1"/>
          </p:cNvGrpSpPr>
          <p:nvPr/>
        </p:nvGrpSpPr>
        <p:grpSpPr bwMode="auto">
          <a:xfrm rot="11726045" flipV="1">
            <a:off x="1467516" y="4543219"/>
            <a:ext cx="1708150" cy="809237"/>
            <a:chOff x="933" y="3455"/>
            <a:chExt cx="664" cy="637"/>
          </a:xfrm>
        </p:grpSpPr>
        <p:grpSp>
          <p:nvGrpSpPr>
            <p:cNvPr id="4195357" name="Group 125"/>
            <p:cNvGrpSpPr>
              <a:grpSpLocks noChangeAspect="1"/>
            </p:cNvGrpSpPr>
            <p:nvPr/>
          </p:nvGrpSpPr>
          <p:grpSpPr bwMode="auto">
            <a:xfrm>
              <a:off x="1275" y="3455"/>
              <a:ext cx="322" cy="637"/>
              <a:chOff x="1275" y="3455"/>
              <a:chExt cx="322" cy="637"/>
            </a:xfrm>
          </p:grpSpPr>
          <p:sp>
            <p:nvSpPr>
              <p:cNvPr id="388" name="Arc 126"/>
              <p:cNvSpPr>
                <a:spLocks noChangeAspect="1"/>
              </p:cNvSpPr>
              <p:nvPr/>
            </p:nvSpPr>
            <p:spPr bwMode="auto">
              <a:xfrm>
                <a:off x="1406" y="3450"/>
                <a:ext cx="197" cy="637"/>
              </a:xfrm>
              <a:custGeom>
                <a:avLst/>
                <a:gdLst>
                  <a:gd name="T0" fmla="*/ 40 w 21600"/>
                  <a:gd name="T1" fmla="*/ 0 h 41982"/>
                  <a:gd name="T2" fmla="*/ 53 w 21600"/>
                  <a:gd name="T3" fmla="*/ 637 h 41982"/>
                  <a:gd name="T4" fmla="*/ 0 w 21600"/>
                  <a:gd name="T5" fmla="*/ 321 h 41982"/>
                  <a:gd name="T6" fmla="*/ 0 60000 65536"/>
                  <a:gd name="T7" fmla="*/ 0 60000 65536"/>
                  <a:gd name="T8" fmla="*/ 0 60000 65536"/>
                  <a:gd name="T9" fmla="*/ 0 w 21600"/>
                  <a:gd name="T10" fmla="*/ 0 h 41982"/>
                  <a:gd name="T11" fmla="*/ 21600 w 21600"/>
                  <a:gd name="T12" fmla="*/ 41982 h 41982"/>
                </a:gdLst>
                <a:ahLst/>
                <a:cxnLst>
                  <a:cxn ang="T6">
                    <a:pos x="T0" y="T1"/>
                  </a:cxn>
                  <a:cxn ang="T7">
                    <a:pos x="T2" y="T3"/>
                  </a:cxn>
                  <a:cxn ang="T8">
                    <a:pos x="T4" y="T5"/>
                  </a:cxn>
                </a:cxnLst>
                <a:rect l="T9" t="T10" r="T11" b="T12"/>
                <a:pathLst>
                  <a:path w="21600" h="41982" fill="none" extrusionOk="0">
                    <a:moveTo>
                      <a:pt x="4322" y="-1"/>
                    </a:moveTo>
                    <a:cubicBezTo>
                      <a:pt x="14377" y="2053"/>
                      <a:pt x="21600" y="10899"/>
                      <a:pt x="21600" y="21163"/>
                    </a:cubicBezTo>
                    <a:cubicBezTo>
                      <a:pt x="21600" y="30875"/>
                      <a:pt x="15117" y="39393"/>
                      <a:pt x="5756" y="41981"/>
                    </a:cubicBezTo>
                  </a:path>
                  <a:path w="21600" h="41982" stroke="0" extrusionOk="0">
                    <a:moveTo>
                      <a:pt x="4322" y="-1"/>
                    </a:moveTo>
                    <a:cubicBezTo>
                      <a:pt x="14377" y="2053"/>
                      <a:pt x="21600" y="10899"/>
                      <a:pt x="21600" y="21163"/>
                    </a:cubicBezTo>
                    <a:cubicBezTo>
                      <a:pt x="21600" y="30875"/>
                      <a:pt x="15117" y="39393"/>
                      <a:pt x="5756" y="41981"/>
                    </a:cubicBezTo>
                    <a:lnTo>
                      <a:pt x="0" y="21163"/>
                    </a:lnTo>
                    <a:close/>
                  </a:path>
                </a:pathLst>
              </a:custGeom>
              <a:noFill/>
              <a:ln w="28575">
                <a:solidFill>
                  <a:schemeClr val="bg1">
                    <a:lumMod val="65000"/>
                  </a:schemeClr>
                </a:solidFill>
                <a:round/>
                <a:headEnd/>
                <a:tailEnd/>
              </a:ln>
            </p:spPr>
            <p:txBody>
              <a:bodyPr/>
              <a:lstStyle/>
              <a:p>
                <a:pPr>
                  <a:defRPr/>
                </a:pPr>
                <a:endParaRPr lang="ja-JP" altLang="en-US" dirty="0">
                  <a:solidFill>
                    <a:srgbClr val="000000">
                      <a:lumMod val="75000"/>
                    </a:srgbClr>
                  </a:solidFill>
                </a:endParaRPr>
              </a:p>
            </p:txBody>
          </p:sp>
          <p:sp>
            <p:nvSpPr>
              <p:cNvPr id="389" name="Arc 127"/>
              <p:cNvSpPr>
                <a:spLocks noChangeAspect="1"/>
              </p:cNvSpPr>
              <p:nvPr/>
            </p:nvSpPr>
            <p:spPr bwMode="auto">
              <a:xfrm>
                <a:off x="1381" y="3492"/>
                <a:ext cx="172" cy="548"/>
              </a:xfrm>
              <a:custGeom>
                <a:avLst/>
                <a:gdLst>
                  <a:gd name="T0" fmla="*/ 34 w 21600"/>
                  <a:gd name="T1" fmla="*/ 0 h 42024"/>
                  <a:gd name="T2" fmla="*/ 45 w 21600"/>
                  <a:gd name="T3" fmla="*/ 548 h 42024"/>
                  <a:gd name="T4" fmla="*/ 0 w 21600"/>
                  <a:gd name="T5" fmla="*/ 276 h 42024"/>
                  <a:gd name="T6" fmla="*/ 0 60000 65536"/>
                  <a:gd name="T7" fmla="*/ 0 60000 65536"/>
                  <a:gd name="T8" fmla="*/ 0 60000 65536"/>
                  <a:gd name="T9" fmla="*/ 0 w 21600"/>
                  <a:gd name="T10" fmla="*/ 0 h 42024"/>
                  <a:gd name="T11" fmla="*/ 21600 w 21600"/>
                  <a:gd name="T12" fmla="*/ 42024 h 42024"/>
                </a:gdLst>
                <a:ahLst/>
                <a:cxnLst>
                  <a:cxn ang="T6">
                    <a:pos x="T0" y="T1"/>
                  </a:cxn>
                  <a:cxn ang="T7">
                    <a:pos x="T2" y="T3"/>
                  </a:cxn>
                  <a:cxn ang="T8">
                    <a:pos x="T4" y="T5"/>
                  </a:cxn>
                </a:cxnLst>
                <a:rect l="T9" t="T10" r="T11" b="T12"/>
                <a:pathLst>
                  <a:path w="21600" h="42024" fill="none" extrusionOk="0">
                    <a:moveTo>
                      <a:pt x="4248" y="0"/>
                    </a:moveTo>
                    <a:cubicBezTo>
                      <a:pt x="14339" y="2024"/>
                      <a:pt x="21600" y="10886"/>
                      <a:pt x="21600" y="21178"/>
                    </a:cubicBezTo>
                    <a:cubicBezTo>
                      <a:pt x="21600" y="30928"/>
                      <a:pt x="15067" y="39470"/>
                      <a:pt x="5657" y="42024"/>
                    </a:cubicBezTo>
                  </a:path>
                  <a:path w="21600" h="42024" stroke="0" extrusionOk="0">
                    <a:moveTo>
                      <a:pt x="4248" y="0"/>
                    </a:moveTo>
                    <a:cubicBezTo>
                      <a:pt x="14339" y="2024"/>
                      <a:pt x="21600" y="10886"/>
                      <a:pt x="21600" y="21178"/>
                    </a:cubicBezTo>
                    <a:cubicBezTo>
                      <a:pt x="21600" y="30928"/>
                      <a:pt x="15067" y="39470"/>
                      <a:pt x="5657" y="42024"/>
                    </a:cubicBezTo>
                    <a:lnTo>
                      <a:pt x="0" y="21178"/>
                    </a:lnTo>
                    <a:close/>
                  </a:path>
                </a:pathLst>
              </a:custGeom>
              <a:noFill/>
              <a:ln w="28575">
                <a:solidFill>
                  <a:schemeClr val="bg1">
                    <a:lumMod val="65000"/>
                  </a:schemeClr>
                </a:solidFill>
                <a:round/>
                <a:headEnd/>
                <a:tailEnd/>
              </a:ln>
            </p:spPr>
            <p:txBody>
              <a:bodyPr/>
              <a:lstStyle/>
              <a:p>
                <a:pPr>
                  <a:defRPr/>
                </a:pPr>
                <a:endParaRPr lang="ja-JP" altLang="en-US" dirty="0">
                  <a:solidFill>
                    <a:srgbClr val="000000">
                      <a:lumMod val="75000"/>
                    </a:srgbClr>
                  </a:solidFill>
                </a:endParaRPr>
              </a:p>
            </p:txBody>
          </p:sp>
          <p:sp>
            <p:nvSpPr>
              <p:cNvPr id="390" name="Arc 128"/>
              <p:cNvSpPr>
                <a:spLocks noChangeAspect="1"/>
              </p:cNvSpPr>
              <p:nvPr/>
            </p:nvSpPr>
            <p:spPr bwMode="auto">
              <a:xfrm>
                <a:off x="1307" y="3510"/>
                <a:ext cx="159" cy="460"/>
              </a:xfrm>
              <a:custGeom>
                <a:avLst/>
                <a:gdLst>
                  <a:gd name="T0" fmla="*/ 31 w 21600"/>
                  <a:gd name="T1" fmla="*/ 0 h 42069"/>
                  <a:gd name="T2" fmla="*/ 41 w 21600"/>
                  <a:gd name="T3" fmla="*/ 463 h 42069"/>
                  <a:gd name="T4" fmla="*/ 0 w 21600"/>
                  <a:gd name="T5" fmla="*/ 233 h 42069"/>
                  <a:gd name="T6" fmla="*/ 0 60000 65536"/>
                  <a:gd name="T7" fmla="*/ 0 60000 65536"/>
                  <a:gd name="T8" fmla="*/ 0 60000 65536"/>
                  <a:gd name="T9" fmla="*/ 0 w 21600"/>
                  <a:gd name="T10" fmla="*/ 0 h 42069"/>
                  <a:gd name="T11" fmla="*/ 21600 w 21600"/>
                  <a:gd name="T12" fmla="*/ 42069 h 42069"/>
                </a:gdLst>
                <a:ahLst/>
                <a:cxnLst>
                  <a:cxn ang="T6">
                    <a:pos x="T0" y="T1"/>
                  </a:cxn>
                  <a:cxn ang="T7">
                    <a:pos x="T2" y="T3"/>
                  </a:cxn>
                  <a:cxn ang="T8">
                    <a:pos x="T4" y="T5"/>
                  </a:cxn>
                </a:cxnLst>
                <a:rect l="T9" t="T10" r="T11" b="T12"/>
                <a:pathLst>
                  <a:path w="21600" h="42069" fill="none" extrusionOk="0">
                    <a:moveTo>
                      <a:pt x="4158" y="0"/>
                    </a:moveTo>
                    <a:cubicBezTo>
                      <a:pt x="14291" y="1988"/>
                      <a:pt x="21600" y="10870"/>
                      <a:pt x="21600" y="21196"/>
                    </a:cubicBezTo>
                    <a:cubicBezTo>
                      <a:pt x="21600" y="30984"/>
                      <a:pt x="15017" y="39549"/>
                      <a:pt x="5557" y="42068"/>
                    </a:cubicBezTo>
                  </a:path>
                  <a:path w="21600" h="42069" stroke="0" extrusionOk="0">
                    <a:moveTo>
                      <a:pt x="4158" y="0"/>
                    </a:moveTo>
                    <a:cubicBezTo>
                      <a:pt x="14291" y="1988"/>
                      <a:pt x="21600" y="10870"/>
                      <a:pt x="21600" y="21196"/>
                    </a:cubicBezTo>
                    <a:cubicBezTo>
                      <a:pt x="21600" y="30984"/>
                      <a:pt x="15017" y="39549"/>
                      <a:pt x="5557" y="42068"/>
                    </a:cubicBezTo>
                    <a:lnTo>
                      <a:pt x="0" y="21196"/>
                    </a:lnTo>
                    <a:close/>
                  </a:path>
                </a:pathLst>
              </a:custGeom>
              <a:noFill/>
              <a:ln w="28575">
                <a:solidFill>
                  <a:schemeClr val="bg1">
                    <a:lumMod val="65000"/>
                  </a:schemeClr>
                </a:solidFill>
                <a:round/>
                <a:headEnd/>
                <a:tailEnd/>
              </a:ln>
            </p:spPr>
            <p:txBody>
              <a:bodyPr/>
              <a:lstStyle/>
              <a:p>
                <a:pPr>
                  <a:defRPr/>
                </a:pPr>
                <a:endParaRPr lang="ja-JP" altLang="en-US" dirty="0">
                  <a:solidFill>
                    <a:srgbClr val="000000">
                      <a:lumMod val="75000"/>
                    </a:srgbClr>
                  </a:solidFill>
                </a:endParaRPr>
              </a:p>
            </p:txBody>
          </p:sp>
        </p:grpSp>
        <p:grpSp>
          <p:nvGrpSpPr>
            <p:cNvPr id="4195358" name="Group 129"/>
            <p:cNvGrpSpPr>
              <a:grpSpLocks noChangeAspect="1"/>
            </p:cNvGrpSpPr>
            <p:nvPr/>
          </p:nvGrpSpPr>
          <p:grpSpPr bwMode="auto">
            <a:xfrm>
              <a:off x="1090" y="3575"/>
              <a:ext cx="273" cy="423"/>
              <a:chOff x="1090" y="3575"/>
              <a:chExt cx="273" cy="423"/>
            </a:xfrm>
          </p:grpSpPr>
          <p:sp>
            <p:nvSpPr>
              <p:cNvPr id="385" name="Arc 130"/>
              <p:cNvSpPr>
                <a:spLocks noChangeAspect="1"/>
              </p:cNvSpPr>
              <p:nvPr/>
            </p:nvSpPr>
            <p:spPr bwMode="auto">
              <a:xfrm>
                <a:off x="1225" y="3560"/>
                <a:ext cx="168" cy="430"/>
              </a:xfrm>
              <a:custGeom>
                <a:avLst/>
                <a:gdLst>
                  <a:gd name="T0" fmla="*/ 32 w 21600"/>
                  <a:gd name="T1" fmla="*/ 0 h 42068"/>
                  <a:gd name="T2" fmla="*/ 44 w 21600"/>
                  <a:gd name="T3" fmla="*/ 423 h 42068"/>
                  <a:gd name="T4" fmla="*/ 0 w 21600"/>
                  <a:gd name="T5" fmla="*/ 213 h 42068"/>
                  <a:gd name="T6" fmla="*/ 0 60000 65536"/>
                  <a:gd name="T7" fmla="*/ 0 60000 65536"/>
                  <a:gd name="T8" fmla="*/ 0 60000 65536"/>
                  <a:gd name="T9" fmla="*/ 0 w 21600"/>
                  <a:gd name="T10" fmla="*/ 0 h 42068"/>
                  <a:gd name="T11" fmla="*/ 21600 w 21600"/>
                  <a:gd name="T12" fmla="*/ 42068 h 42068"/>
                </a:gdLst>
                <a:ahLst/>
                <a:cxnLst>
                  <a:cxn ang="T6">
                    <a:pos x="T0" y="T1"/>
                  </a:cxn>
                  <a:cxn ang="T7">
                    <a:pos x="T2" y="T3"/>
                  </a:cxn>
                  <a:cxn ang="T8">
                    <a:pos x="T4" y="T5"/>
                  </a:cxn>
                </a:cxnLst>
                <a:rect l="T9" t="T10" r="T11" b="T12"/>
                <a:pathLst>
                  <a:path w="21600" h="42068" fill="none" extrusionOk="0">
                    <a:moveTo>
                      <a:pt x="4090" y="-1"/>
                    </a:moveTo>
                    <a:cubicBezTo>
                      <a:pt x="14255" y="1960"/>
                      <a:pt x="21600" y="10856"/>
                      <a:pt x="21600" y="21209"/>
                    </a:cubicBezTo>
                    <a:cubicBezTo>
                      <a:pt x="21600" y="30978"/>
                      <a:pt x="15043" y="39531"/>
                      <a:pt x="5609" y="42068"/>
                    </a:cubicBezTo>
                  </a:path>
                  <a:path w="21600" h="42068" stroke="0" extrusionOk="0">
                    <a:moveTo>
                      <a:pt x="4090" y="-1"/>
                    </a:moveTo>
                    <a:cubicBezTo>
                      <a:pt x="14255" y="1960"/>
                      <a:pt x="21600" y="10856"/>
                      <a:pt x="21600" y="21209"/>
                    </a:cubicBezTo>
                    <a:cubicBezTo>
                      <a:pt x="21600" y="30978"/>
                      <a:pt x="15043" y="39531"/>
                      <a:pt x="5609" y="42068"/>
                    </a:cubicBezTo>
                    <a:lnTo>
                      <a:pt x="0" y="21209"/>
                    </a:lnTo>
                    <a:close/>
                  </a:path>
                </a:pathLst>
              </a:custGeom>
              <a:noFill/>
              <a:ln w="28575">
                <a:solidFill>
                  <a:schemeClr val="bg1">
                    <a:lumMod val="65000"/>
                  </a:schemeClr>
                </a:solidFill>
                <a:round/>
                <a:headEnd/>
                <a:tailEnd/>
              </a:ln>
            </p:spPr>
            <p:txBody>
              <a:bodyPr/>
              <a:lstStyle/>
              <a:p>
                <a:pPr>
                  <a:defRPr/>
                </a:pPr>
                <a:endParaRPr lang="ja-JP" altLang="en-US" dirty="0">
                  <a:solidFill>
                    <a:srgbClr val="000000">
                      <a:lumMod val="75000"/>
                    </a:srgbClr>
                  </a:solidFill>
                </a:endParaRPr>
              </a:p>
            </p:txBody>
          </p:sp>
          <p:sp>
            <p:nvSpPr>
              <p:cNvPr id="386" name="Arc 131"/>
              <p:cNvSpPr>
                <a:spLocks noChangeAspect="1"/>
              </p:cNvSpPr>
              <p:nvPr/>
            </p:nvSpPr>
            <p:spPr bwMode="auto">
              <a:xfrm>
                <a:off x="1158" y="3603"/>
                <a:ext cx="144" cy="365"/>
              </a:xfrm>
              <a:custGeom>
                <a:avLst/>
                <a:gdLst>
                  <a:gd name="T0" fmla="*/ 27 w 21600"/>
                  <a:gd name="T1" fmla="*/ 0 h 42153"/>
                  <a:gd name="T2" fmla="*/ 36 w 21600"/>
                  <a:gd name="T3" fmla="*/ 364 h 42153"/>
                  <a:gd name="T4" fmla="*/ 0 w 21600"/>
                  <a:gd name="T5" fmla="*/ 183 h 42153"/>
                  <a:gd name="T6" fmla="*/ 0 60000 65536"/>
                  <a:gd name="T7" fmla="*/ 0 60000 65536"/>
                  <a:gd name="T8" fmla="*/ 0 60000 65536"/>
                  <a:gd name="T9" fmla="*/ 0 w 21600"/>
                  <a:gd name="T10" fmla="*/ 0 h 42153"/>
                  <a:gd name="T11" fmla="*/ 21600 w 21600"/>
                  <a:gd name="T12" fmla="*/ 42153 h 42153"/>
                </a:gdLst>
                <a:ahLst/>
                <a:cxnLst>
                  <a:cxn ang="T6">
                    <a:pos x="T0" y="T1"/>
                  </a:cxn>
                  <a:cxn ang="T7">
                    <a:pos x="T2" y="T3"/>
                  </a:cxn>
                  <a:cxn ang="T8">
                    <a:pos x="T4" y="T5"/>
                  </a:cxn>
                </a:cxnLst>
                <a:rect l="T9" t="T10" r="T11" b="T12"/>
                <a:pathLst>
                  <a:path w="21600" h="42153" fill="none" extrusionOk="0">
                    <a:moveTo>
                      <a:pt x="3977" y="0"/>
                    </a:moveTo>
                    <a:cubicBezTo>
                      <a:pt x="14195" y="1914"/>
                      <a:pt x="21600" y="10835"/>
                      <a:pt x="21600" y="21231"/>
                    </a:cubicBezTo>
                    <a:cubicBezTo>
                      <a:pt x="21600" y="31091"/>
                      <a:pt x="14921" y="39700"/>
                      <a:pt x="5370" y="42152"/>
                    </a:cubicBezTo>
                  </a:path>
                  <a:path w="21600" h="42153" stroke="0" extrusionOk="0">
                    <a:moveTo>
                      <a:pt x="3977" y="0"/>
                    </a:moveTo>
                    <a:cubicBezTo>
                      <a:pt x="14195" y="1914"/>
                      <a:pt x="21600" y="10835"/>
                      <a:pt x="21600" y="21231"/>
                    </a:cubicBezTo>
                    <a:cubicBezTo>
                      <a:pt x="21600" y="31091"/>
                      <a:pt x="14921" y="39700"/>
                      <a:pt x="5370" y="42152"/>
                    </a:cubicBezTo>
                    <a:lnTo>
                      <a:pt x="0" y="21231"/>
                    </a:lnTo>
                    <a:close/>
                  </a:path>
                </a:pathLst>
              </a:custGeom>
              <a:noFill/>
              <a:ln w="28575">
                <a:solidFill>
                  <a:schemeClr val="bg1">
                    <a:lumMod val="65000"/>
                  </a:schemeClr>
                </a:solidFill>
                <a:round/>
                <a:headEnd/>
                <a:tailEnd/>
              </a:ln>
            </p:spPr>
            <p:txBody>
              <a:bodyPr/>
              <a:lstStyle/>
              <a:p>
                <a:pPr>
                  <a:defRPr/>
                </a:pPr>
                <a:endParaRPr lang="ja-JP" altLang="en-US" dirty="0">
                  <a:solidFill>
                    <a:srgbClr val="000000">
                      <a:lumMod val="75000"/>
                    </a:srgbClr>
                  </a:solidFill>
                </a:endParaRPr>
              </a:p>
            </p:txBody>
          </p:sp>
          <p:sp>
            <p:nvSpPr>
              <p:cNvPr id="387" name="Arc 132"/>
              <p:cNvSpPr>
                <a:spLocks noChangeAspect="1"/>
              </p:cNvSpPr>
              <p:nvPr/>
            </p:nvSpPr>
            <p:spPr bwMode="auto">
              <a:xfrm>
                <a:off x="1118" y="3601"/>
                <a:ext cx="133" cy="309"/>
              </a:xfrm>
              <a:custGeom>
                <a:avLst/>
                <a:gdLst>
                  <a:gd name="T0" fmla="*/ 26 w 21600"/>
                  <a:gd name="T1" fmla="*/ 0 h 42069"/>
                  <a:gd name="T2" fmla="*/ 35 w 21600"/>
                  <a:gd name="T3" fmla="*/ 307 h 42069"/>
                  <a:gd name="T4" fmla="*/ 0 w 21600"/>
                  <a:gd name="T5" fmla="*/ 155 h 42069"/>
                  <a:gd name="T6" fmla="*/ 0 60000 65536"/>
                  <a:gd name="T7" fmla="*/ 0 60000 65536"/>
                  <a:gd name="T8" fmla="*/ 0 60000 65536"/>
                  <a:gd name="T9" fmla="*/ 0 w 21600"/>
                  <a:gd name="T10" fmla="*/ 0 h 42069"/>
                  <a:gd name="T11" fmla="*/ 21600 w 21600"/>
                  <a:gd name="T12" fmla="*/ 42069 h 42069"/>
                </a:gdLst>
                <a:ahLst/>
                <a:cxnLst>
                  <a:cxn ang="T6">
                    <a:pos x="T0" y="T1"/>
                  </a:cxn>
                  <a:cxn ang="T7">
                    <a:pos x="T2" y="T3"/>
                  </a:cxn>
                  <a:cxn ang="T8">
                    <a:pos x="T4" y="T5"/>
                  </a:cxn>
                </a:cxnLst>
                <a:rect l="T9" t="T10" r="T11" b="T12"/>
                <a:pathLst>
                  <a:path w="21600" h="42069" fill="none" extrusionOk="0">
                    <a:moveTo>
                      <a:pt x="4111" y="0"/>
                    </a:moveTo>
                    <a:cubicBezTo>
                      <a:pt x="14266" y="1969"/>
                      <a:pt x="21600" y="10861"/>
                      <a:pt x="21600" y="21205"/>
                    </a:cubicBezTo>
                    <a:cubicBezTo>
                      <a:pt x="21600" y="30981"/>
                      <a:pt x="15032" y="39539"/>
                      <a:pt x="5589" y="42069"/>
                    </a:cubicBezTo>
                  </a:path>
                  <a:path w="21600" h="42069" stroke="0" extrusionOk="0">
                    <a:moveTo>
                      <a:pt x="4111" y="0"/>
                    </a:moveTo>
                    <a:cubicBezTo>
                      <a:pt x="14266" y="1969"/>
                      <a:pt x="21600" y="10861"/>
                      <a:pt x="21600" y="21205"/>
                    </a:cubicBezTo>
                    <a:cubicBezTo>
                      <a:pt x="21600" y="30981"/>
                      <a:pt x="15032" y="39539"/>
                      <a:pt x="5589" y="42069"/>
                    </a:cubicBezTo>
                    <a:lnTo>
                      <a:pt x="0" y="21205"/>
                    </a:lnTo>
                    <a:close/>
                  </a:path>
                </a:pathLst>
              </a:custGeom>
              <a:noFill/>
              <a:ln w="28575">
                <a:solidFill>
                  <a:schemeClr val="bg1">
                    <a:lumMod val="65000"/>
                  </a:schemeClr>
                </a:solidFill>
                <a:round/>
                <a:headEnd/>
                <a:tailEnd/>
              </a:ln>
            </p:spPr>
            <p:txBody>
              <a:bodyPr/>
              <a:lstStyle/>
              <a:p>
                <a:pPr>
                  <a:defRPr/>
                </a:pPr>
                <a:endParaRPr lang="ja-JP" altLang="en-US" dirty="0">
                  <a:solidFill>
                    <a:srgbClr val="000000">
                      <a:lumMod val="75000"/>
                    </a:srgbClr>
                  </a:solidFill>
                </a:endParaRPr>
              </a:p>
            </p:txBody>
          </p:sp>
        </p:grpSp>
        <p:sp>
          <p:nvSpPr>
            <p:cNvPr id="381" name="Arc 133"/>
            <p:cNvSpPr>
              <a:spLocks noChangeAspect="1"/>
            </p:cNvSpPr>
            <p:nvPr/>
          </p:nvSpPr>
          <p:spPr bwMode="auto">
            <a:xfrm>
              <a:off x="1064" y="3633"/>
              <a:ext cx="120" cy="266"/>
            </a:xfrm>
            <a:custGeom>
              <a:avLst/>
              <a:gdLst>
                <a:gd name="T0" fmla="*/ 24 w 21600"/>
                <a:gd name="T1" fmla="*/ 0 h 42038"/>
                <a:gd name="T2" fmla="*/ 32 w 21600"/>
                <a:gd name="T3" fmla="*/ 265 h 42038"/>
                <a:gd name="T4" fmla="*/ 0 w 21600"/>
                <a:gd name="T5" fmla="*/ 134 h 42038"/>
                <a:gd name="T6" fmla="*/ 0 60000 65536"/>
                <a:gd name="T7" fmla="*/ 0 60000 65536"/>
                <a:gd name="T8" fmla="*/ 0 60000 65536"/>
                <a:gd name="T9" fmla="*/ 0 w 21600"/>
                <a:gd name="T10" fmla="*/ 0 h 42038"/>
                <a:gd name="T11" fmla="*/ 21600 w 21600"/>
                <a:gd name="T12" fmla="*/ 42038 h 42038"/>
              </a:gdLst>
              <a:ahLst/>
              <a:cxnLst>
                <a:cxn ang="T6">
                  <a:pos x="T0" y="T1"/>
                </a:cxn>
                <a:cxn ang="T7">
                  <a:pos x="T2" y="T3"/>
                </a:cxn>
                <a:cxn ang="T8">
                  <a:pos x="T4" y="T5"/>
                </a:cxn>
              </a:cxnLst>
              <a:rect l="T9" t="T10" r="T11" b="T12"/>
              <a:pathLst>
                <a:path w="21600" h="42038" fill="none" extrusionOk="0">
                  <a:moveTo>
                    <a:pt x="4202" y="-1"/>
                  </a:moveTo>
                  <a:cubicBezTo>
                    <a:pt x="14314" y="2005"/>
                    <a:pt x="21600" y="10877"/>
                    <a:pt x="21600" y="21187"/>
                  </a:cubicBezTo>
                  <a:cubicBezTo>
                    <a:pt x="21600" y="30944"/>
                    <a:pt x="15058" y="39490"/>
                    <a:pt x="5638" y="42037"/>
                  </a:cubicBezTo>
                </a:path>
                <a:path w="21600" h="42038" stroke="0" extrusionOk="0">
                  <a:moveTo>
                    <a:pt x="4202" y="-1"/>
                  </a:moveTo>
                  <a:cubicBezTo>
                    <a:pt x="14314" y="2005"/>
                    <a:pt x="21600" y="10877"/>
                    <a:pt x="21600" y="21187"/>
                  </a:cubicBezTo>
                  <a:cubicBezTo>
                    <a:pt x="21600" y="30944"/>
                    <a:pt x="15058" y="39490"/>
                    <a:pt x="5638" y="42037"/>
                  </a:cubicBezTo>
                  <a:lnTo>
                    <a:pt x="0" y="21187"/>
                  </a:lnTo>
                  <a:close/>
                </a:path>
              </a:pathLst>
            </a:custGeom>
            <a:noFill/>
            <a:ln w="28575">
              <a:solidFill>
                <a:schemeClr val="bg1">
                  <a:lumMod val="65000"/>
                </a:schemeClr>
              </a:solidFill>
              <a:round/>
              <a:headEnd/>
              <a:tailEnd/>
            </a:ln>
          </p:spPr>
          <p:txBody>
            <a:bodyPr/>
            <a:lstStyle/>
            <a:p>
              <a:pPr>
                <a:defRPr/>
              </a:pPr>
              <a:endParaRPr lang="ja-JP" altLang="en-US" dirty="0">
                <a:solidFill>
                  <a:srgbClr val="000000">
                    <a:lumMod val="75000"/>
                  </a:srgbClr>
                </a:solidFill>
              </a:endParaRPr>
            </a:p>
          </p:txBody>
        </p:sp>
        <p:sp>
          <p:nvSpPr>
            <p:cNvPr id="382" name="Arc 134"/>
            <p:cNvSpPr>
              <a:spLocks noChangeAspect="1"/>
            </p:cNvSpPr>
            <p:nvPr/>
          </p:nvSpPr>
          <p:spPr bwMode="auto">
            <a:xfrm>
              <a:off x="993" y="3676"/>
              <a:ext cx="107" cy="233"/>
            </a:xfrm>
            <a:custGeom>
              <a:avLst/>
              <a:gdLst>
                <a:gd name="T0" fmla="*/ 20 w 21600"/>
                <a:gd name="T1" fmla="*/ 0 h 42091"/>
                <a:gd name="T2" fmla="*/ 27 w 21600"/>
                <a:gd name="T3" fmla="*/ 229 h 42091"/>
                <a:gd name="T4" fmla="*/ 0 w 21600"/>
                <a:gd name="T5" fmla="*/ 115 h 42091"/>
                <a:gd name="T6" fmla="*/ 0 60000 65536"/>
                <a:gd name="T7" fmla="*/ 0 60000 65536"/>
                <a:gd name="T8" fmla="*/ 0 60000 65536"/>
                <a:gd name="T9" fmla="*/ 0 w 21600"/>
                <a:gd name="T10" fmla="*/ 0 h 42091"/>
                <a:gd name="T11" fmla="*/ 21600 w 21600"/>
                <a:gd name="T12" fmla="*/ 42091 h 42091"/>
              </a:gdLst>
              <a:ahLst/>
              <a:cxnLst>
                <a:cxn ang="T6">
                  <a:pos x="T0" y="T1"/>
                </a:cxn>
                <a:cxn ang="T7">
                  <a:pos x="T2" y="T3"/>
                </a:cxn>
                <a:cxn ang="T8">
                  <a:pos x="T4" y="T5"/>
                </a:cxn>
              </a:cxnLst>
              <a:rect l="T9" t="T10" r="T11" b="T12"/>
              <a:pathLst>
                <a:path w="21600" h="42091" fill="none" extrusionOk="0">
                  <a:moveTo>
                    <a:pt x="4044" y="-1"/>
                  </a:moveTo>
                  <a:cubicBezTo>
                    <a:pt x="14230" y="1941"/>
                    <a:pt x="21600" y="10848"/>
                    <a:pt x="21600" y="21218"/>
                  </a:cubicBezTo>
                  <a:cubicBezTo>
                    <a:pt x="21600" y="31006"/>
                    <a:pt x="15017" y="39571"/>
                    <a:pt x="5557" y="42090"/>
                  </a:cubicBezTo>
                </a:path>
                <a:path w="21600" h="42091" stroke="0" extrusionOk="0">
                  <a:moveTo>
                    <a:pt x="4044" y="-1"/>
                  </a:moveTo>
                  <a:cubicBezTo>
                    <a:pt x="14230" y="1941"/>
                    <a:pt x="21600" y="10848"/>
                    <a:pt x="21600" y="21218"/>
                  </a:cubicBezTo>
                  <a:cubicBezTo>
                    <a:pt x="21600" y="31006"/>
                    <a:pt x="15017" y="39571"/>
                    <a:pt x="5557" y="42090"/>
                  </a:cubicBezTo>
                  <a:lnTo>
                    <a:pt x="0" y="21218"/>
                  </a:lnTo>
                  <a:close/>
                </a:path>
              </a:pathLst>
            </a:custGeom>
            <a:noFill/>
            <a:ln w="28575">
              <a:solidFill>
                <a:schemeClr val="bg1">
                  <a:lumMod val="65000"/>
                </a:schemeClr>
              </a:solidFill>
              <a:round/>
              <a:headEnd/>
              <a:tailEnd/>
            </a:ln>
          </p:spPr>
          <p:txBody>
            <a:bodyPr/>
            <a:lstStyle/>
            <a:p>
              <a:pPr>
                <a:defRPr/>
              </a:pPr>
              <a:endParaRPr lang="ja-JP" altLang="en-US" dirty="0">
                <a:solidFill>
                  <a:srgbClr val="000000">
                    <a:lumMod val="75000"/>
                  </a:srgbClr>
                </a:solidFill>
              </a:endParaRPr>
            </a:p>
          </p:txBody>
        </p:sp>
        <p:sp>
          <p:nvSpPr>
            <p:cNvPr id="383" name="Arc 135"/>
            <p:cNvSpPr>
              <a:spLocks noChangeAspect="1"/>
            </p:cNvSpPr>
            <p:nvPr/>
          </p:nvSpPr>
          <p:spPr bwMode="auto">
            <a:xfrm>
              <a:off x="956" y="3700"/>
              <a:ext cx="89" cy="178"/>
            </a:xfrm>
            <a:custGeom>
              <a:avLst/>
              <a:gdLst>
                <a:gd name="T0" fmla="*/ 18 w 21600"/>
                <a:gd name="T1" fmla="*/ 0 h 42016"/>
                <a:gd name="T2" fmla="*/ 24 w 21600"/>
                <a:gd name="T3" fmla="*/ 178 h 42016"/>
                <a:gd name="T4" fmla="*/ 0 w 21600"/>
                <a:gd name="T5" fmla="*/ 90 h 42016"/>
                <a:gd name="T6" fmla="*/ 0 60000 65536"/>
                <a:gd name="T7" fmla="*/ 0 60000 65536"/>
                <a:gd name="T8" fmla="*/ 0 60000 65536"/>
                <a:gd name="T9" fmla="*/ 0 w 21600"/>
                <a:gd name="T10" fmla="*/ 0 h 42016"/>
                <a:gd name="T11" fmla="*/ 21600 w 21600"/>
                <a:gd name="T12" fmla="*/ 42016 h 42016"/>
              </a:gdLst>
              <a:ahLst/>
              <a:cxnLst>
                <a:cxn ang="T6">
                  <a:pos x="T0" y="T1"/>
                </a:cxn>
                <a:cxn ang="T7">
                  <a:pos x="T2" y="T3"/>
                </a:cxn>
                <a:cxn ang="T8">
                  <a:pos x="T4" y="T5"/>
                </a:cxn>
              </a:cxnLst>
              <a:rect l="T9" t="T10" r="T11" b="T12"/>
              <a:pathLst>
                <a:path w="21600" h="42016" fill="none" extrusionOk="0">
                  <a:moveTo>
                    <a:pt x="4213" y="0"/>
                  </a:moveTo>
                  <a:cubicBezTo>
                    <a:pt x="14320" y="2010"/>
                    <a:pt x="21600" y="10880"/>
                    <a:pt x="21600" y="21185"/>
                  </a:cubicBezTo>
                  <a:cubicBezTo>
                    <a:pt x="21600" y="30914"/>
                    <a:pt x="15094" y="39443"/>
                    <a:pt x="5711" y="42016"/>
                  </a:cubicBezTo>
                </a:path>
                <a:path w="21600" h="42016" stroke="0" extrusionOk="0">
                  <a:moveTo>
                    <a:pt x="4213" y="0"/>
                  </a:moveTo>
                  <a:cubicBezTo>
                    <a:pt x="14320" y="2010"/>
                    <a:pt x="21600" y="10880"/>
                    <a:pt x="21600" y="21185"/>
                  </a:cubicBezTo>
                  <a:cubicBezTo>
                    <a:pt x="21600" y="30914"/>
                    <a:pt x="15094" y="39443"/>
                    <a:pt x="5711" y="42016"/>
                  </a:cubicBezTo>
                  <a:lnTo>
                    <a:pt x="0" y="21185"/>
                  </a:lnTo>
                  <a:close/>
                </a:path>
              </a:pathLst>
            </a:custGeom>
            <a:noFill/>
            <a:ln w="28575">
              <a:solidFill>
                <a:schemeClr val="bg1">
                  <a:lumMod val="65000"/>
                </a:schemeClr>
              </a:solidFill>
              <a:round/>
              <a:headEnd/>
              <a:tailEnd/>
            </a:ln>
          </p:spPr>
          <p:txBody>
            <a:bodyPr/>
            <a:lstStyle/>
            <a:p>
              <a:pPr>
                <a:defRPr/>
              </a:pPr>
              <a:endParaRPr lang="ja-JP" altLang="en-US" dirty="0">
                <a:solidFill>
                  <a:srgbClr val="000000">
                    <a:lumMod val="75000"/>
                  </a:srgbClr>
                </a:solidFill>
              </a:endParaRPr>
            </a:p>
          </p:txBody>
        </p:sp>
        <p:sp>
          <p:nvSpPr>
            <p:cNvPr id="384" name="Arc 136"/>
            <p:cNvSpPr>
              <a:spLocks noChangeAspect="1"/>
            </p:cNvSpPr>
            <p:nvPr/>
          </p:nvSpPr>
          <p:spPr bwMode="auto">
            <a:xfrm>
              <a:off x="937" y="3717"/>
              <a:ext cx="54" cy="137"/>
            </a:xfrm>
            <a:custGeom>
              <a:avLst/>
              <a:gdLst>
                <a:gd name="T0" fmla="*/ 10 w 21600"/>
                <a:gd name="T1" fmla="*/ 0 h 42153"/>
                <a:gd name="T2" fmla="*/ 14 w 21600"/>
                <a:gd name="T3" fmla="*/ 134 h 42153"/>
                <a:gd name="T4" fmla="*/ 0 w 21600"/>
                <a:gd name="T5" fmla="*/ 68 h 42153"/>
                <a:gd name="T6" fmla="*/ 0 60000 65536"/>
                <a:gd name="T7" fmla="*/ 0 60000 65536"/>
                <a:gd name="T8" fmla="*/ 0 60000 65536"/>
                <a:gd name="T9" fmla="*/ 0 w 21600"/>
                <a:gd name="T10" fmla="*/ 0 h 42153"/>
                <a:gd name="T11" fmla="*/ 21600 w 21600"/>
                <a:gd name="T12" fmla="*/ 42153 h 42153"/>
              </a:gdLst>
              <a:ahLst/>
              <a:cxnLst>
                <a:cxn ang="T6">
                  <a:pos x="T0" y="T1"/>
                </a:cxn>
                <a:cxn ang="T7">
                  <a:pos x="T2" y="T3"/>
                </a:cxn>
                <a:cxn ang="T8">
                  <a:pos x="T4" y="T5"/>
                </a:cxn>
              </a:cxnLst>
              <a:rect l="T9" t="T10" r="T11" b="T12"/>
              <a:pathLst>
                <a:path w="21600" h="42153" fill="none" extrusionOk="0">
                  <a:moveTo>
                    <a:pt x="3851" y="0"/>
                  </a:moveTo>
                  <a:cubicBezTo>
                    <a:pt x="14128" y="1862"/>
                    <a:pt x="21600" y="10810"/>
                    <a:pt x="21600" y="21254"/>
                  </a:cubicBezTo>
                  <a:cubicBezTo>
                    <a:pt x="21600" y="31081"/>
                    <a:pt x="14966" y="39669"/>
                    <a:pt x="5458" y="42153"/>
                  </a:cubicBezTo>
                </a:path>
                <a:path w="21600" h="42153" stroke="0" extrusionOk="0">
                  <a:moveTo>
                    <a:pt x="3851" y="0"/>
                  </a:moveTo>
                  <a:cubicBezTo>
                    <a:pt x="14128" y="1862"/>
                    <a:pt x="21600" y="10810"/>
                    <a:pt x="21600" y="21254"/>
                  </a:cubicBezTo>
                  <a:cubicBezTo>
                    <a:pt x="21600" y="31081"/>
                    <a:pt x="14966" y="39669"/>
                    <a:pt x="5458" y="42153"/>
                  </a:cubicBezTo>
                  <a:lnTo>
                    <a:pt x="0" y="21254"/>
                  </a:lnTo>
                  <a:close/>
                </a:path>
              </a:pathLst>
            </a:custGeom>
            <a:noFill/>
            <a:ln w="28575">
              <a:solidFill>
                <a:schemeClr val="bg1">
                  <a:lumMod val="65000"/>
                </a:schemeClr>
              </a:solidFill>
              <a:round/>
              <a:headEnd/>
              <a:tailEnd/>
            </a:ln>
          </p:spPr>
          <p:txBody>
            <a:bodyPr/>
            <a:lstStyle/>
            <a:p>
              <a:pPr>
                <a:defRPr/>
              </a:pPr>
              <a:endParaRPr lang="ja-JP" altLang="en-US" dirty="0">
                <a:solidFill>
                  <a:srgbClr val="000000">
                    <a:lumMod val="75000"/>
                  </a:srgbClr>
                </a:solidFill>
              </a:endParaRPr>
            </a:p>
          </p:txBody>
        </p:sp>
      </p:grpSp>
      <p:sp>
        <p:nvSpPr>
          <p:cNvPr id="64524" name="AutoShape 219"/>
          <p:cNvSpPr>
            <a:spLocks noChangeAspect="1" noChangeArrowheads="1"/>
          </p:cNvSpPr>
          <p:nvPr/>
        </p:nvSpPr>
        <p:spPr bwMode="auto">
          <a:xfrm>
            <a:off x="354013" y="1334912"/>
            <a:ext cx="4110732" cy="86051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r>
              <a:rPr lang="en-US" altLang="ja-JP" dirty="0">
                <a:solidFill>
                  <a:srgbClr val="17375E"/>
                </a:solidFill>
                <a:ea typeface="HG創英角ｺﾞｼｯｸUB" pitchFamily="49" charset="-128"/>
              </a:rPr>
              <a:t>Tele-metering or sensing </a:t>
            </a:r>
          </a:p>
          <a:p>
            <a:r>
              <a:rPr lang="en-US" altLang="ja-JP" dirty="0">
                <a:solidFill>
                  <a:srgbClr val="17375E"/>
                </a:solidFill>
                <a:ea typeface="HG創英角ｺﾞｼｯｸUB" pitchFamily="49" charset="-128"/>
              </a:rPr>
              <a:t>vital signs with various sensors</a:t>
            </a:r>
          </a:p>
        </p:txBody>
      </p:sp>
      <p:grpSp>
        <p:nvGrpSpPr>
          <p:cNvPr id="4195359" name="Group 642"/>
          <p:cNvGrpSpPr>
            <a:grpSpLocks/>
          </p:cNvGrpSpPr>
          <p:nvPr/>
        </p:nvGrpSpPr>
        <p:grpSpPr bwMode="auto">
          <a:xfrm>
            <a:off x="4645025" y="3357564"/>
            <a:ext cx="735013" cy="617804"/>
            <a:chOff x="1056" y="1815"/>
            <a:chExt cx="1296" cy="1161"/>
          </a:xfrm>
        </p:grpSpPr>
        <p:sp>
          <p:nvSpPr>
            <p:cNvPr id="425" name="Oval 643"/>
            <p:cNvSpPr>
              <a:spLocks noChangeArrowheads="1"/>
            </p:cNvSpPr>
            <p:nvPr/>
          </p:nvSpPr>
          <p:spPr bwMode="auto">
            <a:xfrm>
              <a:off x="1143" y="1815"/>
              <a:ext cx="76" cy="82"/>
            </a:xfrm>
            <a:prstGeom prst="ellipse">
              <a:avLst/>
            </a:prstGeom>
            <a:solidFill>
              <a:srgbClr val="FC3A1A"/>
            </a:solidFill>
            <a:ln w="38100">
              <a:solidFill>
                <a:schemeClr val="tx1"/>
              </a:solidFill>
              <a:round/>
              <a:headEnd/>
              <a:tailEnd/>
            </a:ln>
          </p:spPr>
          <p:txBody>
            <a:bodyPr wrap="none" anchor="ctr"/>
            <a:lstStyle/>
            <a:p>
              <a:pPr>
                <a:defRPr/>
              </a:pPr>
              <a:endParaRPr lang="ja-JP" altLang="en-US" dirty="0">
                <a:solidFill>
                  <a:srgbClr val="000000">
                    <a:lumMod val="75000"/>
                  </a:srgbClr>
                </a:solidFill>
              </a:endParaRPr>
            </a:p>
          </p:txBody>
        </p:sp>
        <p:sp>
          <p:nvSpPr>
            <p:cNvPr id="426" name="Oval 644"/>
            <p:cNvSpPr>
              <a:spLocks noChangeArrowheads="1"/>
            </p:cNvSpPr>
            <p:nvPr/>
          </p:nvSpPr>
          <p:spPr bwMode="auto">
            <a:xfrm>
              <a:off x="1411" y="2464"/>
              <a:ext cx="76" cy="79"/>
            </a:xfrm>
            <a:prstGeom prst="ellipse">
              <a:avLst/>
            </a:prstGeom>
            <a:solidFill>
              <a:srgbClr val="FC3A1A"/>
            </a:solidFill>
            <a:ln w="38100">
              <a:solidFill>
                <a:schemeClr val="tx1"/>
              </a:solidFill>
              <a:round/>
              <a:headEnd/>
              <a:tailEnd/>
            </a:ln>
          </p:spPr>
          <p:txBody>
            <a:bodyPr wrap="none" anchor="ctr"/>
            <a:lstStyle/>
            <a:p>
              <a:pPr>
                <a:defRPr/>
              </a:pPr>
              <a:endParaRPr lang="ja-JP" altLang="en-US" dirty="0">
                <a:solidFill>
                  <a:srgbClr val="000000">
                    <a:lumMod val="75000"/>
                  </a:srgbClr>
                </a:solidFill>
              </a:endParaRPr>
            </a:p>
          </p:txBody>
        </p:sp>
        <p:sp>
          <p:nvSpPr>
            <p:cNvPr id="427" name="Oval 645"/>
            <p:cNvSpPr>
              <a:spLocks noChangeArrowheads="1"/>
            </p:cNvSpPr>
            <p:nvPr/>
          </p:nvSpPr>
          <p:spPr bwMode="auto">
            <a:xfrm>
              <a:off x="1988" y="1897"/>
              <a:ext cx="76" cy="82"/>
            </a:xfrm>
            <a:prstGeom prst="ellipse">
              <a:avLst/>
            </a:prstGeom>
            <a:solidFill>
              <a:srgbClr val="FC3A1A"/>
            </a:solidFill>
            <a:ln w="38100">
              <a:solidFill>
                <a:schemeClr val="tx1"/>
              </a:solidFill>
              <a:round/>
              <a:headEnd/>
              <a:tailEnd/>
            </a:ln>
          </p:spPr>
          <p:txBody>
            <a:bodyPr wrap="none" anchor="ctr"/>
            <a:lstStyle/>
            <a:p>
              <a:pPr>
                <a:defRPr/>
              </a:pPr>
              <a:endParaRPr lang="ja-JP" altLang="en-US" dirty="0">
                <a:solidFill>
                  <a:srgbClr val="000000">
                    <a:lumMod val="75000"/>
                  </a:srgbClr>
                </a:solidFill>
              </a:endParaRPr>
            </a:p>
          </p:txBody>
        </p:sp>
        <p:sp>
          <p:nvSpPr>
            <p:cNvPr id="428" name="Oval 646"/>
            <p:cNvSpPr>
              <a:spLocks noChangeArrowheads="1"/>
            </p:cNvSpPr>
            <p:nvPr/>
          </p:nvSpPr>
          <p:spPr bwMode="auto">
            <a:xfrm>
              <a:off x="2142" y="2385"/>
              <a:ext cx="76" cy="82"/>
            </a:xfrm>
            <a:prstGeom prst="ellipse">
              <a:avLst/>
            </a:prstGeom>
            <a:solidFill>
              <a:srgbClr val="FC3A1A"/>
            </a:solidFill>
            <a:ln w="38100">
              <a:solidFill>
                <a:schemeClr val="tx1"/>
              </a:solidFill>
              <a:round/>
              <a:headEnd/>
              <a:tailEnd/>
            </a:ln>
          </p:spPr>
          <p:txBody>
            <a:bodyPr wrap="none" anchor="ctr"/>
            <a:lstStyle/>
            <a:p>
              <a:pPr>
                <a:defRPr/>
              </a:pPr>
              <a:endParaRPr lang="ja-JP" altLang="en-US" dirty="0">
                <a:solidFill>
                  <a:srgbClr val="000000">
                    <a:lumMod val="75000"/>
                  </a:srgbClr>
                </a:solidFill>
              </a:endParaRPr>
            </a:p>
          </p:txBody>
        </p:sp>
        <p:sp>
          <p:nvSpPr>
            <p:cNvPr id="429" name="Oval 647"/>
            <p:cNvSpPr>
              <a:spLocks noChangeArrowheads="1"/>
            </p:cNvSpPr>
            <p:nvPr/>
          </p:nvSpPr>
          <p:spPr bwMode="auto">
            <a:xfrm>
              <a:off x="1067" y="2709"/>
              <a:ext cx="76" cy="82"/>
            </a:xfrm>
            <a:prstGeom prst="ellipse">
              <a:avLst/>
            </a:prstGeom>
            <a:solidFill>
              <a:srgbClr val="FC3A1A"/>
            </a:solidFill>
            <a:ln w="38100">
              <a:solidFill>
                <a:schemeClr val="tx1"/>
              </a:solidFill>
              <a:round/>
              <a:headEnd/>
              <a:tailEnd/>
            </a:ln>
          </p:spPr>
          <p:txBody>
            <a:bodyPr wrap="none" anchor="ctr"/>
            <a:lstStyle/>
            <a:p>
              <a:pPr>
                <a:defRPr/>
              </a:pPr>
              <a:endParaRPr lang="ja-JP" altLang="en-US" dirty="0">
                <a:solidFill>
                  <a:srgbClr val="000000">
                    <a:lumMod val="75000"/>
                  </a:srgbClr>
                </a:solidFill>
              </a:endParaRPr>
            </a:p>
          </p:txBody>
        </p:sp>
        <p:sp>
          <p:nvSpPr>
            <p:cNvPr id="430" name="Oval 648"/>
            <p:cNvSpPr>
              <a:spLocks noChangeArrowheads="1"/>
            </p:cNvSpPr>
            <p:nvPr/>
          </p:nvSpPr>
          <p:spPr bwMode="auto">
            <a:xfrm>
              <a:off x="2274" y="2894"/>
              <a:ext cx="78" cy="82"/>
            </a:xfrm>
            <a:prstGeom prst="ellipse">
              <a:avLst/>
            </a:prstGeom>
            <a:solidFill>
              <a:srgbClr val="FC3A1A"/>
            </a:solidFill>
            <a:ln w="38100">
              <a:solidFill>
                <a:schemeClr val="tx1"/>
              </a:solidFill>
              <a:round/>
              <a:headEnd/>
              <a:tailEnd/>
            </a:ln>
          </p:spPr>
          <p:txBody>
            <a:bodyPr wrap="none" anchor="ctr"/>
            <a:lstStyle/>
            <a:p>
              <a:pPr>
                <a:defRPr/>
              </a:pPr>
              <a:endParaRPr lang="ja-JP" altLang="en-US" dirty="0">
                <a:solidFill>
                  <a:srgbClr val="000000">
                    <a:lumMod val="75000"/>
                  </a:srgbClr>
                </a:solidFill>
              </a:endParaRPr>
            </a:p>
          </p:txBody>
        </p:sp>
        <p:sp>
          <p:nvSpPr>
            <p:cNvPr id="431" name="Line 649"/>
            <p:cNvSpPr>
              <a:spLocks noChangeShapeType="1"/>
            </p:cNvSpPr>
            <p:nvPr/>
          </p:nvSpPr>
          <p:spPr bwMode="auto">
            <a:xfrm>
              <a:off x="1182" y="1897"/>
              <a:ext cx="258" cy="551"/>
            </a:xfrm>
            <a:prstGeom prst="line">
              <a:avLst/>
            </a:prstGeom>
            <a:noFill/>
            <a:ln w="28575">
              <a:solidFill>
                <a:srgbClr val="000099"/>
              </a:solidFill>
              <a:round/>
              <a:headEnd type="triangle" w="med" len="med"/>
              <a:tailEnd type="triangle" w="med" len="med"/>
            </a:ln>
          </p:spPr>
          <p:txBody>
            <a:bodyPr/>
            <a:lstStyle/>
            <a:p>
              <a:pPr>
                <a:defRPr/>
              </a:pPr>
              <a:endParaRPr lang="ja-JP" altLang="en-US" dirty="0">
                <a:solidFill>
                  <a:srgbClr val="000000">
                    <a:lumMod val="75000"/>
                  </a:srgbClr>
                </a:solidFill>
              </a:endParaRPr>
            </a:p>
          </p:txBody>
        </p:sp>
        <p:sp>
          <p:nvSpPr>
            <p:cNvPr id="432" name="Line 650"/>
            <p:cNvSpPr>
              <a:spLocks noChangeShapeType="1"/>
            </p:cNvSpPr>
            <p:nvPr/>
          </p:nvSpPr>
          <p:spPr bwMode="auto">
            <a:xfrm flipH="1">
              <a:off x="1056" y="1938"/>
              <a:ext cx="126" cy="703"/>
            </a:xfrm>
            <a:prstGeom prst="line">
              <a:avLst/>
            </a:prstGeom>
            <a:noFill/>
            <a:ln w="28575">
              <a:solidFill>
                <a:srgbClr val="000099"/>
              </a:solidFill>
              <a:round/>
              <a:headEnd type="triangle" w="med" len="med"/>
              <a:tailEnd type="triangle" w="med" len="med"/>
            </a:ln>
          </p:spPr>
          <p:txBody>
            <a:bodyPr/>
            <a:lstStyle/>
            <a:p>
              <a:pPr>
                <a:defRPr/>
              </a:pPr>
              <a:endParaRPr lang="ja-JP" altLang="en-US" dirty="0">
                <a:solidFill>
                  <a:srgbClr val="000000">
                    <a:lumMod val="75000"/>
                  </a:srgbClr>
                </a:solidFill>
              </a:endParaRPr>
            </a:p>
          </p:txBody>
        </p:sp>
        <p:sp>
          <p:nvSpPr>
            <p:cNvPr id="433" name="Line 651"/>
            <p:cNvSpPr>
              <a:spLocks noChangeShapeType="1"/>
            </p:cNvSpPr>
            <p:nvPr/>
          </p:nvSpPr>
          <p:spPr bwMode="auto">
            <a:xfrm>
              <a:off x="1218" y="1856"/>
              <a:ext cx="770" cy="41"/>
            </a:xfrm>
            <a:prstGeom prst="line">
              <a:avLst/>
            </a:prstGeom>
            <a:noFill/>
            <a:ln w="28575">
              <a:solidFill>
                <a:srgbClr val="000099"/>
              </a:solidFill>
              <a:round/>
              <a:headEnd type="triangle" w="med" len="med"/>
              <a:tailEnd type="triangle" w="med" len="med"/>
            </a:ln>
          </p:spPr>
          <p:txBody>
            <a:bodyPr/>
            <a:lstStyle/>
            <a:p>
              <a:pPr>
                <a:defRPr/>
              </a:pPr>
              <a:endParaRPr lang="ja-JP" altLang="en-US" dirty="0">
                <a:solidFill>
                  <a:srgbClr val="000000">
                    <a:lumMod val="75000"/>
                  </a:srgbClr>
                </a:solidFill>
              </a:endParaRPr>
            </a:p>
          </p:txBody>
        </p:sp>
        <p:sp>
          <p:nvSpPr>
            <p:cNvPr id="434" name="Line 652"/>
            <p:cNvSpPr>
              <a:spLocks noChangeShapeType="1"/>
            </p:cNvSpPr>
            <p:nvPr/>
          </p:nvSpPr>
          <p:spPr bwMode="auto">
            <a:xfrm>
              <a:off x="2064" y="1979"/>
              <a:ext cx="115" cy="406"/>
            </a:xfrm>
            <a:prstGeom prst="line">
              <a:avLst/>
            </a:prstGeom>
            <a:noFill/>
            <a:ln w="28575">
              <a:solidFill>
                <a:srgbClr val="000099"/>
              </a:solidFill>
              <a:round/>
              <a:headEnd type="triangle" w="med" len="med"/>
              <a:tailEnd type="triangle" w="med" len="med"/>
            </a:ln>
          </p:spPr>
          <p:txBody>
            <a:bodyPr/>
            <a:lstStyle/>
            <a:p>
              <a:pPr>
                <a:defRPr/>
              </a:pPr>
              <a:endParaRPr lang="ja-JP" altLang="en-US" dirty="0">
                <a:solidFill>
                  <a:srgbClr val="000000">
                    <a:lumMod val="75000"/>
                  </a:srgbClr>
                </a:solidFill>
              </a:endParaRPr>
            </a:p>
          </p:txBody>
        </p:sp>
        <p:sp>
          <p:nvSpPr>
            <p:cNvPr id="435" name="Line 653"/>
            <p:cNvSpPr>
              <a:spLocks noChangeShapeType="1"/>
            </p:cNvSpPr>
            <p:nvPr/>
          </p:nvSpPr>
          <p:spPr bwMode="auto">
            <a:xfrm>
              <a:off x="2178" y="2466"/>
              <a:ext cx="126" cy="414"/>
            </a:xfrm>
            <a:prstGeom prst="line">
              <a:avLst/>
            </a:prstGeom>
            <a:noFill/>
            <a:ln w="28575">
              <a:solidFill>
                <a:srgbClr val="000099"/>
              </a:solidFill>
              <a:round/>
              <a:headEnd type="triangle" w="med" len="med"/>
              <a:tailEnd type="triangle" w="med" len="med"/>
            </a:ln>
          </p:spPr>
          <p:txBody>
            <a:bodyPr/>
            <a:lstStyle/>
            <a:p>
              <a:pPr>
                <a:defRPr/>
              </a:pPr>
              <a:endParaRPr lang="ja-JP" altLang="en-US" dirty="0">
                <a:solidFill>
                  <a:srgbClr val="000000">
                    <a:lumMod val="75000"/>
                  </a:srgbClr>
                </a:solidFill>
              </a:endParaRPr>
            </a:p>
          </p:txBody>
        </p:sp>
        <p:sp>
          <p:nvSpPr>
            <p:cNvPr id="436" name="Line 654"/>
            <p:cNvSpPr>
              <a:spLocks noChangeShapeType="1"/>
            </p:cNvSpPr>
            <p:nvPr/>
          </p:nvSpPr>
          <p:spPr bwMode="auto">
            <a:xfrm>
              <a:off x="1258" y="1894"/>
              <a:ext cx="885" cy="529"/>
            </a:xfrm>
            <a:prstGeom prst="line">
              <a:avLst/>
            </a:prstGeom>
            <a:noFill/>
            <a:ln w="28575">
              <a:solidFill>
                <a:srgbClr val="000099"/>
              </a:solidFill>
              <a:round/>
              <a:headEnd type="triangle" w="med" len="med"/>
              <a:tailEnd type="triangle" w="med" len="med"/>
            </a:ln>
          </p:spPr>
          <p:txBody>
            <a:bodyPr/>
            <a:lstStyle/>
            <a:p>
              <a:pPr>
                <a:defRPr/>
              </a:pPr>
              <a:endParaRPr lang="ja-JP" altLang="en-US" dirty="0">
                <a:solidFill>
                  <a:srgbClr val="000000">
                    <a:lumMod val="75000"/>
                  </a:srgbClr>
                </a:solidFill>
              </a:endParaRPr>
            </a:p>
          </p:txBody>
        </p:sp>
      </p:grpSp>
      <p:pic>
        <p:nvPicPr>
          <p:cNvPr id="64526" name="Picture 229" descr="HL21_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4925" y="2767013"/>
            <a:ext cx="433388" cy="56269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93" name="Freeform 378"/>
          <p:cNvSpPr>
            <a:spLocks/>
          </p:cNvSpPr>
          <p:nvPr/>
        </p:nvSpPr>
        <p:spPr bwMode="auto">
          <a:xfrm>
            <a:off x="6042025" y="3846513"/>
            <a:ext cx="1622425" cy="944109"/>
          </a:xfrm>
          <a:custGeom>
            <a:avLst/>
            <a:gdLst>
              <a:gd name="T0" fmla="*/ 1440 w 1440"/>
              <a:gd name="T1" fmla="*/ 152 h 1408"/>
              <a:gd name="T2" fmla="*/ 960 w 1440"/>
              <a:gd name="T3" fmla="*/ 200 h 1408"/>
              <a:gd name="T4" fmla="*/ 816 w 1440"/>
              <a:gd name="T5" fmla="*/ 1352 h 1408"/>
              <a:gd name="T6" fmla="*/ 0 w 1440"/>
              <a:gd name="T7" fmla="*/ 536 h 1408"/>
              <a:gd name="T8" fmla="*/ 0 60000 65536"/>
              <a:gd name="T9" fmla="*/ 0 60000 65536"/>
              <a:gd name="T10" fmla="*/ 0 60000 65536"/>
              <a:gd name="T11" fmla="*/ 0 60000 65536"/>
              <a:gd name="T12" fmla="*/ 0 w 1440"/>
              <a:gd name="T13" fmla="*/ 0 h 1408"/>
              <a:gd name="T14" fmla="*/ 1440 w 1440"/>
              <a:gd name="T15" fmla="*/ 1408 h 1408"/>
            </a:gdLst>
            <a:ahLst/>
            <a:cxnLst>
              <a:cxn ang="T8">
                <a:pos x="T0" y="T1"/>
              </a:cxn>
              <a:cxn ang="T9">
                <a:pos x="T2" y="T3"/>
              </a:cxn>
              <a:cxn ang="T10">
                <a:pos x="T4" y="T5"/>
              </a:cxn>
              <a:cxn ang="T11">
                <a:pos x="T6" y="T7"/>
              </a:cxn>
            </a:cxnLst>
            <a:rect l="T12" t="T13" r="T14" b="T15"/>
            <a:pathLst>
              <a:path w="1440" h="1408">
                <a:moveTo>
                  <a:pt x="1440" y="152"/>
                </a:moveTo>
                <a:cubicBezTo>
                  <a:pt x="1252" y="76"/>
                  <a:pt x="1064" y="0"/>
                  <a:pt x="960" y="200"/>
                </a:cubicBezTo>
                <a:cubicBezTo>
                  <a:pt x="856" y="400"/>
                  <a:pt x="976" y="1296"/>
                  <a:pt x="816" y="1352"/>
                </a:cubicBezTo>
                <a:cubicBezTo>
                  <a:pt x="656" y="1408"/>
                  <a:pt x="328" y="972"/>
                  <a:pt x="0" y="536"/>
                </a:cubicBezTo>
              </a:path>
            </a:pathLst>
          </a:custGeom>
          <a:noFill/>
          <a:ln w="28575">
            <a:solidFill>
              <a:srgbClr val="00CCFF"/>
            </a:solidFill>
            <a:round/>
            <a:headEnd/>
            <a:tailEnd/>
          </a:ln>
        </p:spPr>
        <p:txBody>
          <a:bodyPr wrap="none" anchor="ctr"/>
          <a:lstStyle/>
          <a:p>
            <a:pPr>
              <a:defRPr/>
            </a:pPr>
            <a:endParaRPr lang="ja-JP" altLang="en-US" dirty="0">
              <a:solidFill>
                <a:srgbClr val="000000">
                  <a:lumMod val="75000"/>
                </a:srgbClr>
              </a:solidFill>
            </a:endParaRPr>
          </a:p>
        </p:txBody>
      </p:sp>
      <p:grpSp>
        <p:nvGrpSpPr>
          <p:cNvPr id="141" name="Group 634"/>
          <p:cNvGrpSpPr>
            <a:grpSpLocks/>
          </p:cNvGrpSpPr>
          <p:nvPr/>
        </p:nvGrpSpPr>
        <p:grpSpPr bwMode="auto">
          <a:xfrm>
            <a:off x="6756400" y="3197225"/>
            <a:ext cx="220663" cy="156626"/>
            <a:chOff x="4124" y="2619"/>
            <a:chExt cx="181" cy="109"/>
          </a:xfrm>
        </p:grpSpPr>
        <p:sp>
          <p:nvSpPr>
            <p:cNvPr id="596" name="Freeform 635"/>
            <p:cNvSpPr>
              <a:spLocks/>
            </p:cNvSpPr>
            <p:nvPr/>
          </p:nvSpPr>
          <p:spPr bwMode="auto">
            <a:xfrm>
              <a:off x="4124" y="2619"/>
              <a:ext cx="181" cy="109"/>
            </a:xfrm>
            <a:custGeom>
              <a:avLst/>
              <a:gdLst>
                <a:gd name="T0" fmla="*/ 71 w 181"/>
                <a:gd name="T1" fmla="*/ 0 h 109"/>
                <a:gd name="T2" fmla="*/ 0 w 181"/>
                <a:gd name="T3" fmla="*/ 20 h 109"/>
                <a:gd name="T4" fmla="*/ 64 w 181"/>
                <a:gd name="T5" fmla="*/ 42 h 109"/>
                <a:gd name="T6" fmla="*/ 42 w 181"/>
                <a:gd name="T7" fmla="*/ 49 h 109"/>
                <a:gd name="T8" fmla="*/ 103 w 181"/>
                <a:gd name="T9" fmla="*/ 70 h 109"/>
                <a:gd name="T10" fmla="*/ 84 w 181"/>
                <a:gd name="T11" fmla="*/ 75 h 109"/>
                <a:gd name="T12" fmla="*/ 181 w 181"/>
                <a:gd name="T13" fmla="*/ 109 h 109"/>
                <a:gd name="T14" fmla="*/ 124 w 181"/>
                <a:gd name="T15" fmla="*/ 65 h 109"/>
                <a:gd name="T16" fmla="*/ 139 w 181"/>
                <a:gd name="T17" fmla="*/ 61 h 109"/>
                <a:gd name="T18" fmla="*/ 93 w 181"/>
                <a:gd name="T19" fmla="*/ 35 h 109"/>
                <a:gd name="T20" fmla="*/ 108 w 181"/>
                <a:gd name="T21" fmla="*/ 31 h 109"/>
                <a:gd name="T22" fmla="*/ 71 w 181"/>
                <a:gd name="T23" fmla="*/ 0 h 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9"/>
                <a:gd name="T38" fmla="*/ 181 w 181"/>
                <a:gd name="T39" fmla="*/ 109 h 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9">
                  <a:moveTo>
                    <a:pt x="71" y="0"/>
                  </a:moveTo>
                  <a:lnTo>
                    <a:pt x="0" y="20"/>
                  </a:lnTo>
                  <a:lnTo>
                    <a:pt x="64" y="42"/>
                  </a:lnTo>
                  <a:lnTo>
                    <a:pt x="42" y="49"/>
                  </a:lnTo>
                  <a:lnTo>
                    <a:pt x="103" y="70"/>
                  </a:lnTo>
                  <a:lnTo>
                    <a:pt x="84" y="75"/>
                  </a:lnTo>
                  <a:lnTo>
                    <a:pt x="181" y="109"/>
                  </a:lnTo>
                  <a:lnTo>
                    <a:pt x="124" y="65"/>
                  </a:lnTo>
                  <a:lnTo>
                    <a:pt x="139" y="61"/>
                  </a:lnTo>
                  <a:lnTo>
                    <a:pt x="93" y="35"/>
                  </a:lnTo>
                  <a:lnTo>
                    <a:pt x="108" y="31"/>
                  </a:lnTo>
                  <a:lnTo>
                    <a:pt x="71" y="0"/>
                  </a:lnTo>
                  <a:close/>
                </a:path>
              </a:pathLst>
            </a:custGeom>
            <a:solidFill>
              <a:srgbClr val="FFFF66"/>
            </a:solidFill>
            <a:ln w="9525">
              <a:noFill/>
              <a:round/>
              <a:headEnd/>
              <a:tailEnd/>
            </a:ln>
          </p:spPr>
          <p:txBody>
            <a:bodyPr/>
            <a:lstStyle/>
            <a:p>
              <a:pPr>
                <a:defRPr/>
              </a:pPr>
              <a:endParaRPr lang="ja-JP" altLang="en-US" dirty="0">
                <a:solidFill>
                  <a:srgbClr val="000000">
                    <a:lumMod val="75000"/>
                  </a:srgbClr>
                </a:solidFill>
              </a:endParaRPr>
            </a:p>
          </p:txBody>
        </p:sp>
        <p:sp>
          <p:nvSpPr>
            <p:cNvPr id="597" name="Freeform 636"/>
            <p:cNvSpPr>
              <a:spLocks/>
            </p:cNvSpPr>
            <p:nvPr/>
          </p:nvSpPr>
          <p:spPr bwMode="auto">
            <a:xfrm>
              <a:off x="4124" y="2619"/>
              <a:ext cx="181" cy="109"/>
            </a:xfrm>
            <a:custGeom>
              <a:avLst/>
              <a:gdLst>
                <a:gd name="T0" fmla="*/ 71 w 181"/>
                <a:gd name="T1" fmla="*/ 0 h 109"/>
                <a:gd name="T2" fmla="*/ 0 w 181"/>
                <a:gd name="T3" fmla="*/ 20 h 109"/>
                <a:gd name="T4" fmla="*/ 64 w 181"/>
                <a:gd name="T5" fmla="*/ 42 h 109"/>
                <a:gd name="T6" fmla="*/ 42 w 181"/>
                <a:gd name="T7" fmla="*/ 49 h 109"/>
                <a:gd name="T8" fmla="*/ 103 w 181"/>
                <a:gd name="T9" fmla="*/ 70 h 109"/>
                <a:gd name="T10" fmla="*/ 84 w 181"/>
                <a:gd name="T11" fmla="*/ 75 h 109"/>
                <a:gd name="T12" fmla="*/ 181 w 181"/>
                <a:gd name="T13" fmla="*/ 109 h 109"/>
                <a:gd name="T14" fmla="*/ 124 w 181"/>
                <a:gd name="T15" fmla="*/ 65 h 109"/>
                <a:gd name="T16" fmla="*/ 139 w 181"/>
                <a:gd name="T17" fmla="*/ 61 h 109"/>
                <a:gd name="T18" fmla="*/ 93 w 181"/>
                <a:gd name="T19" fmla="*/ 35 h 109"/>
                <a:gd name="T20" fmla="*/ 108 w 181"/>
                <a:gd name="T21" fmla="*/ 31 h 109"/>
                <a:gd name="T22" fmla="*/ 71 w 181"/>
                <a:gd name="T23" fmla="*/ 0 h 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9"/>
                <a:gd name="T38" fmla="*/ 181 w 181"/>
                <a:gd name="T39" fmla="*/ 109 h 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9">
                  <a:moveTo>
                    <a:pt x="71" y="0"/>
                  </a:moveTo>
                  <a:lnTo>
                    <a:pt x="0" y="20"/>
                  </a:lnTo>
                  <a:lnTo>
                    <a:pt x="64" y="42"/>
                  </a:lnTo>
                  <a:lnTo>
                    <a:pt x="42" y="49"/>
                  </a:lnTo>
                  <a:lnTo>
                    <a:pt x="103" y="70"/>
                  </a:lnTo>
                  <a:lnTo>
                    <a:pt x="84" y="75"/>
                  </a:lnTo>
                  <a:lnTo>
                    <a:pt x="181" y="109"/>
                  </a:lnTo>
                  <a:lnTo>
                    <a:pt x="124" y="65"/>
                  </a:lnTo>
                  <a:lnTo>
                    <a:pt x="139" y="61"/>
                  </a:lnTo>
                  <a:lnTo>
                    <a:pt x="93" y="35"/>
                  </a:lnTo>
                  <a:lnTo>
                    <a:pt x="108" y="31"/>
                  </a:lnTo>
                  <a:lnTo>
                    <a:pt x="71" y="0"/>
                  </a:lnTo>
                  <a:close/>
                </a:path>
              </a:pathLst>
            </a:custGeom>
            <a:noFill/>
            <a:ln w="7938" cap="rnd">
              <a:solidFill>
                <a:srgbClr val="000000"/>
              </a:solidFill>
              <a:round/>
              <a:headEnd/>
              <a:tailEnd/>
            </a:ln>
          </p:spPr>
          <p:txBody>
            <a:bodyPr/>
            <a:lstStyle/>
            <a:p>
              <a:pPr>
                <a:defRPr/>
              </a:pPr>
              <a:endParaRPr lang="ja-JP" altLang="en-US" dirty="0">
                <a:solidFill>
                  <a:srgbClr val="000000">
                    <a:lumMod val="75000"/>
                  </a:srgbClr>
                </a:solidFill>
              </a:endParaRPr>
            </a:p>
          </p:txBody>
        </p:sp>
      </p:grpSp>
      <p:sp>
        <p:nvSpPr>
          <p:cNvPr id="598" name="Freeform 637"/>
          <p:cNvSpPr>
            <a:spLocks noEditPoints="1"/>
          </p:cNvSpPr>
          <p:nvPr/>
        </p:nvSpPr>
        <p:spPr bwMode="auto">
          <a:xfrm flipV="1">
            <a:off x="6113463" y="3578224"/>
            <a:ext cx="457200" cy="108769"/>
          </a:xfrm>
          <a:custGeom>
            <a:avLst/>
            <a:gdLst>
              <a:gd name="T0" fmla="*/ 441251 w 258"/>
              <a:gd name="T1" fmla="*/ 119062 h 152"/>
              <a:gd name="T2" fmla="*/ 124047 w 258"/>
              <a:gd name="T3" fmla="*/ 39948 h 152"/>
              <a:gd name="T4" fmla="*/ 141767 w 258"/>
              <a:gd name="T5" fmla="*/ 26632 h 152"/>
              <a:gd name="T6" fmla="*/ 457200 w 258"/>
              <a:gd name="T7" fmla="*/ 105746 h 152"/>
              <a:gd name="T8" fmla="*/ 441251 w 258"/>
              <a:gd name="T9" fmla="*/ 119062 h 152"/>
              <a:gd name="T10" fmla="*/ 106326 w 258"/>
              <a:gd name="T11" fmla="*/ 69714 h 152"/>
              <a:gd name="T12" fmla="*/ 0 w 258"/>
              <a:gd name="T13" fmla="*/ 0 h 152"/>
              <a:gd name="T14" fmla="*/ 189614 w 258"/>
              <a:gd name="T15" fmla="*/ 4700 h 152"/>
              <a:gd name="T16" fmla="*/ 106326 w 258"/>
              <a:gd name="T17" fmla="*/ 69714 h 1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8"/>
              <a:gd name="T28" fmla="*/ 0 h 152"/>
              <a:gd name="T29" fmla="*/ 258 w 258"/>
              <a:gd name="T30" fmla="*/ 152 h 15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8" h="152">
                <a:moveTo>
                  <a:pt x="249" y="152"/>
                </a:moveTo>
                <a:lnTo>
                  <a:pt x="70" y="51"/>
                </a:lnTo>
                <a:lnTo>
                  <a:pt x="80" y="34"/>
                </a:lnTo>
                <a:lnTo>
                  <a:pt x="258" y="135"/>
                </a:lnTo>
                <a:lnTo>
                  <a:pt x="249" y="152"/>
                </a:lnTo>
                <a:close/>
                <a:moveTo>
                  <a:pt x="60" y="89"/>
                </a:moveTo>
                <a:lnTo>
                  <a:pt x="0" y="0"/>
                </a:lnTo>
                <a:lnTo>
                  <a:pt x="107" y="6"/>
                </a:lnTo>
                <a:lnTo>
                  <a:pt x="60" y="89"/>
                </a:lnTo>
                <a:close/>
              </a:path>
            </a:pathLst>
          </a:custGeom>
          <a:solidFill>
            <a:srgbClr val="CC00CC"/>
          </a:solidFill>
          <a:ln w="0">
            <a:solidFill>
              <a:srgbClr val="CC00CC"/>
            </a:solidFill>
            <a:bevel/>
            <a:headEnd/>
            <a:tailEnd/>
          </a:ln>
        </p:spPr>
        <p:txBody>
          <a:bodyPr rot="10800000"/>
          <a:lstStyle/>
          <a:p>
            <a:pPr>
              <a:defRPr/>
            </a:pPr>
            <a:endParaRPr lang="ja-JP" altLang="en-US" dirty="0">
              <a:solidFill>
                <a:srgbClr val="000000">
                  <a:lumMod val="75000"/>
                </a:srgbClr>
              </a:solidFill>
            </a:endParaRPr>
          </a:p>
        </p:txBody>
      </p:sp>
      <p:pic>
        <p:nvPicPr>
          <p:cNvPr id="64530" name="円形吹き出し 598"/>
          <p:cNvPicPr>
            <a:picLocks noChangeArrowheads="1"/>
          </p:cNvPicPr>
          <p:nvPr/>
        </p:nvPicPr>
        <p:blipFill>
          <a:blip r:embed="rId5" cstate="print">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rcRect/>
          <a:stretch>
            <a:fillRect/>
          </a:stretch>
        </p:blipFill>
        <p:spPr bwMode="auto">
          <a:xfrm rot="-602838">
            <a:off x="4929188" y="4571141"/>
            <a:ext cx="4071937" cy="211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31" name="Text Box 304"/>
          <p:cNvSpPr txBox="1">
            <a:spLocks noChangeArrowheads="1"/>
          </p:cNvSpPr>
          <p:nvPr/>
        </p:nvSpPr>
        <p:spPr bwMode="auto">
          <a:xfrm>
            <a:off x="7088981" y="5121809"/>
            <a:ext cx="1490663" cy="1057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endParaRPr lang="ja-JP" altLang="ja-JP" sz="1800" dirty="0">
              <a:solidFill>
                <a:srgbClr val="FFFFFF"/>
              </a:solidFill>
              <a:latin typeface="Calibri" pitchFamily="34" charset="0"/>
            </a:endParaRPr>
          </a:p>
        </p:txBody>
      </p:sp>
      <p:sp>
        <p:nvSpPr>
          <p:cNvPr id="33812" name="テキスト ボックス 600"/>
          <p:cNvSpPr txBox="1">
            <a:spLocks noChangeArrowheads="1"/>
          </p:cNvSpPr>
          <p:nvPr/>
        </p:nvSpPr>
        <p:spPr bwMode="auto">
          <a:xfrm>
            <a:off x="639763" y="1049269"/>
            <a:ext cx="35718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eaLnBrk="1" hangingPunct="1"/>
            <a:r>
              <a:rPr lang="en-US" altLang="ja-JP" sz="3200" b="1" dirty="0">
                <a:ea typeface="HG創英角ｺﾞｼｯｸUB" pitchFamily="49" charset="-128"/>
              </a:rPr>
              <a:t>Wearable </a:t>
            </a:r>
            <a:r>
              <a:rPr lang="en-US" altLang="ja-JP" sz="3200" b="1" dirty="0"/>
              <a:t>BAN</a:t>
            </a:r>
            <a:endParaRPr lang="en-US" altLang="ja-JP" sz="2000" dirty="0">
              <a:latin typeface="Calibri" pitchFamily="34" charset="0"/>
            </a:endParaRPr>
          </a:p>
        </p:txBody>
      </p:sp>
      <p:sp>
        <p:nvSpPr>
          <p:cNvPr id="33813" name="テキスト ボックス 601"/>
          <p:cNvSpPr txBox="1">
            <a:spLocks noChangeArrowheads="1"/>
          </p:cNvSpPr>
          <p:nvPr/>
        </p:nvSpPr>
        <p:spPr bwMode="auto">
          <a:xfrm>
            <a:off x="6042025" y="1052513"/>
            <a:ext cx="306705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eaLnBrk="1" hangingPunct="1"/>
            <a:r>
              <a:rPr lang="en-US" altLang="ja-JP" sz="3200" b="1" dirty="0">
                <a:ea typeface="HG創英角ｺﾞｼｯｸUB" pitchFamily="49" charset="-128"/>
              </a:rPr>
              <a:t>Implant </a:t>
            </a:r>
            <a:r>
              <a:rPr lang="en-US" altLang="ja-JP" sz="3200" b="1" dirty="0"/>
              <a:t>BAN</a:t>
            </a:r>
          </a:p>
          <a:p>
            <a:pPr eaLnBrk="1" hangingPunct="1"/>
            <a:endParaRPr lang="en-US" altLang="ja-JP" sz="2000" b="1" dirty="0">
              <a:latin typeface="Calibri" pitchFamily="34" charset="0"/>
            </a:endParaRPr>
          </a:p>
        </p:txBody>
      </p:sp>
      <p:sp>
        <p:nvSpPr>
          <p:cNvPr id="64534" name="AutoShape 224"/>
          <p:cNvSpPr>
            <a:spLocks noChangeArrowheads="1"/>
          </p:cNvSpPr>
          <p:nvPr/>
        </p:nvSpPr>
        <p:spPr bwMode="auto">
          <a:xfrm>
            <a:off x="5543550" y="1552576"/>
            <a:ext cx="3708400" cy="978916"/>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algn="r"/>
            <a:r>
              <a:rPr lang="en-US" altLang="ja-JP" dirty="0">
                <a:solidFill>
                  <a:srgbClr val="17375E"/>
                </a:solidFill>
                <a:ea typeface="HG創英角ｺﾞｼｯｸUB" pitchFamily="49" charset="-128"/>
              </a:rPr>
              <a:t>Tele-control of Medical </a:t>
            </a:r>
          </a:p>
          <a:p>
            <a:pPr algn="r"/>
            <a:r>
              <a:rPr lang="en-US" altLang="ja-JP" dirty="0">
                <a:solidFill>
                  <a:srgbClr val="17375E"/>
                </a:solidFill>
                <a:ea typeface="HG創英角ｺﾞｼｯｸUB" pitchFamily="49" charset="-128"/>
              </a:rPr>
              <a:t>Equipment and Devices</a:t>
            </a:r>
          </a:p>
        </p:txBody>
      </p:sp>
      <p:pic>
        <p:nvPicPr>
          <p:cNvPr id="64535" name="アーチ 603"/>
          <p:cNvPicPr>
            <a:picLocks noChangeArrowheads="1"/>
          </p:cNvPicPr>
          <p:nvPr/>
        </p:nvPicPr>
        <p:blipFill>
          <a:blip r:embed="rId7"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87450" y="2719388"/>
            <a:ext cx="7675563" cy="1831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2" name="Group 309"/>
          <p:cNvGrpSpPr>
            <a:grpSpLocks/>
          </p:cNvGrpSpPr>
          <p:nvPr/>
        </p:nvGrpSpPr>
        <p:grpSpPr bwMode="auto">
          <a:xfrm>
            <a:off x="6156325" y="3332163"/>
            <a:ext cx="1135063" cy="1561913"/>
            <a:chOff x="4694" y="1933"/>
            <a:chExt cx="715" cy="1077"/>
          </a:xfrm>
        </p:grpSpPr>
        <p:sp>
          <p:nvSpPr>
            <p:cNvPr id="447" name="AutoShape 230"/>
            <p:cNvSpPr>
              <a:spLocks noChangeArrowheads="1"/>
            </p:cNvSpPr>
            <p:nvPr/>
          </p:nvSpPr>
          <p:spPr bwMode="auto">
            <a:xfrm rot="16200000" flipH="1">
              <a:off x="5051" y="2652"/>
              <a:ext cx="647" cy="69"/>
            </a:xfrm>
            <a:prstGeom prst="parallelogram">
              <a:avLst>
                <a:gd name="adj" fmla="val 94506"/>
              </a:avLst>
            </a:prstGeom>
            <a:solidFill>
              <a:schemeClr val="bg1">
                <a:lumMod val="95000"/>
              </a:schemeClr>
            </a:solidFill>
            <a:ln w="9525">
              <a:solidFill>
                <a:srgbClr val="0000FF"/>
              </a:solidFill>
              <a:miter lim="800000"/>
              <a:headEnd/>
              <a:tailEnd/>
            </a:ln>
          </p:spPr>
          <p:txBody>
            <a:bodyPr vert="eaVert" wrap="none" anchor="ctr"/>
            <a:lstStyle/>
            <a:p>
              <a:pPr>
                <a:defRPr/>
              </a:pPr>
              <a:endParaRPr lang="ja-JP" altLang="en-US" dirty="0">
                <a:solidFill>
                  <a:srgbClr val="000000">
                    <a:lumMod val="75000"/>
                  </a:srgbClr>
                </a:solidFill>
              </a:endParaRPr>
            </a:p>
          </p:txBody>
        </p:sp>
        <p:sp>
          <p:nvSpPr>
            <p:cNvPr id="448" name="AutoShape 231"/>
            <p:cNvSpPr>
              <a:spLocks noChangeArrowheads="1"/>
            </p:cNvSpPr>
            <p:nvPr/>
          </p:nvSpPr>
          <p:spPr bwMode="auto">
            <a:xfrm>
              <a:off x="4913" y="2152"/>
              <a:ext cx="496" cy="223"/>
            </a:xfrm>
            <a:prstGeom prst="cube">
              <a:avLst>
                <a:gd name="adj" fmla="val 6546"/>
              </a:avLst>
            </a:prstGeom>
            <a:solidFill>
              <a:srgbClr val="F1F9C3"/>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449" name="Rectangle 232"/>
            <p:cNvSpPr>
              <a:spLocks noChangeArrowheads="1"/>
            </p:cNvSpPr>
            <p:nvPr/>
          </p:nvSpPr>
          <p:spPr bwMode="auto">
            <a:xfrm>
              <a:off x="4836" y="2424"/>
              <a:ext cx="504" cy="586"/>
            </a:xfrm>
            <a:prstGeom prst="rect">
              <a:avLst/>
            </a:prstGeom>
            <a:solidFill>
              <a:schemeClr val="bg1">
                <a:lumMod val="95000"/>
              </a:schemeClr>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grpSp>
          <p:nvGrpSpPr>
            <p:cNvPr id="143" name="Group 233"/>
            <p:cNvGrpSpPr>
              <a:grpSpLocks/>
            </p:cNvGrpSpPr>
            <p:nvPr/>
          </p:nvGrpSpPr>
          <p:grpSpPr bwMode="auto">
            <a:xfrm>
              <a:off x="4910" y="2566"/>
              <a:ext cx="360" cy="80"/>
              <a:chOff x="3360" y="3888"/>
              <a:chExt cx="1344" cy="288"/>
            </a:xfrm>
          </p:grpSpPr>
          <p:sp>
            <p:nvSpPr>
              <p:cNvPr id="451" name="Rectangle 234"/>
              <p:cNvSpPr>
                <a:spLocks noChangeArrowheads="1"/>
              </p:cNvSpPr>
              <p:nvPr/>
            </p:nvSpPr>
            <p:spPr bwMode="auto">
              <a:xfrm>
                <a:off x="3562" y="3953"/>
                <a:ext cx="806" cy="173"/>
              </a:xfrm>
              <a:prstGeom prst="rect">
                <a:avLst/>
              </a:prstGeom>
              <a:solidFill>
                <a:srgbClr val="00FF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452" name="Line 235"/>
              <p:cNvSpPr>
                <a:spLocks noChangeShapeType="1"/>
              </p:cNvSpPr>
              <p:nvPr/>
            </p:nvSpPr>
            <p:spPr bwMode="auto">
              <a:xfrm>
                <a:off x="3629"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53" name="Line 236"/>
              <p:cNvSpPr>
                <a:spLocks noChangeShapeType="1"/>
              </p:cNvSpPr>
              <p:nvPr/>
            </p:nvSpPr>
            <p:spPr bwMode="auto">
              <a:xfrm>
                <a:off x="3730"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54" name="Line 237"/>
              <p:cNvSpPr>
                <a:spLocks noChangeShapeType="1"/>
              </p:cNvSpPr>
              <p:nvPr/>
            </p:nvSpPr>
            <p:spPr bwMode="auto">
              <a:xfrm>
                <a:off x="3830"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55" name="Line 238"/>
              <p:cNvSpPr>
                <a:spLocks noChangeShapeType="1"/>
              </p:cNvSpPr>
              <p:nvPr/>
            </p:nvSpPr>
            <p:spPr bwMode="auto">
              <a:xfrm>
                <a:off x="3931"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56" name="Line 239"/>
              <p:cNvSpPr>
                <a:spLocks noChangeShapeType="1"/>
              </p:cNvSpPr>
              <p:nvPr/>
            </p:nvSpPr>
            <p:spPr bwMode="auto">
              <a:xfrm>
                <a:off x="4032"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57" name="Line 240"/>
              <p:cNvSpPr>
                <a:spLocks noChangeShapeType="1"/>
              </p:cNvSpPr>
              <p:nvPr/>
            </p:nvSpPr>
            <p:spPr bwMode="auto">
              <a:xfrm>
                <a:off x="3662"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58" name="Line 241"/>
              <p:cNvSpPr>
                <a:spLocks noChangeShapeType="1"/>
              </p:cNvSpPr>
              <p:nvPr/>
            </p:nvSpPr>
            <p:spPr bwMode="auto">
              <a:xfrm>
                <a:off x="3696"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59" name="Line 242"/>
              <p:cNvSpPr>
                <a:spLocks noChangeShapeType="1"/>
              </p:cNvSpPr>
              <p:nvPr/>
            </p:nvSpPr>
            <p:spPr bwMode="auto">
              <a:xfrm>
                <a:off x="3763"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60" name="Line 243"/>
              <p:cNvSpPr>
                <a:spLocks noChangeShapeType="1"/>
              </p:cNvSpPr>
              <p:nvPr/>
            </p:nvSpPr>
            <p:spPr bwMode="auto">
              <a:xfrm>
                <a:off x="3797"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61" name="Line 244"/>
              <p:cNvSpPr>
                <a:spLocks noChangeShapeType="1"/>
              </p:cNvSpPr>
              <p:nvPr/>
            </p:nvSpPr>
            <p:spPr bwMode="auto">
              <a:xfrm>
                <a:off x="3864"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62" name="Line 245"/>
              <p:cNvSpPr>
                <a:spLocks noChangeShapeType="1"/>
              </p:cNvSpPr>
              <p:nvPr/>
            </p:nvSpPr>
            <p:spPr bwMode="auto">
              <a:xfrm>
                <a:off x="3898"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63" name="Line 246"/>
              <p:cNvSpPr>
                <a:spLocks noChangeShapeType="1"/>
              </p:cNvSpPr>
              <p:nvPr/>
            </p:nvSpPr>
            <p:spPr bwMode="auto">
              <a:xfrm>
                <a:off x="3965"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64" name="Line 247"/>
              <p:cNvSpPr>
                <a:spLocks noChangeShapeType="1"/>
              </p:cNvSpPr>
              <p:nvPr/>
            </p:nvSpPr>
            <p:spPr bwMode="auto">
              <a:xfrm>
                <a:off x="3998"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65" name="Line 248"/>
              <p:cNvSpPr>
                <a:spLocks noChangeShapeType="1"/>
              </p:cNvSpPr>
              <p:nvPr/>
            </p:nvSpPr>
            <p:spPr bwMode="auto">
              <a:xfrm>
                <a:off x="4066"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66" name="Line 249"/>
              <p:cNvSpPr>
                <a:spLocks noChangeShapeType="1"/>
              </p:cNvSpPr>
              <p:nvPr/>
            </p:nvSpPr>
            <p:spPr bwMode="auto">
              <a:xfrm>
                <a:off x="4099"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67" name="Line 250"/>
              <p:cNvSpPr>
                <a:spLocks noChangeShapeType="1"/>
              </p:cNvSpPr>
              <p:nvPr/>
            </p:nvSpPr>
            <p:spPr bwMode="auto">
              <a:xfrm>
                <a:off x="4133"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68" name="AutoShape 251"/>
              <p:cNvSpPr>
                <a:spLocks noChangeArrowheads="1"/>
              </p:cNvSpPr>
              <p:nvPr/>
            </p:nvSpPr>
            <p:spPr bwMode="auto">
              <a:xfrm flipH="1">
                <a:off x="3494" y="3953"/>
                <a:ext cx="67" cy="173"/>
              </a:xfrm>
              <a:prstGeom prst="homePlate">
                <a:avLst>
                  <a:gd name="adj" fmla="val 25000"/>
                </a:avLst>
              </a:prstGeom>
              <a:solidFill>
                <a:srgbClr val="00FF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469" name="Rectangle 252"/>
              <p:cNvSpPr>
                <a:spLocks noChangeArrowheads="1"/>
              </p:cNvSpPr>
              <p:nvPr/>
            </p:nvSpPr>
            <p:spPr bwMode="auto">
              <a:xfrm>
                <a:off x="3547" y="3953"/>
                <a:ext cx="30" cy="173"/>
              </a:xfrm>
              <a:prstGeom prst="rect">
                <a:avLst/>
              </a:prstGeom>
              <a:solidFill>
                <a:srgbClr val="00FF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470" name="Line 253"/>
              <p:cNvSpPr>
                <a:spLocks noChangeShapeType="1"/>
              </p:cNvSpPr>
              <p:nvPr/>
            </p:nvSpPr>
            <p:spPr bwMode="auto">
              <a:xfrm>
                <a:off x="3528" y="3953"/>
                <a:ext cx="67"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71" name="Line 254"/>
              <p:cNvSpPr>
                <a:spLocks noChangeShapeType="1"/>
              </p:cNvSpPr>
              <p:nvPr/>
            </p:nvSpPr>
            <p:spPr bwMode="auto">
              <a:xfrm>
                <a:off x="3528" y="4126"/>
                <a:ext cx="67"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72" name="Rectangle 255"/>
              <p:cNvSpPr>
                <a:spLocks noChangeArrowheads="1"/>
              </p:cNvSpPr>
              <p:nvPr/>
            </p:nvSpPr>
            <p:spPr bwMode="auto">
              <a:xfrm>
                <a:off x="4685" y="3938"/>
                <a:ext cx="19" cy="187"/>
              </a:xfrm>
              <a:prstGeom prst="rect">
                <a:avLst/>
              </a:prstGeom>
              <a:solidFill>
                <a:srgbClr val="00FF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473" name="Rectangle 256"/>
              <p:cNvSpPr>
                <a:spLocks noChangeArrowheads="1"/>
              </p:cNvSpPr>
              <p:nvPr/>
            </p:nvSpPr>
            <p:spPr bwMode="auto">
              <a:xfrm>
                <a:off x="4368" y="3888"/>
                <a:ext cx="34" cy="288"/>
              </a:xfrm>
              <a:prstGeom prst="rect">
                <a:avLst/>
              </a:prstGeom>
              <a:solidFill>
                <a:srgbClr val="00FF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474" name="Line 257"/>
              <p:cNvSpPr>
                <a:spLocks noChangeShapeType="1"/>
              </p:cNvSpPr>
              <p:nvPr/>
            </p:nvSpPr>
            <p:spPr bwMode="auto">
              <a:xfrm>
                <a:off x="4402" y="3974"/>
                <a:ext cx="284" cy="14"/>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75" name="Line 258"/>
              <p:cNvSpPr>
                <a:spLocks noChangeShapeType="1"/>
              </p:cNvSpPr>
              <p:nvPr/>
            </p:nvSpPr>
            <p:spPr bwMode="auto">
              <a:xfrm>
                <a:off x="4402" y="4039"/>
                <a:ext cx="284"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76" name="Line 259"/>
              <p:cNvSpPr>
                <a:spLocks noChangeShapeType="1"/>
              </p:cNvSpPr>
              <p:nvPr/>
            </p:nvSpPr>
            <p:spPr bwMode="auto">
              <a:xfrm flipV="1">
                <a:off x="4402" y="4090"/>
                <a:ext cx="284" cy="1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77" name="Rectangle 260"/>
              <p:cNvSpPr>
                <a:spLocks noChangeArrowheads="1"/>
              </p:cNvSpPr>
              <p:nvPr/>
            </p:nvSpPr>
            <p:spPr bwMode="auto">
              <a:xfrm>
                <a:off x="3360" y="4014"/>
                <a:ext cx="134" cy="50"/>
              </a:xfrm>
              <a:prstGeom prst="rect">
                <a:avLst/>
              </a:prstGeom>
              <a:solidFill>
                <a:srgbClr val="00FF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grpSp>
        <p:grpSp>
          <p:nvGrpSpPr>
            <p:cNvPr id="144" name="Group 261"/>
            <p:cNvGrpSpPr>
              <a:grpSpLocks/>
            </p:cNvGrpSpPr>
            <p:nvPr/>
          </p:nvGrpSpPr>
          <p:grpSpPr bwMode="auto">
            <a:xfrm>
              <a:off x="4910" y="2673"/>
              <a:ext cx="360" cy="79"/>
              <a:chOff x="3360" y="3888"/>
              <a:chExt cx="1344" cy="288"/>
            </a:xfrm>
          </p:grpSpPr>
          <p:sp>
            <p:nvSpPr>
              <p:cNvPr id="479" name="Rectangle 262"/>
              <p:cNvSpPr>
                <a:spLocks noChangeArrowheads="1"/>
              </p:cNvSpPr>
              <p:nvPr/>
            </p:nvSpPr>
            <p:spPr bwMode="auto">
              <a:xfrm>
                <a:off x="3562" y="3950"/>
                <a:ext cx="806" cy="175"/>
              </a:xfrm>
              <a:prstGeom prst="rect">
                <a:avLst/>
              </a:prstGeom>
              <a:solidFill>
                <a:srgbClr val="FFFF99"/>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480" name="Line 263"/>
              <p:cNvSpPr>
                <a:spLocks noChangeShapeType="1"/>
              </p:cNvSpPr>
              <p:nvPr/>
            </p:nvSpPr>
            <p:spPr bwMode="auto">
              <a:xfrm>
                <a:off x="3629"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81" name="Line 264"/>
              <p:cNvSpPr>
                <a:spLocks noChangeShapeType="1"/>
              </p:cNvSpPr>
              <p:nvPr/>
            </p:nvSpPr>
            <p:spPr bwMode="auto">
              <a:xfrm>
                <a:off x="3730"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82" name="Line 265"/>
              <p:cNvSpPr>
                <a:spLocks noChangeShapeType="1"/>
              </p:cNvSpPr>
              <p:nvPr/>
            </p:nvSpPr>
            <p:spPr bwMode="auto">
              <a:xfrm>
                <a:off x="3830"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83" name="Line 266"/>
              <p:cNvSpPr>
                <a:spLocks noChangeShapeType="1"/>
              </p:cNvSpPr>
              <p:nvPr/>
            </p:nvSpPr>
            <p:spPr bwMode="auto">
              <a:xfrm>
                <a:off x="3931"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84" name="Line 267"/>
              <p:cNvSpPr>
                <a:spLocks noChangeShapeType="1"/>
              </p:cNvSpPr>
              <p:nvPr/>
            </p:nvSpPr>
            <p:spPr bwMode="auto">
              <a:xfrm>
                <a:off x="4032"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85" name="Line 268"/>
              <p:cNvSpPr>
                <a:spLocks noChangeShapeType="1"/>
              </p:cNvSpPr>
              <p:nvPr/>
            </p:nvSpPr>
            <p:spPr bwMode="auto">
              <a:xfrm>
                <a:off x="3662"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86" name="Line 269"/>
              <p:cNvSpPr>
                <a:spLocks noChangeShapeType="1"/>
              </p:cNvSpPr>
              <p:nvPr/>
            </p:nvSpPr>
            <p:spPr bwMode="auto">
              <a:xfrm>
                <a:off x="3696"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87" name="Line 270"/>
              <p:cNvSpPr>
                <a:spLocks noChangeShapeType="1"/>
              </p:cNvSpPr>
              <p:nvPr/>
            </p:nvSpPr>
            <p:spPr bwMode="auto">
              <a:xfrm>
                <a:off x="3763"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88" name="Line 271"/>
              <p:cNvSpPr>
                <a:spLocks noChangeShapeType="1"/>
              </p:cNvSpPr>
              <p:nvPr/>
            </p:nvSpPr>
            <p:spPr bwMode="auto">
              <a:xfrm>
                <a:off x="3797"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89" name="Line 272"/>
              <p:cNvSpPr>
                <a:spLocks noChangeShapeType="1"/>
              </p:cNvSpPr>
              <p:nvPr/>
            </p:nvSpPr>
            <p:spPr bwMode="auto">
              <a:xfrm>
                <a:off x="3864"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90" name="Line 273"/>
              <p:cNvSpPr>
                <a:spLocks noChangeShapeType="1"/>
              </p:cNvSpPr>
              <p:nvPr/>
            </p:nvSpPr>
            <p:spPr bwMode="auto">
              <a:xfrm>
                <a:off x="3898"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91" name="Line 274"/>
              <p:cNvSpPr>
                <a:spLocks noChangeShapeType="1"/>
              </p:cNvSpPr>
              <p:nvPr/>
            </p:nvSpPr>
            <p:spPr bwMode="auto">
              <a:xfrm>
                <a:off x="3965"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92" name="Line 275"/>
              <p:cNvSpPr>
                <a:spLocks noChangeShapeType="1"/>
              </p:cNvSpPr>
              <p:nvPr/>
            </p:nvSpPr>
            <p:spPr bwMode="auto">
              <a:xfrm>
                <a:off x="3998"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93" name="Line 276"/>
              <p:cNvSpPr>
                <a:spLocks noChangeShapeType="1"/>
              </p:cNvSpPr>
              <p:nvPr/>
            </p:nvSpPr>
            <p:spPr bwMode="auto">
              <a:xfrm>
                <a:off x="4066"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94" name="Line 277"/>
              <p:cNvSpPr>
                <a:spLocks noChangeShapeType="1"/>
              </p:cNvSpPr>
              <p:nvPr/>
            </p:nvSpPr>
            <p:spPr bwMode="auto">
              <a:xfrm>
                <a:off x="4099"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95" name="Line 278"/>
              <p:cNvSpPr>
                <a:spLocks noChangeShapeType="1"/>
              </p:cNvSpPr>
              <p:nvPr/>
            </p:nvSpPr>
            <p:spPr bwMode="auto">
              <a:xfrm>
                <a:off x="4133"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96" name="AutoShape 279"/>
              <p:cNvSpPr>
                <a:spLocks noChangeArrowheads="1"/>
              </p:cNvSpPr>
              <p:nvPr/>
            </p:nvSpPr>
            <p:spPr bwMode="auto">
              <a:xfrm flipH="1">
                <a:off x="3494" y="3950"/>
                <a:ext cx="67" cy="175"/>
              </a:xfrm>
              <a:prstGeom prst="homePlate">
                <a:avLst>
                  <a:gd name="adj" fmla="val 25000"/>
                </a:avLst>
              </a:prstGeom>
              <a:solidFill>
                <a:srgbClr val="FFFF99"/>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497" name="Rectangle 280"/>
              <p:cNvSpPr>
                <a:spLocks noChangeArrowheads="1"/>
              </p:cNvSpPr>
              <p:nvPr/>
            </p:nvSpPr>
            <p:spPr bwMode="auto">
              <a:xfrm>
                <a:off x="3547" y="3950"/>
                <a:ext cx="30" cy="175"/>
              </a:xfrm>
              <a:prstGeom prst="rect">
                <a:avLst/>
              </a:prstGeom>
              <a:solidFill>
                <a:srgbClr val="FFFF99"/>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498" name="Line 281"/>
              <p:cNvSpPr>
                <a:spLocks noChangeShapeType="1"/>
              </p:cNvSpPr>
              <p:nvPr/>
            </p:nvSpPr>
            <p:spPr bwMode="auto">
              <a:xfrm>
                <a:off x="3528" y="3950"/>
                <a:ext cx="67"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499" name="Line 282"/>
              <p:cNvSpPr>
                <a:spLocks noChangeShapeType="1"/>
              </p:cNvSpPr>
              <p:nvPr/>
            </p:nvSpPr>
            <p:spPr bwMode="auto">
              <a:xfrm>
                <a:off x="3528" y="4125"/>
                <a:ext cx="67"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00" name="Rectangle 283"/>
              <p:cNvSpPr>
                <a:spLocks noChangeArrowheads="1"/>
              </p:cNvSpPr>
              <p:nvPr/>
            </p:nvSpPr>
            <p:spPr bwMode="auto">
              <a:xfrm>
                <a:off x="4685" y="3939"/>
                <a:ext cx="19" cy="186"/>
              </a:xfrm>
              <a:prstGeom prst="rect">
                <a:avLst/>
              </a:prstGeom>
              <a:solidFill>
                <a:srgbClr val="FFFF99"/>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01" name="Rectangle 284"/>
              <p:cNvSpPr>
                <a:spLocks noChangeArrowheads="1"/>
              </p:cNvSpPr>
              <p:nvPr/>
            </p:nvSpPr>
            <p:spPr bwMode="auto">
              <a:xfrm>
                <a:off x="4368" y="3888"/>
                <a:ext cx="34" cy="288"/>
              </a:xfrm>
              <a:prstGeom prst="rect">
                <a:avLst/>
              </a:prstGeom>
              <a:solidFill>
                <a:srgbClr val="FFFF99"/>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02" name="Line 285"/>
              <p:cNvSpPr>
                <a:spLocks noChangeShapeType="1"/>
              </p:cNvSpPr>
              <p:nvPr/>
            </p:nvSpPr>
            <p:spPr bwMode="auto">
              <a:xfrm>
                <a:off x="4402" y="3975"/>
                <a:ext cx="284" cy="1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03" name="Line 286"/>
              <p:cNvSpPr>
                <a:spLocks noChangeShapeType="1"/>
              </p:cNvSpPr>
              <p:nvPr/>
            </p:nvSpPr>
            <p:spPr bwMode="auto">
              <a:xfrm>
                <a:off x="4402" y="4037"/>
                <a:ext cx="284"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04" name="Line 287"/>
              <p:cNvSpPr>
                <a:spLocks noChangeShapeType="1"/>
              </p:cNvSpPr>
              <p:nvPr/>
            </p:nvSpPr>
            <p:spPr bwMode="auto">
              <a:xfrm flipV="1">
                <a:off x="4402" y="4089"/>
                <a:ext cx="284" cy="1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05" name="Rectangle 288"/>
              <p:cNvSpPr>
                <a:spLocks noChangeArrowheads="1"/>
              </p:cNvSpPr>
              <p:nvPr/>
            </p:nvSpPr>
            <p:spPr bwMode="auto">
              <a:xfrm>
                <a:off x="3360" y="4012"/>
                <a:ext cx="134" cy="51"/>
              </a:xfrm>
              <a:prstGeom prst="rect">
                <a:avLst/>
              </a:prstGeom>
              <a:solidFill>
                <a:srgbClr val="FFFF99"/>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grpSp>
        <p:grpSp>
          <p:nvGrpSpPr>
            <p:cNvPr id="145" name="Group 289"/>
            <p:cNvGrpSpPr>
              <a:grpSpLocks/>
            </p:cNvGrpSpPr>
            <p:nvPr/>
          </p:nvGrpSpPr>
          <p:grpSpPr bwMode="auto">
            <a:xfrm>
              <a:off x="4910" y="2779"/>
              <a:ext cx="360" cy="80"/>
              <a:chOff x="3360" y="3888"/>
              <a:chExt cx="1344" cy="288"/>
            </a:xfrm>
          </p:grpSpPr>
          <p:sp>
            <p:nvSpPr>
              <p:cNvPr id="507" name="Rectangle 290"/>
              <p:cNvSpPr>
                <a:spLocks noChangeArrowheads="1"/>
              </p:cNvSpPr>
              <p:nvPr/>
            </p:nvSpPr>
            <p:spPr bwMode="auto">
              <a:xfrm>
                <a:off x="3562" y="3953"/>
                <a:ext cx="806" cy="173"/>
              </a:xfrm>
              <a:prstGeom prst="rect">
                <a:avLst/>
              </a:prstGeom>
              <a:solidFill>
                <a:srgbClr val="FFCC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08" name="Line 291"/>
              <p:cNvSpPr>
                <a:spLocks noChangeShapeType="1"/>
              </p:cNvSpPr>
              <p:nvPr/>
            </p:nvSpPr>
            <p:spPr bwMode="auto">
              <a:xfrm>
                <a:off x="3629"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09" name="Line 292"/>
              <p:cNvSpPr>
                <a:spLocks noChangeShapeType="1"/>
              </p:cNvSpPr>
              <p:nvPr/>
            </p:nvSpPr>
            <p:spPr bwMode="auto">
              <a:xfrm>
                <a:off x="3730"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10" name="Line 293"/>
              <p:cNvSpPr>
                <a:spLocks noChangeShapeType="1"/>
              </p:cNvSpPr>
              <p:nvPr/>
            </p:nvSpPr>
            <p:spPr bwMode="auto">
              <a:xfrm>
                <a:off x="3830"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11" name="Line 294"/>
              <p:cNvSpPr>
                <a:spLocks noChangeShapeType="1"/>
              </p:cNvSpPr>
              <p:nvPr/>
            </p:nvSpPr>
            <p:spPr bwMode="auto">
              <a:xfrm>
                <a:off x="3931"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12" name="Line 295"/>
              <p:cNvSpPr>
                <a:spLocks noChangeShapeType="1"/>
              </p:cNvSpPr>
              <p:nvPr/>
            </p:nvSpPr>
            <p:spPr bwMode="auto">
              <a:xfrm>
                <a:off x="4032"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13" name="Line 296"/>
              <p:cNvSpPr>
                <a:spLocks noChangeShapeType="1"/>
              </p:cNvSpPr>
              <p:nvPr/>
            </p:nvSpPr>
            <p:spPr bwMode="auto">
              <a:xfrm>
                <a:off x="3662"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14" name="Line 297"/>
              <p:cNvSpPr>
                <a:spLocks noChangeShapeType="1"/>
              </p:cNvSpPr>
              <p:nvPr/>
            </p:nvSpPr>
            <p:spPr bwMode="auto">
              <a:xfrm>
                <a:off x="3696"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15" name="Line 298"/>
              <p:cNvSpPr>
                <a:spLocks noChangeShapeType="1"/>
              </p:cNvSpPr>
              <p:nvPr/>
            </p:nvSpPr>
            <p:spPr bwMode="auto">
              <a:xfrm>
                <a:off x="3763"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16" name="Line 299"/>
              <p:cNvSpPr>
                <a:spLocks noChangeShapeType="1"/>
              </p:cNvSpPr>
              <p:nvPr/>
            </p:nvSpPr>
            <p:spPr bwMode="auto">
              <a:xfrm>
                <a:off x="3797"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17" name="Line 300"/>
              <p:cNvSpPr>
                <a:spLocks noChangeShapeType="1"/>
              </p:cNvSpPr>
              <p:nvPr/>
            </p:nvSpPr>
            <p:spPr bwMode="auto">
              <a:xfrm>
                <a:off x="3864"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18" name="Line 301"/>
              <p:cNvSpPr>
                <a:spLocks noChangeShapeType="1"/>
              </p:cNvSpPr>
              <p:nvPr/>
            </p:nvSpPr>
            <p:spPr bwMode="auto">
              <a:xfrm>
                <a:off x="3898"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19" name="Line 302"/>
              <p:cNvSpPr>
                <a:spLocks noChangeShapeType="1"/>
              </p:cNvSpPr>
              <p:nvPr/>
            </p:nvSpPr>
            <p:spPr bwMode="auto">
              <a:xfrm>
                <a:off x="3965"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20" name="Line 303"/>
              <p:cNvSpPr>
                <a:spLocks noChangeShapeType="1"/>
              </p:cNvSpPr>
              <p:nvPr/>
            </p:nvSpPr>
            <p:spPr bwMode="auto">
              <a:xfrm>
                <a:off x="3998"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21" name="Line 304"/>
              <p:cNvSpPr>
                <a:spLocks noChangeShapeType="1"/>
              </p:cNvSpPr>
              <p:nvPr/>
            </p:nvSpPr>
            <p:spPr bwMode="auto">
              <a:xfrm>
                <a:off x="4066"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22" name="Line 305"/>
              <p:cNvSpPr>
                <a:spLocks noChangeShapeType="1"/>
              </p:cNvSpPr>
              <p:nvPr/>
            </p:nvSpPr>
            <p:spPr bwMode="auto">
              <a:xfrm>
                <a:off x="4099" y="4090"/>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23" name="Line 306"/>
              <p:cNvSpPr>
                <a:spLocks noChangeShapeType="1"/>
              </p:cNvSpPr>
              <p:nvPr/>
            </p:nvSpPr>
            <p:spPr bwMode="auto">
              <a:xfrm>
                <a:off x="4133" y="4064"/>
                <a:ext cx="0" cy="6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24" name="AutoShape 307"/>
              <p:cNvSpPr>
                <a:spLocks noChangeArrowheads="1"/>
              </p:cNvSpPr>
              <p:nvPr/>
            </p:nvSpPr>
            <p:spPr bwMode="auto">
              <a:xfrm flipH="1">
                <a:off x="3494" y="3953"/>
                <a:ext cx="67" cy="173"/>
              </a:xfrm>
              <a:prstGeom prst="homePlate">
                <a:avLst>
                  <a:gd name="adj" fmla="val 25000"/>
                </a:avLst>
              </a:prstGeom>
              <a:solidFill>
                <a:srgbClr val="FFCC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25" name="Rectangle 308"/>
              <p:cNvSpPr>
                <a:spLocks noChangeArrowheads="1"/>
              </p:cNvSpPr>
              <p:nvPr/>
            </p:nvSpPr>
            <p:spPr bwMode="auto">
              <a:xfrm>
                <a:off x="3547" y="3953"/>
                <a:ext cx="30" cy="173"/>
              </a:xfrm>
              <a:prstGeom prst="rect">
                <a:avLst/>
              </a:prstGeom>
              <a:solidFill>
                <a:srgbClr val="FFCC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26" name="Line 309"/>
              <p:cNvSpPr>
                <a:spLocks noChangeShapeType="1"/>
              </p:cNvSpPr>
              <p:nvPr/>
            </p:nvSpPr>
            <p:spPr bwMode="auto">
              <a:xfrm>
                <a:off x="3528" y="3953"/>
                <a:ext cx="67"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27" name="Line 310"/>
              <p:cNvSpPr>
                <a:spLocks noChangeShapeType="1"/>
              </p:cNvSpPr>
              <p:nvPr/>
            </p:nvSpPr>
            <p:spPr bwMode="auto">
              <a:xfrm>
                <a:off x="3528" y="4126"/>
                <a:ext cx="67"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28" name="Rectangle 311"/>
              <p:cNvSpPr>
                <a:spLocks noChangeArrowheads="1"/>
              </p:cNvSpPr>
              <p:nvPr/>
            </p:nvSpPr>
            <p:spPr bwMode="auto">
              <a:xfrm>
                <a:off x="4685" y="3938"/>
                <a:ext cx="19" cy="187"/>
              </a:xfrm>
              <a:prstGeom prst="rect">
                <a:avLst/>
              </a:prstGeom>
              <a:solidFill>
                <a:srgbClr val="FFCC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29" name="Rectangle 312"/>
              <p:cNvSpPr>
                <a:spLocks noChangeArrowheads="1"/>
              </p:cNvSpPr>
              <p:nvPr/>
            </p:nvSpPr>
            <p:spPr bwMode="auto">
              <a:xfrm>
                <a:off x="4368" y="3888"/>
                <a:ext cx="34" cy="288"/>
              </a:xfrm>
              <a:prstGeom prst="rect">
                <a:avLst/>
              </a:prstGeom>
              <a:solidFill>
                <a:srgbClr val="FFCC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30" name="Line 313"/>
              <p:cNvSpPr>
                <a:spLocks noChangeShapeType="1"/>
              </p:cNvSpPr>
              <p:nvPr/>
            </p:nvSpPr>
            <p:spPr bwMode="auto">
              <a:xfrm>
                <a:off x="4402" y="3974"/>
                <a:ext cx="284" cy="14"/>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31" name="Line 314"/>
              <p:cNvSpPr>
                <a:spLocks noChangeShapeType="1"/>
              </p:cNvSpPr>
              <p:nvPr/>
            </p:nvSpPr>
            <p:spPr bwMode="auto">
              <a:xfrm>
                <a:off x="4402" y="4039"/>
                <a:ext cx="284"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32" name="Line 315"/>
              <p:cNvSpPr>
                <a:spLocks noChangeShapeType="1"/>
              </p:cNvSpPr>
              <p:nvPr/>
            </p:nvSpPr>
            <p:spPr bwMode="auto">
              <a:xfrm flipV="1">
                <a:off x="4402" y="4090"/>
                <a:ext cx="284" cy="1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33" name="Rectangle 316"/>
              <p:cNvSpPr>
                <a:spLocks noChangeArrowheads="1"/>
              </p:cNvSpPr>
              <p:nvPr/>
            </p:nvSpPr>
            <p:spPr bwMode="auto">
              <a:xfrm>
                <a:off x="3360" y="4014"/>
                <a:ext cx="134" cy="50"/>
              </a:xfrm>
              <a:prstGeom prst="rect">
                <a:avLst/>
              </a:prstGeom>
              <a:solidFill>
                <a:srgbClr val="FFCCFF"/>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grpSp>
        <p:grpSp>
          <p:nvGrpSpPr>
            <p:cNvPr id="146" name="Group 317"/>
            <p:cNvGrpSpPr>
              <a:grpSpLocks/>
            </p:cNvGrpSpPr>
            <p:nvPr/>
          </p:nvGrpSpPr>
          <p:grpSpPr bwMode="auto">
            <a:xfrm>
              <a:off x="4910" y="2886"/>
              <a:ext cx="360" cy="79"/>
              <a:chOff x="3360" y="3888"/>
              <a:chExt cx="1344" cy="288"/>
            </a:xfrm>
          </p:grpSpPr>
          <p:sp>
            <p:nvSpPr>
              <p:cNvPr id="535" name="Rectangle 318"/>
              <p:cNvSpPr>
                <a:spLocks noChangeArrowheads="1"/>
              </p:cNvSpPr>
              <p:nvPr/>
            </p:nvSpPr>
            <p:spPr bwMode="auto">
              <a:xfrm>
                <a:off x="3562" y="3950"/>
                <a:ext cx="806" cy="175"/>
              </a:xfrm>
              <a:prstGeom prst="rect">
                <a:avLst/>
              </a:prstGeom>
              <a:solidFill>
                <a:srgbClr val="CCFFCC"/>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36" name="Line 319"/>
              <p:cNvSpPr>
                <a:spLocks noChangeShapeType="1"/>
              </p:cNvSpPr>
              <p:nvPr/>
            </p:nvSpPr>
            <p:spPr bwMode="auto">
              <a:xfrm>
                <a:off x="3629"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37" name="Line 320"/>
              <p:cNvSpPr>
                <a:spLocks noChangeShapeType="1"/>
              </p:cNvSpPr>
              <p:nvPr/>
            </p:nvSpPr>
            <p:spPr bwMode="auto">
              <a:xfrm>
                <a:off x="3730"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38" name="Line 321"/>
              <p:cNvSpPr>
                <a:spLocks noChangeShapeType="1"/>
              </p:cNvSpPr>
              <p:nvPr/>
            </p:nvSpPr>
            <p:spPr bwMode="auto">
              <a:xfrm>
                <a:off x="3830"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39" name="Line 322"/>
              <p:cNvSpPr>
                <a:spLocks noChangeShapeType="1"/>
              </p:cNvSpPr>
              <p:nvPr/>
            </p:nvSpPr>
            <p:spPr bwMode="auto">
              <a:xfrm>
                <a:off x="3931"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40" name="Line 323"/>
              <p:cNvSpPr>
                <a:spLocks noChangeShapeType="1"/>
              </p:cNvSpPr>
              <p:nvPr/>
            </p:nvSpPr>
            <p:spPr bwMode="auto">
              <a:xfrm>
                <a:off x="4032"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41" name="Line 324"/>
              <p:cNvSpPr>
                <a:spLocks noChangeShapeType="1"/>
              </p:cNvSpPr>
              <p:nvPr/>
            </p:nvSpPr>
            <p:spPr bwMode="auto">
              <a:xfrm>
                <a:off x="3662"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42" name="Line 325"/>
              <p:cNvSpPr>
                <a:spLocks noChangeShapeType="1"/>
              </p:cNvSpPr>
              <p:nvPr/>
            </p:nvSpPr>
            <p:spPr bwMode="auto">
              <a:xfrm>
                <a:off x="3696"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43" name="Line 326"/>
              <p:cNvSpPr>
                <a:spLocks noChangeShapeType="1"/>
              </p:cNvSpPr>
              <p:nvPr/>
            </p:nvSpPr>
            <p:spPr bwMode="auto">
              <a:xfrm>
                <a:off x="3763"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44" name="Line 327"/>
              <p:cNvSpPr>
                <a:spLocks noChangeShapeType="1"/>
              </p:cNvSpPr>
              <p:nvPr/>
            </p:nvSpPr>
            <p:spPr bwMode="auto">
              <a:xfrm>
                <a:off x="3797"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45" name="Line 328"/>
              <p:cNvSpPr>
                <a:spLocks noChangeShapeType="1"/>
              </p:cNvSpPr>
              <p:nvPr/>
            </p:nvSpPr>
            <p:spPr bwMode="auto">
              <a:xfrm>
                <a:off x="3864"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46" name="Line 329"/>
              <p:cNvSpPr>
                <a:spLocks noChangeShapeType="1"/>
              </p:cNvSpPr>
              <p:nvPr/>
            </p:nvSpPr>
            <p:spPr bwMode="auto">
              <a:xfrm>
                <a:off x="3898"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47" name="Line 330"/>
              <p:cNvSpPr>
                <a:spLocks noChangeShapeType="1"/>
              </p:cNvSpPr>
              <p:nvPr/>
            </p:nvSpPr>
            <p:spPr bwMode="auto">
              <a:xfrm>
                <a:off x="3965"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48" name="Line 331"/>
              <p:cNvSpPr>
                <a:spLocks noChangeShapeType="1"/>
              </p:cNvSpPr>
              <p:nvPr/>
            </p:nvSpPr>
            <p:spPr bwMode="auto">
              <a:xfrm>
                <a:off x="3998"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49" name="Line 332"/>
              <p:cNvSpPr>
                <a:spLocks noChangeShapeType="1"/>
              </p:cNvSpPr>
              <p:nvPr/>
            </p:nvSpPr>
            <p:spPr bwMode="auto">
              <a:xfrm>
                <a:off x="4066"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50" name="Line 333"/>
              <p:cNvSpPr>
                <a:spLocks noChangeShapeType="1"/>
              </p:cNvSpPr>
              <p:nvPr/>
            </p:nvSpPr>
            <p:spPr bwMode="auto">
              <a:xfrm>
                <a:off x="4099" y="4089"/>
                <a:ext cx="0" cy="36"/>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51" name="Line 334"/>
              <p:cNvSpPr>
                <a:spLocks noChangeShapeType="1"/>
              </p:cNvSpPr>
              <p:nvPr/>
            </p:nvSpPr>
            <p:spPr bwMode="auto">
              <a:xfrm>
                <a:off x="4133" y="4063"/>
                <a:ext cx="0" cy="62"/>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52" name="AutoShape 335"/>
              <p:cNvSpPr>
                <a:spLocks noChangeArrowheads="1"/>
              </p:cNvSpPr>
              <p:nvPr/>
            </p:nvSpPr>
            <p:spPr bwMode="auto">
              <a:xfrm flipH="1">
                <a:off x="3494" y="3950"/>
                <a:ext cx="67" cy="175"/>
              </a:xfrm>
              <a:prstGeom prst="homePlate">
                <a:avLst>
                  <a:gd name="adj" fmla="val 25000"/>
                </a:avLst>
              </a:prstGeom>
              <a:solidFill>
                <a:srgbClr val="CCFFCC"/>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53" name="Rectangle 336"/>
              <p:cNvSpPr>
                <a:spLocks noChangeArrowheads="1"/>
              </p:cNvSpPr>
              <p:nvPr/>
            </p:nvSpPr>
            <p:spPr bwMode="auto">
              <a:xfrm>
                <a:off x="3547" y="3950"/>
                <a:ext cx="30" cy="175"/>
              </a:xfrm>
              <a:prstGeom prst="rect">
                <a:avLst/>
              </a:prstGeom>
              <a:solidFill>
                <a:srgbClr val="CCFFCC"/>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54" name="Line 337"/>
              <p:cNvSpPr>
                <a:spLocks noChangeShapeType="1"/>
              </p:cNvSpPr>
              <p:nvPr/>
            </p:nvSpPr>
            <p:spPr bwMode="auto">
              <a:xfrm>
                <a:off x="3528" y="3950"/>
                <a:ext cx="67"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55" name="Line 338"/>
              <p:cNvSpPr>
                <a:spLocks noChangeShapeType="1"/>
              </p:cNvSpPr>
              <p:nvPr/>
            </p:nvSpPr>
            <p:spPr bwMode="auto">
              <a:xfrm>
                <a:off x="3528" y="4125"/>
                <a:ext cx="67"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56" name="Rectangle 339"/>
              <p:cNvSpPr>
                <a:spLocks noChangeArrowheads="1"/>
              </p:cNvSpPr>
              <p:nvPr/>
            </p:nvSpPr>
            <p:spPr bwMode="auto">
              <a:xfrm>
                <a:off x="4685" y="3939"/>
                <a:ext cx="19" cy="186"/>
              </a:xfrm>
              <a:prstGeom prst="rect">
                <a:avLst/>
              </a:prstGeom>
              <a:solidFill>
                <a:srgbClr val="CCFFCC"/>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57" name="Rectangle 340"/>
              <p:cNvSpPr>
                <a:spLocks noChangeArrowheads="1"/>
              </p:cNvSpPr>
              <p:nvPr/>
            </p:nvSpPr>
            <p:spPr bwMode="auto">
              <a:xfrm>
                <a:off x="4368" y="3888"/>
                <a:ext cx="34" cy="288"/>
              </a:xfrm>
              <a:prstGeom prst="rect">
                <a:avLst/>
              </a:prstGeom>
              <a:solidFill>
                <a:srgbClr val="CCFFCC"/>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58" name="Line 341"/>
              <p:cNvSpPr>
                <a:spLocks noChangeShapeType="1"/>
              </p:cNvSpPr>
              <p:nvPr/>
            </p:nvSpPr>
            <p:spPr bwMode="auto">
              <a:xfrm>
                <a:off x="4402" y="3975"/>
                <a:ext cx="284" cy="1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59" name="Line 342"/>
              <p:cNvSpPr>
                <a:spLocks noChangeShapeType="1"/>
              </p:cNvSpPr>
              <p:nvPr/>
            </p:nvSpPr>
            <p:spPr bwMode="auto">
              <a:xfrm>
                <a:off x="4402" y="4037"/>
                <a:ext cx="284" cy="0"/>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60" name="Line 343"/>
              <p:cNvSpPr>
                <a:spLocks noChangeShapeType="1"/>
              </p:cNvSpPr>
              <p:nvPr/>
            </p:nvSpPr>
            <p:spPr bwMode="auto">
              <a:xfrm flipV="1">
                <a:off x="4402" y="4089"/>
                <a:ext cx="284" cy="11"/>
              </a:xfrm>
              <a:prstGeom prst="line">
                <a:avLst/>
              </a:prstGeom>
              <a:noFill/>
              <a:ln w="12700">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61" name="Rectangle 344"/>
              <p:cNvSpPr>
                <a:spLocks noChangeArrowheads="1"/>
              </p:cNvSpPr>
              <p:nvPr/>
            </p:nvSpPr>
            <p:spPr bwMode="auto">
              <a:xfrm>
                <a:off x="3360" y="4012"/>
                <a:ext cx="134" cy="51"/>
              </a:xfrm>
              <a:prstGeom prst="rect">
                <a:avLst/>
              </a:prstGeom>
              <a:solidFill>
                <a:srgbClr val="CCFFCC"/>
              </a:solidFill>
              <a:ln w="12700">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grpSp>
        <p:sp>
          <p:nvSpPr>
            <p:cNvPr id="562" name="AutoShape 345"/>
            <p:cNvSpPr>
              <a:spLocks noChangeArrowheads="1"/>
            </p:cNvSpPr>
            <p:nvPr/>
          </p:nvSpPr>
          <p:spPr bwMode="auto">
            <a:xfrm>
              <a:off x="5270" y="2566"/>
              <a:ext cx="23" cy="80"/>
            </a:xfrm>
            <a:prstGeom prst="cube">
              <a:avLst>
                <a:gd name="adj" fmla="val 25000"/>
              </a:avLst>
            </a:prstGeom>
            <a:solidFill>
              <a:schemeClr val="accent1"/>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63" name="AutoShape 346"/>
            <p:cNvSpPr>
              <a:spLocks noChangeArrowheads="1"/>
            </p:cNvSpPr>
            <p:nvPr/>
          </p:nvSpPr>
          <p:spPr bwMode="auto">
            <a:xfrm>
              <a:off x="5270" y="2673"/>
              <a:ext cx="23" cy="79"/>
            </a:xfrm>
            <a:prstGeom prst="cube">
              <a:avLst>
                <a:gd name="adj" fmla="val 25000"/>
              </a:avLst>
            </a:prstGeom>
            <a:solidFill>
              <a:schemeClr val="accent1"/>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64" name="AutoShape 347"/>
            <p:cNvSpPr>
              <a:spLocks noChangeArrowheads="1"/>
            </p:cNvSpPr>
            <p:nvPr/>
          </p:nvSpPr>
          <p:spPr bwMode="auto">
            <a:xfrm>
              <a:off x="5270" y="2779"/>
              <a:ext cx="23" cy="80"/>
            </a:xfrm>
            <a:prstGeom prst="cube">
              <a:avLst>
                <a:gd name="adj" fmla="val 25000"/>
              </a:avLst>
            </a:prstGeom>
            <a:solidFill>
              <a:schemeClr val="accent1"/>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65" name="AutoShape 348"/>
            <p:cNvSpPr>
              <a:spLocks noChangeArrowheads="1"/>
            </p:cNvSpPr>
            <p:nvPr/>
          </p:nvSpPr>
          <p:spPr bwMode="auto">
            <a:xfrm>
              <a:off x="5270" y="2886"/>
              <a:ext cx="23" cy="79"/>
            </a:xfrm>
            <a:prstGeom prst="cube">
              <a:avLst>
                <a:gd name="adj" fmla="val 25000"/>
              </a:avLst>
            </a:prstGeom>
            <a:solidFill>
              <a:schemeClr val="accent1"/>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grpSp>
          <p:nvGrpSpPr>
            <p:cNvPr id="147" name="Group 349"/>
            <p:cNvGrpSpPr>
              <a:grpSpLocks/>
            </p:cNvGrpSpPr>
            <p:nvPr/>
          </p:nvGrpSpPr>
          <p:grpSpPr bwMode="auto">
            <a:xfrm>
              <a:off x="4990" y="2459"/>
              <a:ext cx="217" cy="107"/>
              <a:chOff x="2064" y="3312"/>
              <a:chExt cx="432" cy="192"/>
            </a:xfrm>
          </p:grpSpPr>
          <p:sp>
            <p:nvSpPr>
              <p:cNvPr id="567" name="AutoShape 350"/>
              <p:cNvSpPr>
                <a:spLocks noChangeArrowheads="1"/>
              </p:cNvSpPr>
              <p:nvPr/>
            </p:nvSpPr>
            <p:spPr bwMode="auto">
              <a:xfrm>
                <a:off x="2064" y="3312"/>
                <a:ext cx="432" cy="97"/>
              </a:xfrm>
              <a:prstGeom prst="cube">
                <a:avLst>
                  <a:gd name="adj" fmla="val 25000"/>
                </a:avLst>
              </a:prstGeom>
              <a:solidFill>
                <a:schemeClr val="accent1"/>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68" name="AutoShape 351"/>
              <p:cNvSpPr>
                <a:spLocks noChangeArrowheads="1"/>
              </p:cNvSpPr>
              <p:nvPr/>
            </p:nvSpPr>
            <p:spPr bwMode="auto">
              <a:xfrm>
                <a:off x="2064" y="3409"/>
                <a:ext cx="432" cy="95"/>
              </a:xfrm>
              <a:prstGeom prst="cube">
                <a:avLst>
                  <a:gd name="adj" fmla="val 25000"/>
                </a:avLst>
              </a:prstGeom>
              <a:solidFill>
                <a:schemeClr val="accent1"/>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grpSp>
        <p:sp>
          <p:nvSpPr>
            <p:cNvPr id="569" name="AutoShape 352"/>
            <p:cNvSpPr>
              <a:spLocks noChangeArrowheads="1"/>
            </p:cNvSpPr>
            <p:nvPr/>
          </p:nvSpPr>
          <p:spPr bwMode="auto">
            <a:xfrm>
              <a:off x="4836" y="2343"/>
              <a:ext cx="573" cy="101"/>
            </a:xfrm>
            <a:prstGeom prst="cube">
              <a:avLst>
                <a:gd name="adj" fmla="val 78870"/>
              </a:avLst>
            </a:prstGeom>
            <a:solidFill>
              <a:srgbClr val="F1F9C3"/>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grpSp>
          <p:nvGrpSpPr>
            <p:cNvPr id="148" name="Group 354"/>
            <p:cNvGrpSpPr>
              <a:grpSpLocks/>
            </p:cNvGrpSpPr>
            <p:nvPr/>
          </p:nvGrpSpPr>
          <p:grpSpPr bwMode="auto">
            <a:xfrm>
              <a:off x="4954" y="2239"/>
              <a:ext cx="95" cy="101"/>
              <a:chOff x="3840" y="2266"/>
              <a:chExt cx="720" cy="479"/>
            </a:xfrm>
          </p:grpSpPr>
          <p:sp>
            <p:nvSpPr>
              <p:cNvPr id="572" name="Rectangle 355"/>
              <p:cNvSpPr>
                <a:spLocks noChangeArrowheads="1"/>
              </p:cNvSpPr>
              <p:nvPr/>
            </p:nvSpPr>
            <p:spPr bwMode="auto">
              <a:xfrm>
                <a:off x="3840" y="2266"/>
                <a:ext cx="720" cy="479"/>
              </a:xfrm>
              <a:prstGeom prst="rect">
                <a:avLst/>
              </a:prstGeom>
              <a:solidFill>
                <a:srgbClr val="CCFFFF"/>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73" name="Line 356"/>
              <p:cNvSpPr>
                <a:spLocks noChangeShapeType="1"/>
              </p:cNvSpPr>
              <p:nvPr/>
            </p:nvSpPr>
            <p:spPr bwMode="auto">
              <a:xfrm>
                <a:off x="3939" y="2337"/>
                <a:ext cx="0" cy="313"/>
              </a:xfrm>
              <a:prstGeom prst="line">
                <a:avLst/>
              </a:prstGeom>
              <a:noFill/>
              <a:ln w="952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74" name="Line 357"/>
              <p:cNvSpPr>
                <a:spLocks noChangeShapeType="1"/>
              </p:cNvSpPr>
              <p:nvPr/>
            </p:nvSpPr>
            <p:spPr bwMode="auto">
              <a:xfrm>
                <a:off x="3939" y="2503"/>
                <a:ext cx="477" cy="0"/>
              </a:xfrm>
              <a:prstGeom prst="line">
                <a:avLst/>
              </a:prstGeom>
              <a:noFill/>
              <a:ln w="952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75" name="Freeform 358"/>
              <p:cNvSpPr>
                <a:spLocks/>
              </p:cNvSpPr>
              <p:nvPr/>
            </p:nvSpPr>
            <p:spPr bwMode="auto">
              <a:xfrm>
                <a:off x="3939" y="2351"/>
                <a:ext cx="477" cy="247"/>
              </a:xfrm>
              <a:custGeom>
                <a:avLst/>
                <a:gdLst>
                  <a:gd name="T0" fmla="*/ 0 w 480"/>
                  <a:gd name="T1" fmla="*/ 48 h 248"/>
                  <a:gd name="T2" fmla="*/ 96 w 480"/>
                  <a:gd name="T3" fmla="*/ 48 h 248"/>
                  <a:gd name="T4" fmla="*/ 144 w 480"/>
                  <a:gd name="T5" fmla="*/ 0 h 248"/>
                  <a:gd name="T6" fmla="*/ 192 w 480"/>
                  <a:gd name="T7" fmla="*/ 48 h 248"/>
                  <a:gd name="T8" fmla="*/ 336 w 480"/>
                  <a:gd name="T9" fmla="*/ 240 h 248"/>
                  <a:gd name="T10" fmla="*/ 432 w 480"/>
                  <a:gd name="T11" fmla="*/ 96 h 248"/>
                  <a:gd name="T12" fmla="*/ 480 w 480"/>
                  <a:gd name="T13" fmla="*/ 96 h 248"/>
                  <a:gd name="T14" fmla="*/ 0 60000 65536"/>
                  <a:gd name="T15" fmla="*/ 0 60000 65536"/>
                  <a:gd name="T16" fmla="*/ 0 60000 65536"/>
                  <a:gd name="T17" fmla="*/ 0 60000 65536"/>
                  <a:gd name="T18" fmla="*/ 0 60000 65536"/>
                  <a:gd name="T19" fmla="*/ 0 60000 65536"/>
                  <a:gd name="T20" fmla="*/ 0 60000 65536"/>
                  <a:gd name="T21" fmla="*/ 0 w 480"/>
                  <a:gd name="T22" fmla="*/ 0 h 248"/>
                  <a:gd name="T23" fmla="*/ 480 w 480"/>
                  <a:gd name="T24" fmla="*/ 248 h 2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0" h="248">
                    <a:moveTo>
                      <a:pt x="0" y="48"/>
                    </a:moveTo>
                    <a:cubicBezTo>
                      <a:pt x="36" y="52"/>
                      <a:pt x="72" y="56"/>
                      <a:pt x="96" y="48"/>
                    </a:cubicBezTo>
                    <a:cubicBezTo>
                      <a:pt x="120" y="40"/>
                      <a:pt x="128" y="0"/>
                      <a:pt x="144" y="0"/>
                    </a:cubicBezTo>
                    <a:cubicBezTo>
                      <a:pt x="160" y="0"/>
                      <a:pt x="160" y="8"/>
                      <a:pt x="192" y="48"/>
                    </a:cubicBezTo>
                    <a:cubicBezTo>
                      <a:pt x="224" y="88"/>
                      <a:pt x="296" y="232"/>
                      <a:pt x="336" y="240"/>
                    </a:cubicBezTo>
                    <a:cubicBezTo>
                      <a:pt x="376" y="248"/>
                      <a:pt x="408" y="120"/>
                      <a:pt x="432" y="96"/>
                    </a:cubicBezTo>
                    <a:cubicBezTo>
                      <a:pt x="456" y="72"/>
                      <a:pt x="468" y="84"/>
                      <a:pt x="480" y="96"/>
                    </a:cubicBezTo>
                  </a:path>
                </a:pathLst>
              </a:custGeom>
              <a:noFill/>
              <a:ln w="9525">
                <a:solidFill>
                  <a:srgbClr val="0000FF"/>
                </a:solidFill>
                <a:round/>
                <a:headEnd/>
                <a:tailEnd/>
              </a:ln>
            </p:spPr>
            <p:txBody>
              <a:bodyPr wrap="none" anchor="ctr"/>
              <a:lstStyle/>
              <a:p>
                <a:pPr>
                  <a:defRPr/>
                </a:pPr>
                <a:endParaRPr lang="ja-JP" altLang="en-US" dirty="0">
                  <a:solidFill>
                    <a:srgbClr val="000000">
                      <a:lumMod val="75000"/>
                    </a:srgbClr>
                  </a:solidFill>
                </a:endParaRPr>
              </a:p>
            </p:txBody>
          </p:sp>
        </p:grpSp>
        <p:sp>
          <p:nvSpPr>
            <p:cNvPr id="576" name="Rectangle 359"/>
            <p:cNvSpPr>
              <a:spLocks noChangeArrowheads="1"/>
            </p:cNvSpPr>
            <p:nvPr/>
          </p:nvSpPr>
          <p:spPr bwMode="auto">
            <a:xfrm>
              <a:off x="5189" y="2087"/>
              <a:ext cx="76" cy="20"/>
            </a:xfrm>
            <a:prstGeom prst="rect">
              <a:avLst/>
            </a:prstGeom>
            <a:solidFill>
              <a:schemeClr val="accent1"/>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78" name="Rectangle 361"/>
            <p:cNvSpPr>
              <a:spLocks noChangeArrowheads="1"/>
            </p:cNvSpPr>
            <p:nvPr/>
          </p:nvSpPr>
          <p:spPr bwMode="auto">
            <a:xfrm>
              <a:off x="5189" y="2240"/>
              <a:ext cx="76" cy="20"/>
            </a:xfrm>
            <a:prstGeom prst="rect">
              <a:avLst/>
            </a:prstGeom>
            <a:solidFill>
              <a:srgbClr val="FFFF99"/>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79" name="Rectangle 362"/>
            <p:cNvSpPr>
              <a:spLocks noChangeArrowheads="1"/>
            </p:cNvSpPr>
            <p:nvPr/>
          </p:nvSpPr>
          <p:spPr bwMode="auto">
            <a:xfrm>
              <a:off x="5189" y="2262"/>
              <a:ext cx="76" cy="20"/>
            </a:xfrm>
            <a:prstGeom prst="rect">
              <a:avLst/>
            </a:prstGeom>
            <a:solidFill>
              <a:srgbClr val="FFCCFF"/>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80" name="Rectangle 363"/>
            <p:cNvSpPr>
              <a:spLocks noChangeArrowheads="1"/>
            </p:cNvSpPr>
            <p:nvPr/>
          </p:nvSpPr>
          <p:spPr bwMode="auto">
            <a:xfrm>
              <a:off x="5189" y="2282"/>
              <a:ext cx="76" cy="20"/>
            </a:xfrm>
            <a:prstGeom prst="rect">
              <a:avLst/>
            </a:prstGeom>
            <a:solidFill>
              <a:srgbClr val="CCFFCC"/>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81" name="AutoShape 366"/>
            <p:cNvSpPr>
              <a:spLocks noChangeArrowheads="1"/>
            </p:cNvSpPr>
            <p:nvPr/>
          </p:nvSpPr>
          <p:spPr bwMode="auto">
            <a:xfrm>
              <a:off x="4932" y="2363"/>
              <a:ext cx="152" cy="40"/>
            </a:xfrm>
            <a:prstGeom prst="parallelogram">
              <a:avLst>
                <a:gd name="adj" fmla="val 95000"/>
              </a:avLst>
            </a:prstGeom>
            <a:solidFill>
              <a:schemeClr val="accent1"/>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82" name="AutoShape 367"/>
            <p:cNvSpPr>
              <a:spLocks noChangeArrowheads="1"/>
            </p:cNvSpPr>
            <p:nvPr/>
          </p:nvSpPr>
          <p:spPr bwMode="auto">
            <a:xfrm>
              <a:off x="5104" y="2363"/>
              <a:ext cx="153" cy="40"/>
            </a:xfrm>
            <a:prstGeom prst="parallelogram">
              <a:avLst>
                <a:gd name="adj" fmla="val 95625"/>
              </a:avLst>
            </a:prstGeom>
            <a:solidFill>
              <a:schemeClr val="accent1"/>
            </a:solidFill>
            <a:ln w="9525">
              <a:solidFill>
                <a:srgbClr val="0000FF"/>
              </a:solidFill>
              <a:miter lim="800000"/>
              <a:headEnd/>
              <a:tailEnd/>
            </a:ln>
          </p:spPr>
          <p:txBody>
            <a:bodyPr wrap="none" anchor="ctr"/>
            <a:lstStyle/>
            <a:p>
              <a:pPr>
                <a:defRPr/>
              </a:pPr>
              <a:endParaRPr lang="ja-JP" altLang="en-US" dirty="0">
                <a:solidFill>
                  <a:srgbClr val="000000">
                    <a:lumMod val="75000"/>
                  </a:srgbClr>
                </a:solidFill>
              </a:endParaRPr>
            </a:p>
          </p:txBody>
        </p:sp>
        <p:sp>
          <p:nvSpPr>
            <p:cNvPr id="583" name="Line 368"/>
            <p:cNvSpPr>
              <a:spLocks noChangeShapeType="1"/>
            </p:cNvSpPr>
            <p:nvPr/>
          </p:nvSpPr>
          <p:spPr bwMode="auto">
            <a:xfrm flipH="1">
              <a:off x="4951" y="2363"/>
              <a:ext cx="38" cy="40"/>
            </a:xfrm>
            <a:prstGeom prst="line">
              <a:avLst/>
            </a:prstGeom>
            <a:noFill/>
            <a:ln w="952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84" name="Line 369"/>
            <p:cNvSpPr>
              <a:spLocks noChangeShapeType="1"/>
            </p:cNvSpPr>
            <p:nvPr/>
          </p:nvSpPr>
          <p:spPr bwMode="auto">
            <a:xfrm flipH="1">
              <a:off x="4970" y="2363"/>
              <a:ext cx="38" cy="40"/>
            </a:xfrm>
            <a:prstGeom prst="line">
              <a:avLst/>
            </a:prstGeom>
            <a:noFill/>
            <a:ln w="952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85" name="Line 370"/>
            <p:cNvSpPr>
              <a:spLocks noChangeShapeType="1"/>
            </p:cNvSpPr>
            <p:nvPr/>
          </p:nvSpPr>
          <p:spPr bwMode="auto">
            <a:xfrm flipH="1">
              <a:off x="4989" y="2363"/>
              <a:ext cx="38" cy="40"/>
            </a:xfrm>
            <a:prstGeom prst="line">
              <a:avLst/>
            </a:prstGeom>
            <a:noFill/>
            <a:ln w="952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86" name="Line 371"/>
            <p:cNvSpPr>
              <a:spLocks noChangeShapeType="1"/>
            </p:cNvSpPr>
            <p:nvPr/>
          </p:nvSpPr>
          <p:spPr bwMode="auto">
            <a:xfrm flipH="1">
              <a:off x="5008" y="2363"/>
              <a:ext cx="39" cy="40"/>
            </a:xfrm>
            <a:prstGeom prst="line">
              <a:avLst/>
            </a:prstGeom>
            <a:noFill/>
            <a:ln w="952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87" name="Line 372"/>
            <p:cNvSpPr>
              <a:spLocks noChangeShapeType="1"/>
            </p:cNvSpPr>
            <p:nvPr/>
          </p:nvSpPr>
          <p:spPr bwMode="auto">
            <a:xfrm flipH="1">
              <a:off x="5027" y="2363"/>
              <a:ext cx="39" cy="40"/>
            </a:xfrm>
            <a:prstGeom prst="line">
              <a:avLst/>
            </a:prstGeom>
            <a:noFill/>
            <a:ln w="952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88" name="Line 373"/>
            <p:cNvSpPr>
              <a:spLocks noChangeShapeType="1"/>
            </p:cNvSpPr>
            <p:nvPr/>
          </p:nvSpPr>
          <p:spPr bwMode="auto">
            <a:xfrm>
              <a:off x="4951" y="2384"/>
              <a:ext cx="115" cy="0"/>
            </a:xfrm>
            <a:prstGeom prst="line">
              <a:avLst/>
            </a:prstGeom>
            <a:noFill/>
            <a:ln w="952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89" name="Freeform 374"/>
            <p:cNvSpPr>
              <a:spLocks/>
            </p:cNvSpPr>
            <p:nvPr/>
          </p:nvSpPr>
          <p:spPr bwMode="auto">
            <a:xfrm>
              <a:off x="4779" y="2597"/>
              <a:ext cx="134" cy="70"/>
            </a:xfrm>
            <a:custGeom>
              <a:avLst/>
              <a:gdLst>
                <a:gd name="T0" fmla="*/ 336 w 336"/>
                <a:gd name="T1" fmla="*/ 24 h 168"/>
                <a:gd name="T2" fmla="*/ 96 w 336"/>
                <a:gd name="T3" fmla="*/ 24 h 168"/>
                <a:gd name="T4" fmla="*/ 0 w 336"/>
                <a:gd name="T5" fmla="*/ 168 h 168"/>
                <a:gd name="T6" fmla="*/ 0 60000 65536"/>
                <a:gd name="T7" fmla="*/ 0 60000 65536"/>
                <a:gd name="T8" fmla="*/ 0 60000 65536"/>
                <a:gd name="T9" fmla="*/ 0 w 336"/>
                <a:gd name="T10" fmla="*/ 0 h 168"/>
                <a:gd name="T11" fmla="*/ 336 w 336"/>
                <a:gd name="T12" fmla="*/ 168 h 168"/>
              </a:gdLst>
              <a:ahLst/>
              <a:cxnLst>
                <a:cxn ang="T6">
                  <a:pos x="T0" y="T1"/>
                </a:cxn>
                <a:cxn ang="T7">
                  <a:pos x="T2" y="T3"/>
                </a:cxn>
                <a:cxn ang="T8">
                  <a:pos x="T4" y="T5"/>
                </a:cxn>
              </a:cxnLst>
              <a:rect l="T9" t="T10" r="T11" b="T12"/>
              <a:pathLst>
                <a:path w="336" h="168">
                  <a:moveTo>
                    <a:pt x="336" y="24"/>
                  </a:moveTo>
                  <a:cubicBezTo>
                    <a:pt x="244" y="12"/>
                    <a:pt x="152" y="0"/>
                    <a:pt x="96" y="24"/>
                  </a:cubicBezTo>
                  <a:cubicBezTo>
                    <a:pt x="40" y="48"/>
                    <a:pt x="16" y="144"/>
                    <a:pt x="0" y="168"/>
                  </a:cubicBezTo>
                </a:path>
              </a:pathLst>
            </a:custGeom>
            <a:noFill/>
            <a:ln w="2857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90" name="Freeform 375"/>
            <p:cNvSpPr>
              <a:spLocks/>
            </p:cNvSpPr>
            <p:nvPr/>
          </p:nvSpPr>
          <p:spPr bwMode="auto">
            <a:xfrm>
              <a:off x="4779" y="2704"/>
              <a:ext cx="134" cy="119"/>
            </a:xfrm>
            <a:custGeom>
              <a:avLst/>
              <a:gdLst>
                <a:gd name="T0" fmla="*/ 336 w 336"/>
                <a:gd name="T1" fmla="*/ 40 h 280"/>
                <a:gd name="T2" fmla="*/ 144 w 336"/>
                <a:gd name="T3" fmla="*/ 40 h 280"/>
                <a:gd name="T4" fmla="*/ 0 w 336"/>
                <a:gd name="T5" fmla="*/ 280 h 280"/>
                <a:gd name="T6" fmla="*/ 0 60000 65536"/>
                <a:gd name="T7" fmla="*/ 0 60000 65536"/>
                <a:gd name="T8" fmla="*/ 0 60000 65536"/>
                <a:gd name="T9" fmla="*/ 0 w 336"/>
                <a:gd name="T10" fmla="*/ 0 h 280"/>
                <a:gd name="T11" fmla="*/ 336 w 336"/>
                <a:gd name="T12" fmla="*/ 280 h 280"/>
              </a:gdLst>
              <a:ahLst/>
              <a:cxnLst>
                <a:cxn ang="T6">
                  <a:pos x="T0" y="T1"/>
                </a:cxn>
                <a:cxn ang="T7">
                  <a:pos x="T2" y="T3"/>
                </a:cxn>
                <a:cxn ang="T8">
                  <a:pos x="T4" y="T5"/>
                </a:cxn>
              </a:cxnLst>
              <a:rect l="T9" t="T10" r="T11" b="T12"/>
              <a:pathLst>
                <a:path w="336" h="280">
                  <a:moveTo>
                    <a:pt x="336" y="40"/>
                  </a:moveTo>
                  <a:cubicBezTo>
                    <a:pt x="268" y="20"/>
                    <a:pt x="200" y="0"/>
                    <a:pt x="144" y="40"/>
                  </a:cubicBezTo>
                  <a:cubicBezTo>
                    <a:pt x="88" y="80"/>
                    <a:pt x="44" y="180"/>
                    <a:pt x="0" y="280"/>
                  </a:cubicBezTo>
                </a:path>
              </a:pathLst>
            </a:custGeom>
            <a:noFill/>
            <a:ln w="2857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91" name="Freeform 376"/>
            <p:cNvSpPr>
              <a:spLocks/>
            </p:cNvSpPr>
            <p:nvPr/>
          </p:nvSpPr>
          <p:spPr bwMode="auto">
            <a:xfrm>
              <a:off x="4779" y="2814"/>
              <a:ext cx="153" cy="81"/>
            </a:xfrm>
            <a:custGeom>
              <a:avLst/>
              <a:gdLst>
                <a:gd name="T0" fmla="*/ 336 w 336"/>
                <a:gd name="T1" fmla="*/ 32 h 224"/>
                <a:gd name="T2" fmla="*/ 144 w 336"/>
                <a:gd name="T3" fmla="*/ 32 h 224"/>
                <a:gd name="T4" fmla="*/ 0 w 336"/>
                <a:gd name="T5" fmla="*/ 224 h 224"/>
                <a:gd name="T6" fmla="*/ 0 60000 65536"/>
                <a:gd name="T7" fmla="*/ 0 60000 65536"/>
                <a:gd name="T8" fmla="*/ 0 60000 65536"/>
                <a:gd name="T9" fmla="*/ 0 w 336"/>
                <a:gd name="T10" fmla="*/ 0 h 224"/>
                <a:gd name="T11" fmla="*/ 336 w 336"/>
                <a:gd name="T12" fmla="*/ 224 h 224"/>
              </a:gdLst>
              <a:ahLst/>
              <a:cxnLst>
                <a:cxn ang="T6">
                  <a:pos x="T0" y="T1"/>
                </a:cxn>
                <a:cxn ang="T7">
                  <a:pos x="T2" y="T3"/>
                </a:cxn>
                <a:cxn ang="T8">
                  <a:pos x="T4" y="T5"/>
                </a:cxn>
              </a:cxnLst>
              <a:rect l="T9" t="T10" r="T11" b="T12"/>
              <a:pathLst>
                <a:path w="336" h="224">
                  <a:moveTo>
                    <a:pt x="336" y="32"/>
                  </a:moveTo>
                  <a:cubicBezTo>
                    <a:pt x="268" y="16"/>
                    <a:pt x="200" y="0"/>
                    <a:pt x="144" y="32"/>
                  </a:cubicBezTo>
                  <a:cubicBezTo>
                    <a:pt x="88" y="64"/>
                    <a:pt x="44" y="144"/>
                    <a:pt x="0" y="224"/>
                  </a:cubicBezTo>
                </a:path>
              </a:pathLst>
            </a:custGeom>
            <a:noFill/>
            <a:ln w="28575">
              <a:solidFill>
                <a:srgbClr val="0000FF"/>
              </a:solidFill>
              <a:round/>
              <a:headEnd/>
              <a:tailEnd/>
            </a:ln>
          </p:spPr>
          <p:txBody>
            <a:bodyPr wrap="none" anchor="ctr"/>
            <a:lstStyle/>
            <a:p>
              <a:pPr>
                <a:defRPr/>
              </a:pPr>
              <a:endParaRPr lang="ja-JP" altLang="en-US" dirty="0">
                <a:solidFill>
                  <a:srgbClr val="000000">
                    <a:lumMod val="75000"/>
                  </a:srgbClr>
                </a:solidFill>
              </a:endParaRPr>
            </a:p>
          </p:txBody>
        </p:sp>
        <p:sp>
          <p:nvSpPr>
            <p:cNvPr id="592" name="Freeform 377"/>
            <p:cNvSpPr>
              <a:spLocks/>
            </p:cNvSpPr>
            <p:nvPr/>
          </p:nvSpPr>
          <p:spPr bwMode="auto">
            <a:xfrm>
              <a:off x="4775" y="2931"/>
              <a:ext cx="138" cy="37"/>
            </a:xfrm>
            <a:custGeom>
              <a:avLst/>
              <a:gdLst>
                <a:gd name="T0" fmla="*/ 384 w 384"/>
                <a:gd name="T1" fmla="*/ 0 h 96"/>
                <a:gd name="T2" fmla="*/ 96 w 384"/>
                <a:gd name="T3" fmla="*/ 48 h 96"/>
                <a:gd name="T4" fmla="*/ 0 w 384"/>
                <a:gd name="T5" fmla="*/ 96 h 96"/>
                <a:gd name="T6" fmla="*/ 0 60000 65536"/>
                <a:gd name="T7" fmla="*/ 0 60000 65536"/>
                <a:gd name="T8" fmla="*/ 0 60000 65536"/>
                <a:gd name="T9" fmla="*/ 0 w 384"/>
                <a:gd name="T10" fmla="*/ 0 h 96"/>
                <a:gd name="T11" fmla="*/ 384 w 384"/>
                <a:gd name="T12" fmla="*/ 96 h 96"/>
              </a:gdLst>
              <a:ahLst/>
              <a:cxnLst>
                <a:cxn ang="T6">
                  <a:pos x="T0" y="T1"/>
                </a:cxn>
                <a:cxn ang="T7">
                  <a:pos x="T2" y="T3"/>
                </a:cxn>
                <a:cxn ang="T8">
                  <a:pos x="T4" y="T5"/>
                </a:cxn>
              </a:cxnLst>
              <a:rect l="T9" t="T10" r="T11" b="T12"/>
              <a:pathLst>
                <a:path w="384" h="96">
                  <a:moveTo>
                    <a:pt x="384" y="0"/>
                  </a:moveTo>
                  <a:cubicBezTo>
                    <a:pt x="272" y="16"/>
                    <a:pt x="160" y="32"/>
                    <a:pt x="96" y="48"/>
                  </a:cubicBezTo>
                  <a:cubicBezTo>
                    <a:pt x="32" y="64"/>
                    <a:pt x="16" y="80"/>
                    <a:pt x="0" y="96"/>
                  </a:cubicBezTo>
                </a:path>
              </a:pathLst>
            </a:custGeom>
            <a:noFill/>
            <a:ln w="28575">
              <a:solidFill>
                <a:srgbClr val="0000FF"/>
              </a:solidFill>
              <a:round/>
              <a:headEnd/>
              <a:tailEnd/>
            </a:ln>
          </p:spPr>
          <p:txBody>
            <a:bodyPr wrap="none" anchor="ctr"/>
            <a:lstStyle/>
            <a:p>
              <a:pPr>
                <a:defRPr/>
              </a:pPr>
              <a:endParaRPr lang="ja-JP" altLang="en-US" dirty="0">
                <a:solidFill>
                  <a:srgbClr val="000000">
                    <a:lumMod val="75000"/>
                  </a:srgbClr>
                </a:solidFill>
              </a:endParaRPr>
            </a:p>
          </p:txBody>
        </p:sp>
        <p:grpSp>
          <p:nvGrpSpPr>
            <p:cNvPr id="149" name="Group 634"/>
            <p:cNvGrpSpPr>
              <a:grpSpLocks/>
            </p:cNvGrpSpPr>
            <p:nvPr/>
          </p:nvGrpSpPr>
          <p:grpSpPr bwMode="auto">
            <a:xfrm>
              <a:off x="4694" y="1933"/>
              <a:ext cx="203" cy="287"/>
              <a:chOff x="4124" y="2619"/>
              <a:chExt cx="181" cy="109"/>
            </a:xfrm>
          </p:grpSpPr>
          <p:sp>
            <p:nvSpPr>
              <p:cNvPr id="606" name="Freeform 635"/>
              <p:cNvSpPr>
                <a:spLocks/>
              </p:cNvSpPr>
              <p:nvPr/>
            </p:nvSpPr>
            <p:spPr bwMode="auto">
              <a:xfrm>
                <a:off x="4124" y="2619"/>
                <a:ext cx="181" cy="109"/>
              </a:xfrm>
              <a:custGeom>
                <a:avLst/>
                <a:gdLst>
                  <a:gd name="T0" fmla="*/ 71 w 181"/>
                  <a:gd name="T1" fmla="*/ 0 h 109"/>
                  <a:gd name="T2" fmla="*/ 0 w 181"/>
                  <a:gd name="T3" fmla="*/ 20 h 109"/>
                  <a:gd name="T4" fmla="*/ 64 w 181"/>
                  <a:gd name="T5" fmla="*/ 42 h 109"/>
                  <a:gd name="T6" fmla="*/ 42 w 181"/>
                  <a:gd name="T7" fmla="*/ 49 h 109"/>
                  <a:gd name="T8" fmla="*/ 103 w 181"/>
                  <a:gd name="T9" fmla="*/ 70 h 109"/>
                  <a:gd name="T10" fmla="*/ 84 w 181"/>
                  <a:gd name="T11" fmla="*/ 75 h 109"/>
                  <a:gd name="T12" fmla="*/ 181 w 181"/>
                  <a:gd name="T13" fmla="*/ 109 h 109"/>
                  <a:gd name="T14" fmla="*/ 124 w 181"/>
                  <a:gd name="T15" fmla="*/ 65 h 109"/>
                  <a:gd name="T16" fmla="*/ 139 w 181"/>
                  <a:gd name="T17" fmla="*/ 61 h 109"/>
                  <a:gd name="T18" fmla="*/ 93 w 181"/>
                  <a:gd name="T19" fmla="*/ 35 h 109"/>
                  <a:gd name="T20" fmla="*/ 108 w 181"/>
                  <a:gd name="T21" fmla="*/ 31 h 109"/>
                  <a:gd name="T22" fmla="*/ 71 w 181"/>
                  <a:gd name="T23" fmla="*/ 0 h 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9"/>
                  <a:gd name="T38" fmla="*/ 181 w 181"/>
                  <a:gd name="T39" fmla="*/ 109 h 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9">
                    <a:moveTo>
                      <a:pt x="71" y="0"/>
                    </a:moveTo>
                    <a:lnTo>
                      <a:pt x="0" y="20"/>
                    </a:lnTo>
                    <a:lnTo>
                      <a:pt x="64" y="42"/>
                    </a:lnTo>
                    <a:lnTo>
                      <a:pt x="42" y="49"/>
                    </a:lnTo>
                    <a:lnTo>
                      <a:pt x="103" y="70"/>
                    </a:lnTo>
                    <a:lnTo>
                      <a:pt x="84" y="75"/>
                    </a:lnTo>
                    <a:lnTo>
                      <a:pt x="181" y="109"/>
                    </a:lnTo>
                    <a:lnTo>
                      <a:pt x="124" y="65"/>
                    </a:lnTo>
                    <a:lnTo>
                      <a:pt x="139" y="61"/>
                    </a:lnTo>
                    <a:lnTo>
                      <a:pt x="93" y="35"/>
                    </a:lnTo>
                    <a:lnTo>
                      <a:pt x="108" y="31"/>
                    </a:lnTo>
                    <a:lnTo>
                      <a:pt x="71" y="0"/>
                    </a:lnTo>
                    <a:close/>
                  </a:path>
                </a:pathLst>
              </a:custGeom>
              <a:solidFill>
                <a:srgbClr val="FFFF66"/>
              </a:solidFill>
              <a:ln w="9525">
                <a:solidFill>
                  <a:srgbClr val="0000FF"/>
                </a:solidFill>
                <a:round/>
                <a:headEnd/>
                <a:tailEnd/>
              </a:ln>
            </p:spPr>
            <p:txBody>
              <a:bodyPr/>
              <a:lstStyle/>
              <a:p>
                <a:pPr>
                  <a:defRPr/>
                </a:pPr>
                <a:endParaRPr lang="ja-JP" altLang="en-US" dirty="0">
                  <a:solidFill>
                    <a:srgbClr val="000000">
                      <a:lumMod val="75000"/>
                    </a:srgbClr>
                  </a:solidFill>
                </a:endParaRPr>
              </a:p>
            </p:txBody>
          </p:sp>
          <p:sp>
            <p:nvSpPr>
              <p:cNvPr id="607" name="Freeform 636"/>
              <p:cNvSpPr>
                <a:spLocks/>
              </p:cNvSpPr>
              <p:nvPr/>
            </p:nvSpPr>
            <p:spPr bwMode="auto">
              <a:xfrm>
                <a:off x="4124" y="2619"/>
                <a:ext cx="181" cy="109"/>
              </a:xfrm>
              <a:custGeom>
                <a:avLst/>
                <a:gdLst>
                  <a:gd name="T0" fmla="*/ 71 w 181"/>
                  <a:gd name="T1" fmla="*/ 0 h 109"/>
                  <a:gd name="T2" fmla="*/ 0 w 181"/>
                  <a:gd name="T3" fmla="*/ 20 h 109"/>
                  <a:gd name="T4" fmla="*/ 64 w 181"/>
                  <a:gd name="T5" fmla="*/ 42 h 109"/>
                  <a:gd name="T6" fmla="*/ 42 w 181"/>
                  <a:gd name="T7" fmla="*/ 49 h 109"/>
                  <a:gd name="T8" fmla="*/ 103 w 181"/>
                  <a:gd name="T9" fmla="*/ 70 h 109"/>
                  <a:gd name="T10" fmla="*/ 84 w 181"/>
                  <a:gd name="T11" fmla="*/ 75 h 109"/>
                  <a:gd name="T12" fmla="*/ 181 w 181"/>
                  <a:gd name="T13" fmla="*/ 109 h 109"/>
                  <a:gd name="T14" fmla="*/ 124 w 181"/>
                  <a:gd name="T15" fmla="*/ 65 h 109"/>
                  <a:gd name="T16" fmla="*/ 139 w 181"/>
                  <a:gd name="T17" fmla="*/ 61 h 109"/>
                  <a:gd name="T18" fmla="*/ 93 w 181"/>
                  <a:gd name="T19" fmla="*/ 35 h 109"/>
                  <a:gd name="T20" fmla="*/ 108 w 181"/>
                  <a:gd name="T21" fmla="*/ 31 h 109"/>
                  <a:gd name="T22" fmla="*/ 71 w 181"/>
                  <a:gd name="T23" fmla="*/ 0 h 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109"/>
                  <a:gd name="T38" fmla="*/ 181 w 181"/>
                  <a:gd name="T39" fmla="*/ 109 h 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109">
                    <a:moveTo>
                      <a:pt x="71" y="0"/>
                    </a:moveTo>
                    <a:lnTo>
                      <a:pt x="0" y="20"/>
                    </a:lnTo>
                    <a:lnTo>
                      <a:pt x="64" y="42"/>
                    </a:lnTo>
                    <a:lnTo>
                      <a:pt x="42" y="49"/>
                    </a:lnTo>
                    <a:lnTo>
                      <a:pt x="103" y="70"/>
                    </a:lnTo>
                    <a:lnTo>
                      <a:pt x="84" y="75"/>
                    </a:lnTo>
                    <a:lnTo>
                      <a:pt x="181" y="109"/>
                    </a:lnTo>
                    <a:lnTo>
                      <a:pt x="124" y="65"/>
                    </a:lnTo>
                    <a:lnTo>
                      <a:pt x="139" y="61"/>
                    </a:lnTo>
                    <a:lnTo>
                      <a:pt x="93" y="35"/>
                    </a:lnTo>
                    <a:lnTo>
                      <a:pt x="108" y="31"/>
                    </a:lnTo>
                    <a:lnTo>
                      <a:pt x="71" y="0"/>
                    </a:lnTo>
                    <a:close/>
                  </a:path>
                </a:pathLst>
              </a:custGeom>
              <a:noFill/>
              <a:ln w="7938" cap="rnd">
                <a:solidFill>
                  <a:srgbClr val="0000FF"/>
                </a:solidFill>
                <a:round/>
                <a:headEnd/>
                <a:tailEnd/>
              </a:ln>
            </p:spPr>
            <p:txBody>
              <a:bodyPr/>
              <a:lstStyle/>
              <a:p>
                <a:pPr>
                  <a:defRPr/>
                </a:pPr>
                <a:endParaRPr lang="ja-JP" altLang="en-US" dirty="0">
                  <a:solidFill>
                    <a:srgbClr val="000000">
                      <a:lumMod val="75000"/>
                    </a:srgbClr>
                  </a:solidFill>
                </a:endParaRPr>
              </a:p>
            </p:txBody>
          </p:sp>
        </p:grpSp>
      </p:grpSp>
      <p:sp>
        <p:nvSpPr>
          <p:cNvPr id="64537" name="Text Box 729"/>
          <p:cNvSpPr txBox="1">
            <a:spLocks noChangeAspect="1" noChangeArrowheads="1"/>
          </p:cNvSpPr>
          <p:nvPr/>
        </p:nvSpPr>
        <p:spPr bwMode="auto">
          <a:xfrm>
            <a:off x="68263" y="1988840"/>
            <a:ext cx="2139950"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r>
              <a:rPr kumimoji="0" lang="en-US" altLang="ja-JP" sz="1800" b="1" dirty="0">
                <a:solidFill>
                  <a:srgbClr val="17375E"/>
                </a:solidFill>
              </a:rPr>
              <a:t>ECG</a:t>
            </a:r>
          </a:p>
          <a:p>
            <a:r>
              <a:rPr kumimoji="0" lang="en-US" altLang="ja-JP" sz="1800" b="1" dirty="0">
                <a:solidFill>
                  <a:srgbClr val="17375E"/>
                </a:solidFill>
              </a:rPr>
              <a:t>EEG</a:t>
            </a:r>
          </a:p>
          <a:p>
            <a:r>
              <a:rPr kumimoji="0" lang="en-US" altLang="ja-JP" sz="1800" b="1" dirty="0">
                <a:solidFill>
                  <a:srgbClr val="17375E"/>
                </a:solidFill>
              </a:rPr>
              <a:t>Blood Pressure</a:t>
            </a:r>
          </a:p>
          <a:p>
            <a:r>
              <a:rPr kumimoji="0" lang="en-US" altLang="ja-JP" sz="1800" b="1" dirty="0">
                <a:solidFill>
                  <a:srgbClr val="17375E"/>
                </a:solidFill>
              </a:rPr>
              <a:t>Heart Beat</a:t>
            </a:r>
          </a:p>
          <a:p>
            <a:r>
              <a:rPr kumimoji="0" lang="en-US" altLang="ja-JP" sz="1800" b="1" dirty="0">
                <a:solidFill>
                  <a:srgbClr val="17375E"/>
                </a:solidFill>
              </a:rPr>
              <a:t>Body temperature</a:t>
            </a:r>
          </a:p>
          <a:p>
            <a:r>
              <a:rPr kumimoji="0" lang="en-US" altLang="ja-JP" sz="1800" b="1" dirty="0">
                <a:solidFill>
                  <a:srgbClr val="17375E"/>
                </a:solidFill>
              </a:rPr>
              <a:t>Sugar rate</a:t>
            </a:r>
          </a:p>
          <a:p>
            <a:r>
              <a:rPr kumimoji="0" lang="en-US" altLang="ja-JP" sz="1800" b="1" dirty="0">
                <a:solidFill>
                  <a:srgbClr val="17375E"/>
                </a:solidFill>
              </a:rPr>
              <a:t>Medical images </a:t>
            </a:r>
          </a:p>
          <a:p>
            <a:r>
              <a:rPr kumimoji="0" lang="en-US" altLang="ja-JP" sz="1800" b="1" dirty="0">
                <a:solidFill>
                  <a:srgbClr val="17375E"/>
                </a:solidFill>
              </a:rPr>
              <a:t>And video</a:t>
            </a:r>
          </a:p>
          <a:p>
            <a:r>
              <a:rPr kumimoji="0" lang="en-US" altLang="ja-JP" sz="1800" b="1" dirty="0">
                <a:solidFill>
                  <a:srgbClr val="17375E"/>
                </a:solidFill>
              </a:rPr>
              <a:t>Etc.</a:t>
            </a:r>
          </a:p>
        </p:txBody>
      </p:sp>
      <p:pic>
        <p:nvPicPr>
          <p:cNvPr id="64538" name="円形吹き出し 598"/>
          <p:cNvPicPr>
            <a:picLocks noChangeArrowheads="1"/>
          </p:cNvPicPr>
          <p:nvPr/>
        </p:nvPicPr>
        <p:blipFill>
          <a:blip r:embed="rId5" cstate="print">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rcRect/>
          <a:stretch>
            <a:fillRect/>
          </a:stretch>
        </p:blipFill>
        <p:spPr bwMode="auto">
          <a:xfrm rot="8872020" flipH="1" flipV="1">
            <a:off x="5252875" y="2865174"/>
            <a:ext cx="3005072" cy="1265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5788" name="Text Box 460"/>
          <p:cNvSpPr txBox="1">
            <a:spLocks noChangeArrowheads="1"/>
          </p:cNvSpPr>
          <p:nvPr/>
        </p:nvSpPr>
        <p:spPr bwMode="auto">
          <a:xfrm>
            <a:off x="6430899" y="2886336"/>
            <a:ext cx="1871737" cy="646331"/>
          </a:xfrm>
          <a:prstGeom prst="rect">
            <a:avLst/>
          </a:prstGeom>
          <a:noFill/>
          <a:ln w="9525">
            <a:noFill/>
            <a:miter lim="800000"/>
            <a:headEnd/>
            <a:tailEnd/>
          </a:ln>
          <a:effectLst/>
        </p:spPr>
        <p:txBody>
          <a:bodyPr wrap="square">
            <a:spAutoFit/>
          </a:bodyPr>
          <a:lstStyle/>
          <a:p>
            <a:pPr algn="ctr">
              <a:spcBef>
                <a:spcPct val="50000"/>
              </a:spcBef>
              <a:defRPr/>
            </a:pPr>
            <a:r>
              <a:rPr lang="en-US" altLang="ja-JP" b="1" dirty="0">
                <a:effectLst>
                  <a:outerShdw blurRad="38100" dist="38100" dir="2700000" algn="tl">
                    <a:srgbClr val="000000"/>
                  </a:outerShdw>
                </a:effectLst>
              </a:rPr>
              <a:t>Pace Maker with ICD</a:t>
            </a:r>
          </a:p>
        </p:txBody>
      </p:sp>
      <p:sp>
        <p:nvSpPr>
          <p:cNvPr id="64541" name="AutoShape 461"/>
          <p:cNvSpPr>
            <a:spLocks noChangeAspect="1" noChangeArrowheads="1"/>
          </p:cNvSpPr>
          <p:nvPr/>
        </p:nvSpPr>
        <p:spPr bwMode="auto">
          <a:xfrm>
            <a:off x="2889130" y="5516543"/>
            <a:ext cx="4272524" cy="923806"/>
          </a:xfrm>
          <a:prstGeom prst="roundRect">
            <a:avLst>
              <a:gd name="adj" fmla="val 16667"/>
            </a:avLst>
          </a:prstGeom>
          <a:solidFill>
            <a:schemeClr val="bg1">
              <a:lumMod val="95000"/>
            </a:schemeClr>
          </a:solidFill>
          <a:ln>
            <a:noFill/>
          </a:ln>
          <a:extLst/>
        </p:spPr>
        <p:txBody>
          <a:bodyPr wrap="none" anchor="ctr"/>
          <a:lstStyle/>
          <a:p>
            <a:pPr algn="ctr"/>
            <a:r>
              <a:rPr lang="en-US" altLang="ja-JP" sz="1600" b="1" dirty="0"/>
              <a:t>Novel Concept</a:t>
            </a:r>
          </a:p>
          <a:p>
            <a:pPr algn="ctr"/>
            <a:r>
              <a:rPr lang="en-US" altLang="ja-JP" sz="1600" b="1" dirty="0"/>
              <a:t>Intelligent Network of Vital </a:t>
            </a:r>
          </a:p>
          <a:p>
            <a:pPr algn="ctr"/>
            <a:r>
              <a:rPr lang="en-US" altLang="ja-JP" sz="1600" b="1" dirty="0"/>
              <a:t>Sensors, </a:t>
            </a:r>
            <a:r>
              <a:rPr lang="en-US" altLang="ja-JP" sz="1600" b="1" dirty="0" err="1"/>
              <a:t>eHR</a:t>
            </a:r>
            <a:r>
              <a:rPr lang="en-US" altLang="ja-JP" sz="1600" b="1" dirty="0"/>
              <a:t>, Medical Robots etc.</a:t>
            </a:r>
          </a:p>
        </p:txBody>
      </p:sp>
      <p:sp>
        <p:nvSpPr>
          <p:cNvPr id="4195811" name="Text Box 483"/>
          <p:cNvSpPr txBox="1">
            <a:spLocks noChangeArrowheads="1"/>
          </p:cNvSpPr>
          <p:nvPr/>
        </p:nvSpPr>
        <p:spPr bwMode="auto">
          <a:xfrm>
            <a:off x="6731756" y="5117144"/>
            <a:ext cx="2385220" cy="646331"/>
          </a:xfrm>
          <a:prstGeom prst="rect">
            <a:avLst/>
          </a:prstGeom>
          <a:noFill/>
          <a:ln w="9525">
            <a:noFill/>
            <a:miter lim="800000"/>
            <a:headEnd/>
            <a:tailEnd/>
          </a:ln>
          <a:effectLst/>
        </p:spPr>
        <p:txBody>
          <a:bodyPr wrap="square">
            <a:spAutoFit/>
          </a:bodyPr>
          <a:lstStyle/>
          <a:p>
            <a:pPr algn="ctr">
              <a:spcBef>
                <a:spcPct val="50000"/>
              </a:spcBef>
              <a:defRPr/>
            </a:pPr>
            <a:r>
              <a:rPr lang="en-US" altLang="ja-JP" b="1" dirty="0">
                <a:effectLst>
                  <a:outerShdw blurRad="38100" dist="38100" dir="2700000" algn="tl">
                    <a:srgbClr val="000000"/>
                  </a:outerShdw>
                </a:effectLst>
              </a:rPr>
              <a:t>Wireless Capsule Endoscope</a:t>
            </a:r>
          </a:p>
        </p:txBody>
      </p:sp>
      <p:sp>
        <p:nvSpPr>
          <p:cNvPr id="64736" name="日付プレースホルダー 64735">
            <a:extLst>
              <a:ext uri="{FF2B5EF4-FFF2-40B4-BE49-F238E27FC236}">
                <a16:creationId xmlns:a16="http://schemas.microsoft.com/office/drawing/2014/main" id="{F6F2DBD1-5572-4A6B-A2BE-C18584434591}"/>
              </a:ext>
            </a:extLst>
          </p:cNvPr>
          <p:cNvSpPr>
            <a:spLocks noGrp="1"/>
          </p:cNvSpPr>
          <p:nvPr>
            <p:ph type="dt" sz="half" idx="2"/>
          </p:nvPr>
        </p:nvSpPr>
        <p:spPr/>
        <p:txBody>
          <a:bodyPr/>
          <a:lstStyle/>
          <a:p>
            <a:r>
              <a:rPr lang="en-US" altLang="ja-JP"/>
              <a:t>July 2018</a:t>
            </a:r>
            <a:endParaRPr lang="en-US" altLang="ja-JP" dirty="0"/>
          </a:p>
        </p:txBody>
      </p:sp>
      <p:sp>
        <p:nvSpPr>
          <p:cNvPr id="64737" name="フッター プレースホルダー 64736">
            <a:extLst>
              <a:ext uri="{FF2B5EF4-FFF2-40B4-BE49-F238E27FC236}">
                <a16:creationId xmlns:a16="http://schemas.microsoft.com/office/drawing/2014/main" id="{7CD271E4-898B-442F-8165-068A56E6CA33}"/>
              </a:ext>
            </a:extLst>
          </p:cNvPr>
          <p:cNvSpPr>
            <a:spLocks noGrp="1"/>
          </p:cNvSpPr>
          <p:nvPr>
            <p:ph type="ftr" sz="quarter" idx="3"/>
          </p:nvPr>
        </p:nvSpPr>
        <p:spPr>
          <a:xfrm>
            <a:off x="5076056" y="6475412"/>
            <a:ext cx="3816424" cy="168700"/>
          </a:xfrm>
        </p:spPr>
        <p:txBody>
          <a:bodyPr/>
          <a:lstStyle/>
          <a:p>
            <a:r>
              <a:rPr lang="en-US" altLang="ja-JP"/>
              <a:t>Ryuji Kohno(YNU/CWC-Nippon), Huan-Bang Li(NICT)</a:t>
            </a:r>
            <a:endParaRPr lang="en-US" altLang="ja-JP" dirty="0"/>
          </a:p>
        </p:txBody>
      </p:sp>
    </p:spTree>
    <p:extLst>
      <p:ext uri="{BB962C8B-B14F-4D97-AF65-F5344CB8AC3E}">
        <p14:creationId xmlns:p14="http://schemas.microsoft.com/office/powerpoint/2010/main" val="367502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2"/>
          <p:cNvSpPr>
            <a:spLocks noChangeArrowheads="1"/>
          </p:cNvSpPr>
          <p:nvPr/>
        </p:nvSpPr>
        <p:spPr bwMode="auto">
          <a:xfrm>
            <a:off x="0" y="908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ja-JP" altLang="en-US">
              <a:solidFill>
                <a:srgbClr val="000000"/>
              </a:solidFill>
            </a:endParaRPr>
          </a:p>
        </p:txBody>
      </p:sp>
      <p:sp>
        <p:nvSpPr>
          <p:cNvPr id="98309" name="Rectangle 3"/>
          <p:cNvSpPr>
            <a:spLocks noChangeArrowheads="1"/>
          </p:cNvSpPr>
          <p:nvPr/>
        </p:nvSpPr>
        <p:spPr bwMode="auto">
          <a:xfrm>
            <a:off x="-36512" y="620688"/>
            <a:ext cx="9036050" cy="929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p>
            <a:pPr algn="ctr"/>
            <a:r>
              <a:rPr lang="en-US" altLang="ja-JP" sz="2800" b="1" dirty="0">
                <a:ea typeface="ＨＧｺﾞｼｯｸE-PRO" pitchFamily="50" charset="-128"/>
              </a:rPr>
              <a:t>2. </a:t>
            </a:r>
            <a:r>
              <a:rPr kumimoji="0" lang="en-US" altLang="ja-JP" sz="2800" b="1" dirty="0">
                <a:ea typeface="ＨＧｺﾞｼｯｸE-PRO" pitchFamily="50" charset="-128"/>
              </a:rPr>
              <a:t>Standard of Medical Wireless Body Area Network(BAN);IEEE802.15.6</a:t>
            </a:r>
          </a:p>
        </p:txBody>
      </p:sp>
      <p:sp>
        <p:nvSpPr>
          <p:cNvPr id="98310" name="Text Box 4"/>
          <p:cNvSpPr txBox="1">
            <a:spLocks noChangeArrowheads="1"/>
          </p:cNvSpPr>
          <p:nvPr/>
        </p:nvSpPr>
        <p:spPr bwMode="auto">
          <a:xfrm>
            <a:off x="5435600" y="4863207"/>
            <a:ext cx="1225550" cy="9334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802.15.4b</a:t>
            </a:r>
          </a:p>
          <a:p>
            <a:pPr algn="ctr"/>
            <a:r>
              <a:rPr lang="en-US" altLang="ja-JP" sz="1400">
                <a:solidFill>
                  <a:srgbClr val="000000"/>
                </a:solidFill>
              </a:rPr>
              <a:t>Revision &amp; Modification of 15.4 MAC</a:t>
            </a:r>
            <a:endParaRPr lang="en-US" altLang="ja-JP" sz="1600">
              <a:solidFill>
                <a:srgbClr val="000000"/>
              </a:solidFill>
            </a:endParaRPr>
          </a:p>
        </p:txBody>
      </p:sp>
      <p:sp>
        <p:nvSpPr>
          <p:cNvPr id="98311" name="Text Box 5"/>
          <p:cNvSpPr txBox="1">
            <a:spLocks noChangeArrowheads="1"/>
          </p:cNvSpPr>
          <p:nvPr/>
        </p:nvSpPr>
        <p:spPr bwMode="auto">
          <a:xfrm>
            <a:off x="3109913" y="3421757"/>
            <a:ext cx="1439862" cy="720725"/>
          </a:xfrm>
          <a:prstGeom prst="rect">
            <a:avLst/>
          </a:prstGeom>
          <a:solidFill>
            <a:schemeClr val="bg1"/>
          </a:solidFill>
          <a:ln w="28575">
            <a:solidFill>
              <a:schemeClr val="tx1"/>
            </a:solidFill>
            <a:miter lim="800000"/>
            <a:headEnd/>
            <a:tailEnd/>
          </a:ln>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802.15.3</a:t>
            </a:r>
          </a:p>
          <a:p>
            <a:pPr algn="ctr"/>
            <a:r>
              <a:rPr lang="en-US" altLang="ja-JP" sz="1400">
                <a:solidFill>
                  <a:srgbClr val="000000"/>
                </a:solidFill>
              </a:rPr>
              <a:t>PHY for High Rate WPAN</a:t>
            </a:r>
          </a:p>
        </p:txBody>
      </p:sp>
      <p:sp>
        <p:nvSpPr>
          <p:cNvPr id="98312" name="Text Box 6"/>
          <p:cNvSpPr txBox="1">
            <a:spLocks noChangeArrowheads="1"/>
          </p:cNvSpPr>
          <p:nvPr/>
        </p:nvSpPr>
        <p:spPr bwMode="auto">
          <a:xfrm>
            <a:off x="2416175" y="2486720"/>
            <a:ext cx="1306513" cy="5080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IEEE802.11</a:t>
            </a:r>
          </a:p>
          <a:p>
            <a:pPr algn="ctr"/>
            <a:r>
              <a:rPr lang="en-US" altLang="ja-JP" sz="1400">
                <a:solidFill>
                  <a:srgbClr val="000000"/>
                </a:solidFill>
              </a:rPr>
              <a:t>Wireless LAN</a:t>
            </a:r>
          </a:p>
        </p:txBody>
      </p:sp>
      <p:sp>
        <p:nvSpPr>
          <p:cNvPr id="98313" name="Text Box 7"/>
          <p:cNvSpPr txBox="1">
            <a:spLocks noChangeArrowheads="1"/>
          </p:cNvSpPr>
          <p:nvPr/>
        </p:nvSpPr>
        <p:spPr bwMode="auto">
          <a:xfrm>
            <a:off x="1511300" y="3431282"/>
            <a:ext cx="1439863" cy="9334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802.15.2</a:t>
            </a:r>
          </a:p>
          <a:p>
            <a:pPr algn="ctr"/>
            <a:r>
              <a:rPr lang="en-US" altLang="ja-JP" sz="1400">
                <a:solidFill>
                  <a:srgbClr val="000000"/>
                </a:solidFill>
              </a:rPr>
              <a:t>Coexistence between WPAN and WLAN</a:t>
            </a:r>
          </a:p>
        </p:txBody>
      </p:sp>
      <p:sp>
        <p:nvSpPr>
          <p:cNvPr id="98314" name="Line 8"/>
          <p:cNvSpPr>
            <a:spLocks noChangeShapeType="1"/>
          </p:cNvSpPr>
          <p:nvPr/>
        </p:nvSpPr>
        <p:spPr bwMode="auto">
          <a:xfrm flipV="1">
            <a:off x="877888" y="3264595"/>
            <a:ext cx="7545387" cy="142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15" name="Line 9"/>
          <p:cNvSpPr>
            <a:spLocks noChangeShapeType="1"/>
          </p:cNvSpPr>
          <p:nvPr/>
        </p:nvSpPr>
        <p:spPr bwMode="auto">
          <a:xfrm rot="5400000">
            <a:off x="2139950" y="3347145"/>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16" name="Line 10"/>
          <p:cNvSpPr>
            <a:spLocks noChangeShapeType="1"/>
          </p:cNvSpPr>
          <p:nvPr/>
        </p:nvSpPr>
        <p:spPr bwMode="auto">
          <a:xfrm rot="5400000">
            <a:off x="4720432" y="-574774"/>
            <a:ext cx="1587" cy="58515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17" name="Line 11"/>
          <p:cNvSpPr>
            <a:spLocks noChangeShapeType="1"/>
          </p:cNvSpPr>
          <p:nvPr/>
        </p:nvSpPr>
        <p:spPr bwMode="auto">
          <a:xfrm rot="5400000" flipV="1">
            <a:off x="7146925" y="3347145"/>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18" name="Line 12"/>
          <p:cNvSpPr>
            <a:spLocks noChangeShapeType="1"/>
          </p:cNvSpPr>
          <p:nvPr/>
        </p:nvSpPr>
        <p:spPr bwMode="auto">
          <a:xfrm rot="5400000">
            <a:off x="3651250" y="3353495"/>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19" name="Line 13"/>
          <p:cNvSpPr>
            <a:spLocks noChangeShapeType="1"/>
          </p:cNvSpPr>
          <p:nvPr/>
        </p:nvSpPr>
        <p:spPr bwMode="auto">
          <a:xfrm flipH="1">
            <a:off x="2949575" y="2350195"/>
            <a:ext cx="0" cy="1365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20" name="Line 14"/>
          <p:cNvSpPr>
            <a:spLocks noChangeShapeType="1"/>
          </p:cNvSpPr>
          <p:nvPr/>
        </p:nvSpPr>
        <p:spPr bwMode="auto">
          <a:xfrm flipH="1">
            <a:off x="1806575" y="2350195"/>
            <a:ext cx="0" cy="1365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21" name="Line 15"/>
          <p:cNvSpPr>
            <a:spLocks noChangeShapeType="1"/>
          </p:cNvSpPr>
          <p:nvPr/>
        </p:nvSpPr>
        <p:spPr bwMode="auto">
          <a:xfrm rot="5400000">
            <a:off x="5416550" y="3347145"/>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22" name="Text Box 16"/>
          <p:cNvSpPr txBox="1">
            <a:spLocks noChangeArrowheads="1"/>
          </p:cNvSpPr>
          <p:nvPr/>
        </p:nvSpPr>
        <p:spPr bwMode="auto">
          <a:xfrm>
            <a:off x="6350000" y="3423345"/>
            <a:ext cx="1352550" cy="7207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802.15.5</a:t>
            </a:r>
          </a:p>
          <a:p>
            <a:pPr algn="ctr"/>
            <a:r>
              <a:rPr lang="en-US" altLang="ja-JP" sz="1400">
                <a:solidFill>
                  <a:srgbClr val="000000"/>
                </a:solidFill>
              </a:rPr>
              <a:t>WPAN</a:t>
            </a:r>
          </a:p>
          <a:p>
            <a:pPr algn="ctr"/>
            <a:r>
              <a:rPr lang="en-US" altLang="ja-JP" sz="1400">
                <a:solidFill>
                  <a:srgbClr val="000000"/>
                </a:solidFill>
              </a:rPr>
              <a:t>Mesh Network</a:t>
            </a:r>
          </a:p>
        </p:txBody>
      </p:sp>
      <p:sp>
        <p:nvSpPr>
          <p:cNvPr id="98323" name="Line 17"/>
          <p:cNvSpPr>
            <a:spLocks noChangeShapeType="1"/>
          </p:cNvSpPr>
          <p:nvPr/>
        </p:nvSpPr>
        <p:spPr bwMode="auto">
          <a:xfrm flipH="1">
            <a:off x="4730750" y="2989957"/>
            <a:ext cx="0" cy="2889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24" name="Rectangle 18"/>
          <p:cNvSpPr>
            <a:spLocks noChangeArrowheads="1"/>
          </p:cNvSpPr>
          <p:nvPr/>
        </p:nvSpPr>
        <p:spPr bwMode="auto">
          <a:xfrm>
            <a:off x="1130300" y="2486720"/>
            <a:ext cx="1008063" cy="503237"/>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endParaRPr>
          </a:p>
        </p:txBody>
      </p:sp>
      <p:sp>
        <p:nvSpPr>
          <p:cNvPr id="98325" name="Line 19"/>
          <p:cNvSpPr>
            <a:spLocks noChangeShapeType="1"/>
          </p:cNvSpPr>
          <p:nvPr/>
        </p:nvSpPr>
        <p:spPr bwMode="auto">
          <a:xfrm flipH="1">
            <a:off x="4730750" y="2342257"/>
            <a:ext cx="0" cy="1365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26" name="Line 20"/>
          <p:cNvSpPr>
            <a:spLocks noChangeShapeType="1"/>
          </p:cNvSpPr>
          <p:nvPr/>
        </p:nvSpPr>
        <p:spPr bwMode="auto">
          <a:xfrm rot="5400000">
            <a:off x="1266032" y="1784250"/>
            <a:ext cx="0" cy="1135063"/>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27" name="Text Box 21"/>
          <p:cNvSpPr txBox="1">
            <a:spLocks noChangeArrowheads="1"/>
          </p:cNvSpPr>
          <p:nvPr/>
        </p:nvSpPr>
        <p:spPr bwMode="auto">
          <a:xfrm>
            <a:off x="3984625" y="2486720"/>
            <a:ext cx="1414463" cy="508000"/>
          </a:xfrm>
          <a:prstGeom prst="rect">
            <a:avLst/>
          </a:prstGeom>
          <a:solidFill>
            <a:schemeClr val="bg1">
              <a:lumMod val="95000"/>
            </a:schemeClr>
          </a:solidFill>
          <a:ln w="28575">
            <a:solidFill>
              <a:schemeClr val="tx1"/>
            </a:solidFill>
            <a:miter lim="800000"/>
            <a:headEnd/>
            <a:tailEnd/>
          </a:ln>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dirty="0">
                <a:solidFill>
                  <a:srgbClr val="000000"/>
                </a:solidFill>
              </a:rPr>
              <a:t>IEEE802.15</a:t>
            </a:r>
          </a:p>
          <a:p>
            <a:pPr algn="ctr"/>
            <a:r>
              <a:rPr lang="en-US" altLang="ja-JP" sz="1400" dirty="0">
                <a:solidFill>
                  <a:srgbClr val="000000"/>
                </a:solidFill>
              </a:rPr>
              <a:t>Wireless PAN</a:t>
            </a:r>
          </a:p>
        </p:txBody>
      </p:sp>
      <p:sp>
        <p:nvSpPr>
          <p:cNvPr id="98328" name="Text Box 22"/>
          <p:cNvSpPr txBox="1">
            <a:spLocks noChangeArrowheads="1"/>
          </p:cNvSpPr>
          <p:nvPr/>
        </p:nvSpPr>
        <p:spPr bwMode="auto">
          <a:xfrm>
            <a:off x="265113" y="3416995"/>
            <a:ext cx="1116012" cy="10287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nchor="ctr">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802.15.1</a:t>
            </a:r>
          </a:p>
          <a:p>
            <a:pPr algn="ctr"/>
            <a:r>
              <a:rPr lang="en-US" altLang="ja-JP" sz="1600">
                <a:solidFill>
                  <a:srgbClr val="000000"/>
                </a:solidFill>
              </a:rPr>
              <a:t>Bluetooth</a:t>
            </a:r>
          </a:p>
          <a:p>
            <a:pPr algn="ctr"/>
            <a:endParaRPr lang="en-US" altLang="ja-JP" sz="1600">
              <a:solidFill>
                <a:srgbClr val="000000"/>
              </a:solidFill>
            </a:endParaRPr>
          </a:p>
          <a:p>
            <a:pPr algn="ctr"/>
            <a:endParaRPr lang="en-US" altLang="ja-JP" sz="1600">
              <a:solidFill>
                <a:srgbClr val="000000"/>
              </a:solidFill>
            </a:endParaRPr>
          </a:p>
        </p:txBody>
      </p:sp>
      <p:sp>
        <p:nvSpPr>
          <p:cNvPr id="98329" name="Text Box 23"/>
          <p:cNvSpPr txBox="1">
            <a:spLocks noChangeArrowheads="1"/>
          </p:cNvSpPr>
          <p:nvPr/>
        </p:nvSpPr>
        <p:spPr bwMode="auto">
          <a:xfrm>
            <a:off x="4765675" y="3421757"/>
            <a:ext cx="1439863" cy="720725"/>
          </a:xfrm>
          <a:prstGeom prst="rect">
            <a:avLst/>
          </a:prstGeom>
          <a:solidFill>
            <a:schemeClr val="bg1"/>
          </a:solidFill>
          <a:ln w="28575">
            <a:solidFill>
              <a:schemeClr val="tx1"/>
            </a:solidFill>
            <a:miter lim="800000"/>
            <a:headEnd/>
            <a:tailEnd/>
          </a:ln>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802.15.4</a:t>
            </a:r>
          </a:p>
          <a:p>
            <a:pPr eaLnBrk="1" hangingPunct="1"/>
            <a:r>
              <a:rPr lang="en-US" altLang="ja-JP" sz="1400">
                <a:solidFill>
                  <a:srgbClr val="000000"/>
                </a:solidFill>
              </a:rPr>
              <a:t>PHY for Low Rate WPAN</a:t>
            </a:r>
          </a:p>
        </p:txBody>
      </p:sp>
      <p:sp>
        <p:nvSpPr>
          <p:cNvPr id="98330" name="Text Box 24"/>
          <p:cNvSpPr txBox="1">
            <a:spLocks noChangeArrowheads="1"/>
          </p:cNvSpPr>
          <p:nvPr/>
        </p:nvSpPr>
        <p:spPr bwMode="auto">
          <a:xfrm>
            <a:off x="34925" y="4863207"/>
            <a:ext cx="1260475" cy="933450"/>
          </a:xfrm>
          <a:prstGeom prst="rect">
            <a:avLst/>
          </a:prstGeom>
          <a:solidFill>
            <a:schemeClr val="bg1"/>
          </a:solidFill>
          <a:ln w="28575">
            <a:solidFill>
              <a:schemeClr val="tx1"/>
            </a:solidFill>
            <a:miter lim="800000"/>
            <a:headEnd/>
            <a:tailEnd/>
          </a:ln>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802.15.3a</a:t>
            </a:r>
          </a:p>
          <a:p>
            <a:pPr algn="ctr"/>
            <a:r>
              <a:rPr lang="en-US" altLang="ja-JP" sz="1400">
                <a:solidFill>
                  <a:srgbClr val="000000"/>
                </a:solidFill>
              </a:rPr>
              <a:t>Alternative PHY of 15.3</a:t>
            </a:r>
          </a:p>
          <a:p>
            <a:pPr algn="ctr"/>
            <a:endParaRPr lang="en-US" altLang="ja-JP" sz="1400">
              <a:solidFill>
                <a:srgbClr val="000000"/>
              </a:solidFill>
            </a:endParaRPr>
          </a:p>
        </p:txBody>
      </p:sp>
      <p:sp>
        <p:nvSpPr>
          <p:cNvPr id="98331" name="Line 25"/>
          <p:cNvSpPr>
            <a:spLocks noChangeShapeType="1"/>
          </p:cNvSpPr>
          <p:nvPr/>
        </p:nvSpPr>
        <p:spPr bwMode="auto">
          <a:xfrm rot="5400000" flipV="1">
            <a:off x="3603625" y="4788595"/>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32" name="Line 26"/>
          <p:cNvSpPr>
            <a:spLocks noChangeShapeType="1"/>
          </p:cNvSpPr>
          <p:nvPr/>
        </p:nvSpPr>
        <p:spPr bwMode="auto">
          <a:xfrm rot="5400000">
            <a:off x="396875" y="4794945"/>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33" name="Line 27"/>
          <p:cNvSpPr>
            <a:spLocks noChangeShapeType="1"/>
          </p:cNvSpPr>
          <p:nvPr/>
        </p:nvSpPr>
        <p:spPr bwMode="auto">
          <a:xfrm rot="5400000">
            <a:off x="2235200" y="4788595"/>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34" name="Text Box 28"/>
          <p:cNvSpPr txBox="1">
            <a:spLocks noChangeArrowheads="1"/>
          </p:cNvSpPr>
          <p:nvPr/>
        </p:nvSpPr>
        <p:spPr bwMode="auto">
          <a:xfrm>
            <a:off x="2698750" y="4863207"/>
            <a:ext cx="1225550" cy="9334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802.15.3c</a:t>
            </a:r>
          </a:p>
          <a:p>
            <a:pPr algn="ctr"/>
            <a:r>
              <a:rPr lang="en-US" altLang="ja-JP" sz="1400">
                <a:solidFill>
                  <a:srgbClr val="000000"/>
                </a:solidFill>
              </a:rPr>
              <a:t>PHY in Millimeter wave band</a:t>
            </a:r>
            <a:endParaRPr lang="en-US" altLang="ja-JP" sz="1600">
              <a:solidFill>
                <a:srgbClr val="000000"/>
              </a:solidFill>
            </a:endParaRPr>
          </a:p>
        </p:txBody>
      </p:sp>
      <p:sp>
        <p:nvSpPr>
          <p:cNvPr id="98335" name="Line 29"/>
          <p:cNvSpPr>
            <a:spLocks noChangeShapeType="1"/>
          </p:cNvSpPr>
          <p:nvPr/>
        </p:nvSpPr>
        <p:spPr bwMode="auto">
          <a:xfrm>
            <a:off x="3598863" y="4113907"/>
            <a:ext cx="0" cy="5762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36" name="Text Box 30"/>
          <p:cNvSpPr txBox="1">
            <a:spLocks noChangeArrowheads="1"/>
          </p:cNvSpPr>
          <p:nvPr/>
        </p:nvSpPr>
        <p:spPr bwMode="auto">
          <a:xfrm>
            <a:off x="1387475" y="4863207"/>
            <a:ext cx="1239838" cy="9652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802.15.3b</a:t>
            </a:r>
          </a:p>
          <a:p>
            <a:pPr algn="ctr"/>
            <a:r>
              <a:rPr lang="en-US" altLang="ja-JP" sz="1400">
                <a:solidFill>
                  <a:srgbClr val="000000"/>
                </a:solidFill>
              </a:rPr>
              <a:t>Maintenance of 15.3</a:t>
            </a:r>
          </a:p>
          <a:p>
            <a:pPr algn="ctr"/>
            <a:endParaRPr lang="en-US" altLang="ja-JP" sz="1600">
              <a:solidFill>
                <a:srgbClr val="000000"/>
              </a:solidFill>
            </a:endParaRPr>
          </a:p>
        </p:txBody>
      </p:sp>
      <p:sp>
        <p:nvSpPr>
          <p:cNvPr id="98337" name="Line 31"/>
          <p:cNvSpPr>
            <a:spLocks noChangeShapeType="1"/>
          </p:cNvSpPr>
          <p:nvPr/>
        </p:nvSpPr>
        <p:spPr bwMode="auto">
          <a:xfrm>
            <a:off x="431800" y="4718745"/>
            <a:ext cx="32416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4243488" name="Line 32"/>
          <p:cNvSpPr>
            <a:spLocks noChangeShapeType="1"/>
          </p:cNvSpPr>
          <p:nvPr/>
        </p:nvSpPr>
        <p:spPr bwMode="auto">
          <a:xfrm rot="5400000" flipV="1">
            <a:off x="6750050" y="4788595"/>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98339" name="Line 33"/>
          <p:cNvSpPr>
            <a:spLocks noChangeShapeType="1"/>
          </p:cNvSpPr>
          <p:nvPr/>
        </p:nvSpPr>
        <p:spPr bwMode="auto">
          <a:xfrm rot="5400000">
            <a:off x="4770437" y="4787008"/>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40" name="Line 34"/>
          <p:cNvSpPr>
            <a:spLocks noChangeShapeType="1"/>
          </p:cNvSpPr>
          <p:nvPr/>
        </p:nvSpPr>
        <p:spPr bwMode="auto">
          <a:xfrm flipH="1">
            <a:off x="5543550" y="4113907"/>
            <a:ext cx="0" cy="5762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41" name="Text Box 35"/>
          <p:cNvSpPr txBox="1">
            <a:spLocks noChangeArrowheads="1"/>
          </p:cNvSpPr>
          <p:nvPr/>
        </p:nvSpPr>
        <p:spPr bwMode="auto">
          <a:xfrm>
            <a:off x="3995738" y="4863207"/>
            <a:ext cx="1368425" cy="914400"/>
          </a:xfrm>
          <a:prstGeom prst="rect">
            <a:avLst/>
          </a:prstGeom>
          <a:solidFill>
            <a:schemeClr val="bg1">
              <a:lumMod val="95000"/>
            </a:schemeClr>
          </a:solidFill>
          <a:ln w="28575">
            <a:solidFill>
              <a:schemeClr val="tx1"/>
            </a:solidFill>
            <a:miter lim="800000"/>
            <a:headEnd/>
            <a:tailEnd/>
          </a:ln>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dirty="0">
                <a:solidFill>
                  <a:srgbClr val="000000"/>
                </a:solidFill>
              </a:rPr>
              <a:t>802.15.4a</a:t>
            </a:r>
          </a:p>
          <a:p>
            <a:pPr eaLnBrk="1" hangingPunct="1"/>
            <a:r>
              <a:rPr lang="en-US" altLang="ja-JP" sz="1400" dirty="0">
                <a:solidFill>
                  <a:srgbClr val="000000"/>
                </a:solidFill>
              </a:rPr>
              <a:t>Low rate UWB PAN Alternative PHY of 15.4</a:t>
            </a:r>
            <a:endParaRPr lang="en-US" altLang="ja-JP" sz="1600" dirty="0">
              <a:solidFill>
                <a:srgbClr val="000000"/>
              </a:solidFill>
            </a:endParaRPr>
          </a:p>
        </p:txBody>
      </p:sp>
      <p:sp>
        <p:nvSpPr>
          <p:cNvPr id="98342" name="Line 36"/>
          <p:cNvSpPr>
            <a:spLocks noChangeShapeType="1"/>
          </p:cNvSpPr>
          <p:nvPr/>
        </p:nvSpPr>
        <p:spPr bwMode="auto">
          <a:xfrm>
            <a:off x="4838700" y="4718745"/>
            <a:ext cx="345598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43" name="Line 37"/>
          <p:cNvSpPr>
            <a:spLocks noChangeShapeType="1"/>
          </p:cNvSpPr>
          <p:nvPr/>
        </p:nvSpPr>
        <p:spPr bwMode="auto">
          <a:xfrm>
            <a:off x="3568700" y="1983482"/>
            <a:ext cx="0" cy="3603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00"/>
              </a:solidFill>
            </a:endParaRPr>
          </a:p>
        </p:txBody>
      </p:sp>
      <p:sp>
        <p:nvSpPr>
          <p:cNvPr id="98344" name="Text Box 38"/>
          <p:cNvSpPr txBox="1">
            <a:spLocks noChangeArrowheads="1"/>
          </p:cNvSpPr>
          <p:nvPr/>
        </p:nvSpPr>
        <p:spPr bwMode="auto">
          <a:xfrm>
            <a:off x="3059113" y="1732657"/>
            <a:ext cx="1012825" cy="365125"/>
          </a:xfrm>
          <a:prstGeom prst="rect">
            <a:avLst/>
          </a:prstGeom>
          <a:solidFill>
            <a:schemeClr val="bg1">
              <a:lumMod val="95000"/>
            </a:schemeClr>
          </a:solidFill>
          <a:ln w="28575">
            <a:solidFill>
              <a:schemeClr val="tx1"/>
            </a:solidFill>
            <a:miter lim="800000"/>
            <a:headEnd/>
            <a:tailEnd/>
          </a:ln>
        </p:spPr>
        <p:txBody>
          <a:bodyPr lIns="91432" tIns="45716" rIns="91432" bIns="45716">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kumimoji="0" lang="en-US" altLang="ja-JP" sz="1600" dirty="0">
                <a:solidFill>
                  <a:srgbClr val="000000"/>
                </a:solidFill>
              </a:rPr>
              <a:t>IEEE802</a:t>
            </a:r>
          </a:p>
        </p:txBody>
      </p:sp>
      <p:sp>
        <p:nvSpPr>
          <p:cNvPr id="98345" name="Text Box 39"/>
          <p:cNvSpPr txBox="1">
            <a:spLocks noChangeArrowheads="1"/>
          </p:cNvSpPr>
          <p:nvPr/>
        </p:nvSpPr>
        <p:spPr bwMode="auto">
          <a:xfrm>
            <a:off x="5594350" y="2486720"/>
            <a:ext cx="1533525" cy="5080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solidFill>
                  <a:srgbClr val="000000"/>
                </a:solidFill>
              </a:rPr>
              <a:t>IEEE802.16</a:t>
            </a:r>
          </a:p>
          <a:p>
            <a:pPr algn="ctr"/>
            <a:r>
              <a:rPr lang="en-US" altLang="ja-JP" sz="1400">
                <a:solidFill>
                  <a:srgbClr val="000000"/>
                </a:solidFill>
              </a:rPr>
              <a:t>Wireless MAN</a:t>
            </a:r>
          </a:p>
        </p:txBody>
      </p:sp>
      <p:sp>
        <p:nvSpPr>
          <p:cNvPr id="98346" name="Line 40"/>
          <p:cNvSpPr>
            <a:spLocks noChangeShapeType="1"/>
          </p:cNvSpPr>
          <p:nvPr/>
        </p:nvSpPr>
        <p:spPr bwMode="auto">
          <a:xfrm flipH="1">
            <a:off x="6170613" y="2342257"/>
            <a:ext cx="0" cy="1365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4243497" name="Text Box 41"/>
          <p:cNvSpPr txBox="1">
            <a:spLocks noChangeArrowheads="1"/>
          </p:cNvSpPr>
          <p:nvPr/>
        </p:nvSpPr>
        <p:spPr bwMode="auto">
          <a:xfrm>
            <a:off x="6732588" y="4863207"/>
            <a:ext cx="1152525" cy="9334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t>802.15.4c</a:t>
            </a:r>
          </a:p>
          <a:p>
            <a:pPr algn="ctr"/>
            <a:r>
              <a:rPr lang="en-US" altLang="ja-JP" sz="1400"/>
              <a:t>Chinese</a:t>
            </a:r>
          </a:p>
          <a:p>
            <a:pPr algn="ctr"/>
            <a:r>
              <a:rPr lang="en-US" altLang="ja-JP" sz="1400"/>
              <a:t>WPAN</a:t>
            </a:r>
          </a:p>
          <a:p>
            <a:pPr algn="ctr"/>
            <a:endParaRPr lang="en-US" altLang="ja-JP" sz="1400"/>
          </a:p>
        </p:txBody>
      </p:sp>
      <p:sp>
        <p:nvSpPr>
          <p:cNvPr id="4243498" name="Text Box 42"/>
          <p:cNvSpPr txBox="1">
            <a:spLocks noChangeArrowheads="1"/>
          </p:cNvSpPr>
          <p:nvPr/>
        </p:nvSpPr>
        <p:spPr bwMode="auto">
          <a:xfrm>
            <a:off x="7934325" y="4863207"/>
            <a:ext cx="1152525" cy="9334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a:t>802.15.4d</a:t>
            </a:r>
          </a:p>
          <a:p>
            <a:pPr algn="ctr"/>
            <a:r>
              <a:rPr lang="en-US" altLang="ja-JP" sz="1400"/>
              <a:t>Japanese</a:t>
            </a:r>
          </a:p>
          <a:p>
            <a:pPr algn="ctr"/>
            <a:r>
              <a:rPr lang="en-US" altLang="ja-JP" sz="1400"/>
              <a:t>WPAN</a:t>
            </a:r>
          </a:p>
          <a:p>
            <a:pPr algn="ctr"/>
            <a:endParaRPr lang="en-US" altLang="ja-JP" sz="1400"/>
          </a:p>
        </p:txBody>
      </p:sp>
      <p:sp>
        <p:nvSpPr>
          <p:cNvPr id="98349" name="Line 43"/>
          <p:cNvSpPr>
            <a:spLocks noChangeShapeType="1"/>
          </p:cNvSpPr>
          <p:nvPr/>
        </p:nvSpPr>
        <p:spPr bwMode="auto">
          <a:xfrm rot="5400000">
            <a:off x="809625" y="3347145"/>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98350" name="Line 44"/>
          <p:cNvSpPr>
            <a:spLocks noChangeShapeType="1"/>
          </p:cNvSpPr>
          <p:nvPr/>
        </p:nvSpPr>
        <p:spPr bwMode="auto">
          <a:xfrm rot="5400000" flipV="1">
            <a:off x="5778500" y="4787008"/>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4243501" name="Line 45"/>
          <p:cNvSpPr>
            <a:spLocks noChangeShapeType="1"/>
          </p:cNvSpPr>
          <p:nvPr/>
        </p:nvSpPr>
        <p:spPr bwMode="auto">
          <a:xfrm rot="5400000" flipV="1">
            <a:off x="8226425" y="4787008"/>
            <a:ext cx="1365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4243503" name="Text Box 47"/>
          <p:cNvSpPr txBox="1">
            <a:spLocks noChangeArrowheads="1"/>
          </p:cNvSpPr>
          <p:nvPr/>
        </p:nvSpPr>
        <p:spPr bwMode="auto">
          <a:xfrm>
            <a:off x="3347864" y="5854633"/>
            <a:ext cx="2751931" cy="382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lnSpc>
                <a:spcPts val="1400"/>
              </a:lnSpc>
            </a:pPr>
            <a:r>
              <a:rPr lang="en-US" altLang="ja-JP" sz="1600" dirty="0"/>
              <a:t>2007.3</a:t>
            </a:r>
          </a:p>
          <a:p>
            <a:pPr algn="ctr">
              <a:lnSpc>
                <a:spcPts val="1400"/>
              </a:lnSpc>
            </a:pPr>
            <a:r>
              <a:rPr lang="en-US" altLang="ja-JP" sz="1600" dirty="0"/>
              <a:t>Standard Completed</a:t>
            </a:r>
          </a:p>
        </p:txBody>
      </p:sp>
      <p:sp>
        <p:nvSpPr>
          <p:cNvPr id="4243504" name="Text Box 48"/>
          <p:cNvSpPr txBox="1">
            <a:spLocks noChangeArrowheads="1"/>
          </p:cNvSpPr>
          <p:nvPr/>
        </p:nvSpPr>
        <p:spPr bwMode="auto">
          <a:xfrm>
            <a:off x="7804150" y="3459857"/>
            <a:ext cx="1225550" cy="720725"/>
          </a:xfrm>
          <a:prstGeom prst="rect">
            <a:avLst/>
          </a:prstGeom>
          <a:solidFill>
            <a:srgbClr val="FFFF99"/>
          </a:solidFill>
          <a:ln w="28575">
            <a:solidFill>
              <a:srgbClr val="CC0099"/>
            </a:solidFill>
            <a:miter lim="800000"/>
            <a:headEnd/>
            <a:tailEnd/>
          </a:ln>
        </p:spPr>
        <p:txBody>
          <a:bodyPr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1600" b="1" dirty="0">
                <a:solidFill>
                  <a:srgbClr val="CC0099"/>
                </a:solidFill>
              </a:rPr>
              <a:t>802.15.6</a:t>
            </a:r>
          </a:p>
          <a:p>
            <a:pPr algn="ctr"/>
            <a:r>
              <a:rPr lang="en-US" altLang="ja-JP" sz="1400" b="1" dirty="0">
                <a:solidFill>
                  <a:srgbClr val="333399"/>
                </a:solidFill>
              </a:rPr>
              <a:t>Wireless</a:t>
            </a:r>
          </a:p>
          <a:p>
            <a:pPr algn="ctr"/>
            <a:r>
              <a:rPr lang="en-US" altLang="ja-JP" sz="1400" b="1" dirty="0">
                <a:solidFill>
                  <a:srgbClr val="333399"/>
                </a:solidFill>
              </a:rPr>
              <a:t>Medical BAN</a:t>
            </a:r>
          </a:p>
        </p:txBody>
      </p:sp>
      <p:sp>
        <p:nvSpPr>
          <p:cNvPr id="98355" name="Line 49"/>
          <p:cNvSpPr>
            <a:spLocks noChangeShapeType="1"/>
          </p:cNvSpPr>
          <p:nvPr/>
        </p:nvSpPr>
        <p:spPr bwMode="auto">
          <a:xfrm>
            <a:off x="8423275" y="3264595"/>
            <a:ext cx="0" cy="215900"/>
          </a:xfrm>
          <a:prstGeom prst="line">
            <a:avLst/>
          </a:prstGeom>
          <a:noFill/>
          <a:ln w="28575">
            <a:solidFill>
              <a:srgbClr val="FF6699"/>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solidFill>
                <a:srgbClr val="000000"/>
              </a:solidFill>
            </a:endParaRPr>
          </a:p>
        </p:txBody>
      </p:sp>
      <p:sp>
        <p:nvSpPr>
          <p:cNvPr id="53" name="Text Box 47"/>
          <p:cNvSpPr txBox="1">
            <a:spLocks noChangeArrowheads="1"/>
          </p:cNvSpPr>
          <p:nvPr/>
        </p:nvSpPr>
        <p:spPr bwMode="auto">
          <a:xfrm>
            <a:off x="7308304" y="4211313"/>
            <a:ext cx="1943646" cy="406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lIns="54000" tIns="10800" rIns="54000" bIns="10800">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lnSpc>
                <a:spcPts val="1500"/>
              </a:lnSpc>
            </a:pPr>
            <a:r>
              <a:rPr lang="en-US" altLang="ja-JP" sz="1600" b="1" dirty="0">
                <a:solidFill>
                  <a:srgbClr val="FF0000"/>
                </a:solidFill>
              </a:rPr>
              <a:t>2012.2 Standard </a:t>
            </a:r>
          </a:p>
          <a:p>
            <a:pPr algn="ctr">
              <a:lnSpc>
                <a:spcPts val="1500"/>
              </a:lnSpc>
            </a:pPr>
            <a:r>
              <a:rPr lang="en-US" altLang="ja-JP" sz="1600" b="1" dirty="0">
                <a:solidFill>
                  <a:srgbClr val="FF0000"/>
                </a:solidFill>
              </a:rPr>
              <a:t>was  Completed</a:t>
            </a:r>
          </a:p>
        </p:txBody>
      </p:sp>
      <p:sp>
        <p:nvSpPr>
          <p:cNvPr id="2" name="日付プレースホルダー 1">
            <a:extLst>
              <a:ext uri="{FF2B5EF4-FFF2-40B4-BE49-F238E27FC236}">
                <a16:creationId xmlns:a16="http://schemas.microsoft.com/office/drawing/2014/main" id="{25EFBF89-9625-487B-B1B5-415F233C1870}"/>
              </a:ext>
            </a:extLst>
          </p:cNvPr>
          <p:cNvSpPr>
            <a:spLocks noGrp="1"/>
          </p:cNvSpPr>
          <p:nvPr>
            <p:ph type="dt" sz="half" idx="2"/>
          </p:nvPr>
        </p:nvSpPr>
        <p:spPr/>
        <p:txBody>
          <a:bodyPr/>
          <a:lstStyle/>
          <a:p>
            <a:r>
              <a:rPr lang="en-US" altLang="ja-JP"/>
              <a:t>July 2018</a:t>
            </a:r>
            <a:endParaRPr lang="en-US" altLang="ja-JP" dirty="0"/>
          </a:p>
        </p:txBody>
      </p:sp>
      <p:sp>
        <p:nvSpPr>
          <p:cNvPr id="3" name="スライド番号プレースホルダー 2">
            <a:extLst>
              <a:ext uri="{FF2B5EF4-FFF2-40B4-BE49-F238E27FC236}">
                <a16:creationId xmlns:a16="http://schemas.microsoft.com/office/drawing/2014/main" id="{D03E7EC0-81CE-4AF1-9CDD-EE948B79277B}"/>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5</a:t>
            </a:fld>
            <a:endParaRPr lang="en-US" altLang="ja-JP" dirty="0"/>
          </a:p>
        </p:txBody>
      </p:sp>
      <p:sp>
        <p:nvSpPr>
          <p:cNvPr id="4" name="フッター プレースホルダー 3">
            <a:extLst>
              <a:ext uri="{FF2B5EF4-FFF2-40B4-BE49-F238E27FC236}">
                <a16:creationId xmlns:a16="http://schemas.microsoft.com/office/drawing/2014/main" id="{3E85E1AB-725D-4A1A-A8C2-E7D980773A0E}"/>
              </a:ext>
            </a:extLst>
          </p:cNvPr>
          <p:cNvSpPr>
            <a:spLocks noGrp="1"/>
          </p:cNvSpPr>
          <p:nvPr>
            <p:ph type="ftr" sz="quarter" idx="3"/>
          </p:nvPr>
        </p:nvSpPr>
        <p:spPr/>
        <p:txBody>
          <a:bodyPr/>
          <a:lstStyle/>
          <a:p>
            <a:r>
              <a:rPr lang="en-US" altLang="ja-JP"/>
              <a:t>Ryuji Kohno(YNU/CWC-Nippon), Huan-Bang Li(NICT)</a:t>
            </a:r>
            <a:endParaRPr lang="en-US" altLang="ja-JP" dirty="0"/>
          </a:p>
        </p:txBody>
      </p:sp>
    </p:spTree>
    <p:extLst>
      <p:ext uri="{BB962C8B-B14F-4D97-AF65-F5344CB8AC3E}">
        <p14:creationId xmlns:p14="http://schemas.microsoft.com/office/powerpoint/2010/main" val="12736951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F464CCDA-B56E-44CE-B87B-6A61477CB249}"/>
              </a:ext>
            </a:extLst>
          </p:cNvPr>
          <p:cNvSpPr txBox="1">
            <a:spLocks noChangeArrowheads="1"/>
          </p:cNvSpPr>
          <p:nvPr/>
        </p:nvSpPr>
        <p:spPr>
          <a:xfrm>
            <a:off x="485775" y="533400"/>
            <a:ext cx="8229600" cy="647700"/>
          </a:xfrm>
          <a:prstGeom prst="rect">
            <a:avLst/>
          </a:prstGeom>
        </p:spPr>
        <p:txBody>
          <a:bodyPr/>
          <a:lstStyle/>
          <a:p>
            <a:pPr algn="ctr">
              <a:defRPr/>
            </a:pPr>
            <a:r>
              <a:rPr lang="en-US" altLang="ja-JP" sz="3600" b="1" kern="0" dirty="0">
                <a:latin typeface="Arial" pitchFamily="34" charset="0"/>
                <a:cs typeface="Arial" pitchFamily="34" charset="0"/>
              </a:rPr>
              <a:t>3. Main Contributors at TG6</a:t>
            </a:r>
            <a:endParaRPr lang="ja-JP" altLang="ja-JP" sz="3600" b="1" kern="0" dirty="0">
              <a:latin typeface="+mj-lt"/>
              <a:ea typeface="+mj-ea"/>
              <a:cs typeface="+mj-cs"/>
            </a:endParaRPr>
          </a:p>
        </p:txBody>
      </p:sp>
      <p:sp>
        <p:nvSpPr>
          <p:cNvPr id="3" name="Rectangle 3">
            <a:extLst>
              <a:ext uri="{FF2B5EF4-FFF2-40B4-BE49-F238E27FC236}">
                <a16:creationId xmlns:a16="http://schemas.microsoft.com/office/drawing/2014/main" id="{D942F7E6-E974-440E-946D-8AFD51F8E255}"/>
              </a:ext>
            </a:extLst>
          </p:cNvPr>
          <p:cNvSpPr>
            <a:spLocks noChangeArrowheads="1"/>
          </p:cNvSpPr>
          <p:nvPr/>
        </p:nvSpPr>
        <p:spPr bwMode="auto">
          <a:xfrm>
            <a:off x="928688" y="1147346"/>
            <a:ext cx="3571875" cy="466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a:buClr>
                <a:schemeClr val="tx2"/>
              </a:buClr>
              <a:buSzPct val="70000"/>
              <a:buFont typeface="Wingdings" panose="05000000000000000000" pitchFamily="2" charset="2"/>
              <a:buBlip>
                <a:blip r:embed="rId2"/>
              </a:buBlip>
            </a:pPr>
            <a:r>
              <a:rPr lang="en-US" altLang="ja-JP" sz="2000" b="1">
                <a:solidFill>
                  <a:srgbClr val="CC0099"/>
                </a:solidFill>
                <a:latin typeface="Arial" panose="020B0604020202020204" pitchFamily="34" charset="0"/>
                <a:cs typeface="Arial" panose="020B0604020202020204" pitchFamily="34" charset="0"/>
              </a:rPr>
              <a:t>Casuh</a:t>
            </a:r>
          </a:p>
          <a:p>
            <a:pPr>
              <a:buClr>
                <a:schemeClr val="tx2"/>
              </a:buClr>
              <a:buSzPct val="70000"/>
              <a:buFont typeface="Wingdings" panose="05000000000000000000" pitchFamily="2" charset="2"/>
              <a:buBlip>
                <a:blip r:embed="rId2"/>
              </a:buBlip>
            </a:pPr>
            <a:r>
              <a:rPr lang="en-GB" altLang="ko-KR" sz="2000" b="1">
                <a:solidFill>
                  <a:srgbClr val="3A30BA"/>
                </a:solidFill>
                <a:latin typeface="Arial" panose="020B0604020202020204" pitchFamily="34" charset="0"/>
                <a:ea typeface="Gulim" panose="020B0600000101010101" pitchFamily="34" charset="-127"/>
                <a:cs typeface="Arial" panose="020B0604020202020204" pitchFamily="34" charset="0"/>
              </a:rPr>
              <a:t>CEA-LETI</a:t>
            </a:r>
          </a:p>
          <a:p>
            <a:pPr>
              <a:buClr>
                <a:schemeClr val="tx2"/>
              </a:buClr>
              <a:buSzPct val="70000"/>
              <a:buFont typeface="Wingdings" panose="05000000000000000000" pitchFamily="2" charset="2"/>
              <a:buBlip>
                <a:blip r:embed="rId2"/>
              </a:buBlip>
            </a:pPr>
            <a:r>
              <a:rPr lang="en-GB" altLang="ja-JP" sz="2000" b="1">
                <a:solidFill>
                  <a:srgbClr val="CC0099"/>
                </a:solidFill>
                <a:latin typeface="Arial" panose="020B0604020202020204" pitchFamily="34" charset="0"/>
                <a:ea typeface="Gulim" panose="020B0600000101010101" pitchFamily="34" charset="-127"/>
                <a:cs typeface="Arial" panose="020B0604020202020204" pitchFamily="34" charset="0"/>
              </a:rPr>
              <a:t>CNU</a:t>
            </a:r>
            <a:endParaRPr lang="en-US" altLang="ja-JP" sz="2000" b="1">
              <a:solidFill>
                <a:srgbClr val="CC0099"/>
              </a:solidFill>
              <a:latin typeface="Arial" panose="020B0604020202020204" pitchFamily="34" charset="0"/>
              <a:cs typeface="Arial" panose="020B0604020202020204" pitchFamily="34" charset="0"/>
            </a:endParaRPr>
          </a:p>
          <a:p>
            <a:pPr>
              <a:buClr>
                <a:schemeClr val="tx2"/>
              </a:buClr>
              <a:buSzPct val="70000"/>
              <a:buFont typeface="Wingdings" panose="05000000000000000000" pitchFamily="2" charset="2"/>
              <a:buBlip>
                <a:blip r:embed="rId2"/>
              </a:buBlip>
            </a:pPr>
            <a:r>
              <a:rPr lang="en-US" altLang="ja-JP" sz="2000" b="1">
                <a:solidFill>
                  <a:srgbClr val="3A30BA"/>
                </a:solidFill>
                <a:latin typeface="Arial" panose="020B0604020202020204" pitchFamily="34" charset="0"/>
                <a:cs typeface="Arial" panose="020B0604020202020204" pitchFamily="34" charset="0"/>
              </a:rPr>
              <a:t>CSEM</a:t>
            </a:r>
            <a:r>
              <a:rPr lang="en-US" altLang="ja-JP" sz="2000" b="1">
                <a:solidFill>
                  <a:srgbClr val="CC0099"/>
                </a:solidFill>
                <a:latin typeface="Arial" panose="020B0604020202020204" pitchFamily="34" charset="0"/>
                <a:cs typeface="Arial" panose="020B0604020202020204" pitchFamily="34" charset="0"/>
              </a:rPr>
              <a:t> </a:t>
            </a:r>
          </a:p>
          <a:p>
            <a:pPr>
              <a:buClr>
                <a:schemeClr val="tx2"/>
              </a:buClr>
              <a:buSzPct val="70000"/>
              <a:buFont typeface="Wingdings" panose="05000000000000000000" pitchFamily="2" charset="2"/>
              <a:buBlip>
                <a:blip r:embed="rId2"/>
              </a:buBlip>
            </a:pPr>
            <a:r>
              <a:rPr lang="en-US" altLang="ja-JP" sz="2000" b="1">
                <a:latin typeface="Arial" panose="020B0604020202020204" pitchFamily="34" charset="0"/>
                <a:cs typeface="Arial" panose="020B0604020202020204" pitchFamily="34" charset="0"/>
              </a:rPr>
              <a:t>CUNY</a:t>
            </a:r>
          </a:p>
          <a:p>
            <a:pPr>
              <a:buClr>
                <a:schemeClr val="tx2"/>
              </a:buClr>
              <a:buSzPct val="70000"/>
              <a:buFont typeface="Wingdings" panose="05000000000000000000" pitchFamily="2" charset="2"/>
              <a:buBlip>
                <a:blip r:embed="rId2"/>
              </a:buBlip>
            </a:pPr>
            <a:r>
              <a:rPr lang="en-US" altLang="ja-JP" sz="2000" b="1">
                <a:solidFill>
                  <a:srgbClr val="CC0099"/>
                </a:solidFill>
                <a:latin typeface="Arial" panose="020B0604020202020204" pitchFamily="34" charset="0"/>
                <a:cs typeface="Arial" panose="020B0604020202020204" pitchFamily="34" charset="0"/>
              </a:rPr>
              <a:t>ETRI</a:t>
            </a:r>
          </a:p>
          <a:p>
            <a:pPr>
              <a:buClr>
                <a:schemeClr val="tx2"/>
              </a:buClr>
              <a:buSzPct val="70000"/>
              <a:buFont typeface="Wingdings" panose="05000000000000000000" pitchFamily="2" charset="2"/>
              <a:buBlip>
                <a:blip r:embed="rId2"/>
              </a:buBlip>
            </a:pPr>
            <a:r>
              <a:rPr lang="en-US" altLang="ja-JP" sz="2000" b="1">
                <a:solidFill>
                  <a:srgbClr val="3A30BA"/>
                </a:solidFill>
                <a:latin typeface="Arial" panose="020B0604020202020204" pitchFamily="34" charset="0"/>
                <a:cs typeface="Arial" panose="020B0604020202020204" pitchFamily="34" charset="0"/>
              </a:rPr>
              <a:t>France Telecom</a:t>
            </a:r>
          </a:p>
          <a:p>
            <a:pPr>
              <a:buClr>
                <a:schemeClr val="tx2"/>
              </a:buClr>
              <a:buSzPct val="70000"/>
              <a:buFont typeface="Wingdings" panose="05000000000000000000" pitchFamily="2" charset="2"/>
              <a:buBlip>
                <a:blip r:embed="rId2"/>
              </a:buBlip>
            </a:pPr>
            <a:r>
              <a:rPr lang="en-US" altLang="ja-JP" sz="2000" b="1">
                <a:solidFill>
                  <a:srgbClr val="3A30BA"/>
                </a:solidFill>
                <a:latin typeface="Arial" panose="020B0604020202020204" pitchFamily="34" charset="0"/>
                <a:cs typeface="Arial" panose="020B0604020202020204" pitchFamily="34" charset="0"/>
              </a:rPr>
              <a:t>Fujitsu Lab. Europe</a:t>
            </a:r>
          </a:p>
          <a:p>
            <a:pPr>
              <a:buClr>
                <a:schemeClr val="tx2"/>
              </a:buClr>
              <a:buSzPct val="70000"/>
              <a:buFont typeface="Wingdings" panose="05000000000000000000" pitchFamily="2" charset="2"/>
              <a:buBlip>
                <a:blip r:embed="rId2"/>
              </a:buBlip>
            </a:pPr>
            <a:r>
              <a:rPr lang="en-US" altLang="ja-JP" sz="2000" b="1">
                <a:solidFill>
                  <a:srgbClr val="CC0099"/>
                </a:solidFill>
                <a:latin typeface="Arial" panose="020B0604020202020204" pitchFamily="34" charset="0"/>
                <a:cs typeface="Arial" panose="020B0604020202020204" pitchFamily="34" charset="0"/>
              </a:rPr>
              <a:t>Fujitsu Lab.</a:t>
            </a:r>
          </a:p>
          <a:p>
            <a:pPr>
              <a:buClr>
                <a:schemeClr val="tx2"/>
              </a:buClr>
              <a:buSzPct val="70000"/>
              <a:buFont typeface="Wingdings" panose="05000000000000000000" pitchFamily="2" charset="2"/>
              <a:buBlip>
                <a:blip r:embed="rId2"/>
              </a:buBlip>
            </a:pPr>
            <a:r>
              <a:rPr lang="en-US" altLang="ja-JP" sz="2000" b="1">
                <a:latin typeface="Arial" panose="020B0604020202020204" pitchFamily="34" charset="0"/>
                <a:cs typeface="Arial" panose="020B0604020202020204" pitchFamily="34" charset="0"/>
              </a:rPr>
              <a:t>GE Global Research</a:t>
            </a:r>
          </a:p>
          <a:p>
            <a:pPr>
              <a:buClr>
                <a:schemeClr val="tx2"/>
              </a:buClr>
              <a:buSzPct val="70000"/>
              <a:buFont typeface="Wingdings" panose="05000000000000000000" pitchFamily="2" charset="2"/>
              <a:buBlip>
                <a:blip r:embed="rId2"/>
              </a:buBlip>
            </a:pPr>
            <a:r>
              <a:rPr lang="en-US" altLang="ja-JP" sz="2000" b="1">
                <a:latin typeface="Arial" panose="020B0604020202020204" pitchFamily="34" charset="0"/>
                <a:cs typeface="Arial" panose="020B0604020202020204" pitchFamily="34" charset="0"/>
              </a:rPr>
              <a:t>GE Healthcare</a:t>
            </a:r>
          </a:p>
          <a:p>
            <a:pPr>
              <a:buClr>
                <a:schemeClr val="tx2"/>
              </a:buClr>
              <a:buSzPct val="70000"/>
              <a:buFont typeface="Wingdings" panose="05000000000000000000" pitchFamily="2" charset="2"/>
              <a:buBlip>
                <a:blip r:embed="rId2"/>
              </a:buBlip>
            </a:pPr>
            <a:r>
              <a:rPr lang="en-US" altLang="ja-JP" sz="2000" b="1">
                <a:solidFill>
                  <a:srgbClr val="3A30BA"/>
                </a:solidFill>
                <a:latin typeface="Arial" panose="020B0604020202020204" pitchFamily="34" charset="0"/>
                <a:cs typeface="Arial" panose="020B0604020202020204" pitchFamily="34" charset="0"/>
              </a:rPr>
              <a:t>IMEC</a:t>
            </a:r>
          </a:p>
          <a:p>
            <a:pPr>
              <a:buClr>
                <a:schemeClr val="tx2"/>
              </a:buClr>
              <a:buSzPct val="70000"/>
              <a:buFont typeface="Wingdings" panose="05000000000000000000" pitchFamily="2" charset="2"/>
              <a:buBlip>
                <a:blip r:embed="rId2"/>
              </a:buBlip>
            </a:pPr>
            <a:r>
              <a:rPr lang="en-US" altLang="ja-JP" sz="2000" b="1">
                <a:solidFill>
                  <a:srgbClr val="CC0099"/>
                </a:solidFill>
                <a:latin typeface="Arial" panose="020B0604020202020204" pitchFamily="34" charset="0"/>
                <a:cs typeface="Arial" panose="020B0604020202020204" pitchFamily="34" charset="0"/>
              </a:rPr>
              <a:t>Inha University</a:t>
            </a:r>
          </a:p>
          <a:p>
            <a:pPr>
              <a:buClr>
                <a:schemeClr val="tx2"/>
              </a:buClr>
              <a:buSzPct val="70000"/>
              <a:buFont typeface="Wingdings" panose="05000000000000000000" pitchFamily="2" charset="2"/>
              <a:buBlip>
                <a:blip r:embed="rId2"/>
              </a:buBlip>
            </a:pPr>
            <a:r>
              <a:rPr lang="en-US" altLang="ja-JP" sz="2000" b="1">
                <a:solidFill>
                  <a:srgbClr val="CC0099"/>
                </a:solidFill>
                <a:latin typeface="Arial" panose="020B0604020202020204" pitchFamily="34" charset="0"/>
                <a:cs typeface="Arial" panose="020B0604020202020204" pitchFamily="34" charset="0"/>
              </a:rPr>
              <a:t>KETI</a:t>
            </a:r>
          </a:p>
          <a:p>
            <a:pPr>
              <a:buClr>
                <a:schemeClr val="tx2"/>
              </a:buClr>
              <a:buSzPct val="70000"/>
              <a:buFont typeface="Wingdings" panose="05000000000000000000" pitchFamily="2" charset="2"/>
              <a:buBlip>
                <a:blip r:embed="rId2"/>
              </a:buBlip>
            </a:pPr>
            <a:r>
              <a:rPr lang="en-US" altLang="ja-JP" sz="2000" b="1">
                <a:solidFill>
                  <a:srgbClr val="CC0099"/>
                </a:solidFill>
                <a:latin typeface="Arial" panose="020B0604020202020204" pitchFamily="34" charset="0"/>
                <a:cs typeface="Arial" panose="020B0604020202020204" pitchFamily="34" charset="0"/>
              </a:rPr>
              <a:t>Korpa </a:t>
            </a:r>
          </a:p>
          <a:p>
            <a:pPr>
              <a:buClr>
                <a:schemeClr val="tx2"/>
              </a:buClr>
              <a:buSzPct val="70000"/>
              <a:buFont typeface="Wingdings" panose="05000000000000000000" pitchFamily="2" charset="2"/>
              <a:buBlip>
                <a:blip r:embed="rId2"/>
              </a:buBlip>
            </a:pPr>
            <a:r>
              <a:rPr lang="en-US" altLang="ja-JP" sz="2000" b="1">
                <a:solidFill>
                  <a:srgbClr val="CC0099"/>
                </a:solidFill>
                <a:latin typeface="Arial" panose="020B0604020202020204" pitchFamily="34" charset="0"/>
                <a:cs typeface="Arial" panose="020B0604020202020204" pitchFamily="34" charset="0"/>
              </a:rPr>
              <a:t>LG Electronics</a:t>
            </a:r>
          </a:p>
          <a:p>
            <a:pPr>
              <a:buClr>
                <a:schemeClr val="tx2"/>
              </a:buClr>
              <a:buSzPct val="70000"/>
              <a:buFont typeface="Wingdings" panose="05000000000000000000" pitchFamily="2" charset="2"/>
              <a:buBlip>
                <a:blip r:embed="rId2"/>
              </a:buBlip>
            </a:pPr>
            <a:r>
              <a:rPr lang="en-US" altLang="ja-JP" sz="2000" b="1">
                <a:solidFill>
                  <a:srgbClr val="CC0099"/>
                </a:solidFill>
                <a:latin typeface="Arial" panose="020B0604020202020204" pitchFamily="34" charset="0"/>
                <a:cs typeface="Arial" panose="020B0604020202020204" pitchFamily="34" charset="0"/>
              </a:rPr>
              <a:t>Meiji Univesity</a:t>
            </a:r>
          </a:p>
          <a:p>
            <a:pPr>
              <a:buClr>
                <a:schemeClr val="tx2"/>
              </a:buClr>
              <a:buSzPct val="70000"/>
            </a:pPr>
            <a:endParaRPr lang="en-US" altLang="ja-JP" sz="2000" b="1">
              <a:solidFill>
                <a:srgbClr val="3A30BA"/>
              </a:solidFill>
              <a:latin typeface="Arial" panose="020B0604020202020204" pitchFamily="34" charset="0"/>
              <a:cs typeface="Arial" panose="020B0604020202020204" pitchFamily="34" charset="0"/>
            </a:endParaRPr>
          </a:p>
          <a:p>
            <a:pPr>
              <a:buClr>
                <a:schemeClr val="tx2"/>
              </a:buClr>
              <a:buSzPct val="70000"/>
              <a:buFont typeface="Wingdings" panose="05000000000000000000" pitchFamily="2" charset="2"/>
              <a:buBlip>
                <a:blip r:embed="rId2"/>
              </a:buBlip>
            </a:pPr>
            <a:endParaRPr lang="ja-JP" altLang="en-US" sz="2000" b="1">
              <a:solidFill>
                <a:srgbClr val="CC0099"/>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2C3F03FD-939D-4C20-B157-169843659144}"/>
              </a:ext>
            </a:extLst>
          </p:cNvPr>
          <p:cNvSpPr>
            <a:spLocks noChangeArrowheads="1"/>
          </p:cNvSpPr>
          <p:nvPr/>
        </p:nvSpPr>
        <p:spPr bwMode="auto">
          <a:xfrm>
            <a:off x="4214813" y="1433096"/>
            <a:ext cx="4500562"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pPr>
              <a:buClr>
                <a:schemeClr val="tx2"/>
              </a:buClr>
              <a:buSzPct val="70000"/>
              <a:buFontTx/>
              <a:buBlip>
                <a:blip r:embed="rId2"/>
              </a:buBlip>
            </a:pPr>
            <a:r>
              <a:rPr lang="en-US" altLang="ja-JP" sz="2000" b="1" i="1" dirty="0">
                <a:latin typeface="Arial" panose="020B0604020202020204" pitchFamily="34" charset="0"/>
                <a:cs typeface="Arial" panose="020B0604020202020204" pitchFamily="34" charset="0"/>
              </a:rPr>
              <a:t>Mitsubishi Electric Research Labs, USA </a:t>
            </a:r>
          </a:p>
          <a:p>
            <a:pPr>
              <a:buClr>
                <a:schemeClr val="tx2"/>
              </a:buClr>
              <a:buSzPct val="70000"/>
              <a:buFontTx/>
              <a:buBlip>
                <a:blip r:embed="rId2"/>
              </a:buBlip>
            </a:pPr>
            <a:r>
              <a:rPr lang="en-US" altLang="ja-JP" sz="2000" b="1" dirty="0">
                <a:solidFill>
                  <a:srgbClr val="CC0099"/>
                </a:solidFill>
                <a:latin typeface="Arial" panose="020B0604020202020204" pitchFamily="34" charset="0"/>
                <a:cs typeface="Arial" panose="020B0604020202020204" pitchFamily="34" charset="0"/>
              </a:rPr>
              <a:t>NICT</a:t>
            </a:r>
          </a:p>
          <a:p>
            <a:pPr>
              <a:buClr>
                <a:schemeClr val="tx2"/>
              </a:buClr>
              <a:buSzPct val="70000"/>
              <a:buFont typeface="Wingdings" panose="05000000000000000000" pitchFamily="2" charset="2"/>
              <a:buBlip>
                <a:blip r:embed="rId2"/>
              </a:buBlip>
            </a:pPr>
            <a:r>
              <a:rPr lang="en-US" altLang="ja-JP" sz="2000" b="1" dirty="0">
                <a:solidFill>
                  <a:srgbClr val="CC0099"/>
                </a:solidFill>
                <a:latin typeface="Arial" panose="020B0604020202020204" pitchFamily="34" charset="0"/>
                <a:cs typeface="Arial" panose="020B0604020202020204" pitchFamily="34" charset="0"/>
              </a:rPr>
              <a:t>NICTA</a:t>
            </a:r>
          </a:p>
          <a:p>
            <a:pPr>
              <a:buClr>
                <a:schemeClr val="tx2"/>
              </a:buClr>
              <a:buSzPct val="70000"/>
              <a:buFont typeface="Wingdings" panose="05000000000000000000" pitchFamily="2" charset="2"/>
              <a:buBlip>
                <a:blip r:embed="rId2"/>
              </a:buBlip>
            </a:pPr>
            <a:r>
              <a:rPr lang="en-US" altLang="ja-JP" sz="2000" b="1" dirty="0">
                <a:latin typeface="Arial" panose="020B0604020202020204" pitchFamily="34" charset="0"/>
                <a:cs typeface="Arial" panose="020B0604020202020204" pitchFamily="34" charset="0"/>
              </a:rPr>
              <a:t>NIST</a:t>
            </a:r>
          </a:p>
          <a:p>
            <a:pPr>
              <a:buClr>
                <a:schemeClr val="tx2"/>
              </a:buClr>
              <a:buSzPct val="70000"/>
              <a:buFont typeface="Wingdings" panose="05000000000000000000" pitchFamily="2" charset="2"/>
              <a:buBlip>
                <a:blip r:embed="rId2"/>
              </a:buBlip>
            </a:pPr>
            <a:r>
              <a:rPr lang="en-US" altLang="ja-JP" sz="2000" b="1" dirty="0">
                <a:latin typeface="Arial" panose="020B0604020202020204" pitchFamily="34" charset="0"/>
                <a:cs typeface="Arial" panose="020B0604020202020204" pitchFamily="34" charset="0"/>
              </a:rPr>
              <a:t>Olympus, USA</a:t>
            </a:r>
          </a:p>
          <a:p>
            <a:pPr>
              <a:buClr>
                <a:schemeClr val="tx2"/>
              </a:buClr>
              <a:buSzPct val="70000"/>
              <a:buFont typeface="Wingdings" panose="05000000000000000000" pitchFamily="2" charset="2"/>
              <a:buBlip>
                <a:blip r:embed="rId2"/>
              </a:buBlip>
            </a:pPr>
            <a:r>
              <a:rPr lang="en-US" altLang="ja-JP" sz="2000" b="1" dirty="0">
                <a:latin typeface="Arial" panose="020B0604020202020204" pitchFamily="34" charset="0"/>
                <a:cs typeface="Arial" panose="020B0604020202020204" pitchFamily="34" charset="0"/>
              </a:rPr>
              <a:t>Philips, USA</a:t>
            </a:r>
          </a:p>
          <a:p>
            <a:pPr>
              <a:buClr>
                <a:schemeClr val="tx2"/>
              </a:buClr>
              <a:buSzPct val="70000"/>
              <a:buFont typeface="Wingdings" panose="05000000000000000000" pitchFamily="2" charset="2"/>
              <a:buBlip>
                <a:blip r:embed="rId2"/>
              </a:buBlip>
            </a:pPr>
            <a:r>
              <a:rPr lang="en-US" altLang="ja-JP" sz="2000" b="1" dirty="0">
                <a:solidFill>
                  <a:srgbClr val="3A30BA"/>
                </a:solidFill>
                <a:latin typeface="Arial" panose="020B0604020202020204" pitchFamily="34" charset="0"/>
                <a:cs typeface="Arial" panose="020B0604020202020204" pitchFamily="34" charset="0"/>
              </a:rPr>
              <a:t>Philips, EU</a:t>
            </a:r>
          </a:p>
          <a:p>
            <a:pPr>
              <a:buClr>
                <a:schemeClr val="tx2"/>
              </a:buClr>
              <a:buSzPct val="70000"/>
              <a:buFont typeface="Wingdings" panose="05000000000000000000" pitchFamily="2" charset="2"/>
              <a:buBlip>
                <a:blip r:embed="rId2"/>
              </a:buBlip>
            </a:pPr>
            <a:r>
              <a:rPr lang="en-US" altLang="ja-JP" sz="2000" b="1" dirty="0">
                <a:solidFill>
                  <a:srgbClr val="CC0099"/>
                </a:solidFill>
                <a:latin typeface="Arial" panose="020B0604020202020204" pitchFamily="34" charset="0"/>
                <a:cs typeface="Arial" panose="020B0604020202020204" pitchFamily="34" charset="0"/>
              </a:rPr>
              <a:t>Samsung</a:t>
            </a:r>
          </a:p>
          <a:p>
            <a:pPr>
              <a:buClr>
                <a:schemeClr val="tx2"/>
              </a:buClr>
              <a:buSzPct val="70000"/>
              <a:buFont typeface="Wingdings" panose="05000000000000000000" pitchFamily="2" charset="2"/>
              <a:buBlip>
                <a:blip r:embed="rId2"/>
              </a:buBlip>
            </a:pPr>
            <a:r>
              <a:rPr lang="en-US" altLang="ja-JP" sz="2000" b="1" dirty="0" err="1">
                <a:latin typeface="Arial" panose="020B0604020202020204" pitchFamily="34" charset="0"/>
                <a:cs typeface="Arial" panose="020B0604020202020204" pitchFamily="34" charset="0"/>
              </a:rPr>
              <a:t>Tensorcom</a:t>
            </a:r>
            <a:endParaRPr lang="en-US" altLang="ja-JP" sz="2000" b="1" dirty="0">
              <a:latin typeface="Arial" panose="020B0604020202020204" pitchFamily="34" charset="0"/>
              <a:cs typeface="Arial" panose="020B0604020202020204" pitchFamily="34" charset="0"/>
            </a:endParaRPr>
          </a:p>
          <a:p>
            <a:pPr>
              <a:buClr>
                <a:schemeClr val="tx2"/>
              </a:buClr>
              <a:buSzPct val="70000"/>
              <a:buFont typeface="Wingdings" panose="05000000000000000000" pitchFamily="2" charset="2"/>
              <a:buBlip>
                <a:blip r:embed="rId2"/>
              </a:buBlip>
            </a:pPr>
            <a:r>
              <a:rPr lang="en-US" altLang="ja-JP" sz="2000" b="1" dirty="0">
                <a:latin typeface="Arial" panose="020B0604020202020204" pitchFamily="34" charset="0"/>
                <a:cs typeface="Arial" panose="020B0604020202020204" pitchFamily="34" charset="0"/>
              </a:rPr>
              <a:t>Texas Instrument</a:t>
            </a:r>
          </a:p>
          <a:p>
            <a:pPr>
              <a:buClr>
                <a:schemeClr val="tx2"/>
              </a:buClr>
              <a:buSzPct val="70000"/>
              <a:buFont typeface="Wingdings" panose="05000000000000000000" pitchFamily="2" charset="2"/>
              <a:buBlip>
                <a:blip r:embed="rId2"/>
              </a:buBlip>
            </a:pPr>
            <a:r>
              <a:rPr lang="en-US" altLang="ja-JP" sz="2000" b="1" dirty="0">
                <a:solidFill>
                  <a:srgbClr val="3A30BA"/>
                </a:solidFill>
                <a:latin typeface="Arial" panose="020B0604020202020204" pitchFamily="34" charset="0"/>
                <a:cs typeface="Arial" panose="020B0604020202020204" pitchFamily="34" charset="0"/>
              </a:rPr>
              <a:t>Thales</a:t>
            </a:r>
          </a:p>
          <a:p>
            <a:pPr>
              <a:buClr>
                <a:schemeClr val="tx2"/>
              </a:buClr>
              <a:buSzPct val="70000"/>
              <a:buFont typeface="Wingdings" panose="05000000000000000000" pitchFamily="2" charset="2"/>
              <a:buBlip>
                <a:blip r:embed="rId2"/>
              </a:buBlip>
            </a:pPr>
            <a:r>
              <a:rPr lang="en-US" altLang="ja-JP" sz="2000" b="1" dirty="0" err="1">
                <a:solidFill>
                  <a:srgbClr val="3A30BA"/>
                </a:solidFill>
                <a:latin typeface="Arial" panose="020B0604020202020204" pitchFamily="34" charset="0"/>
                <a:cs typeface="Arial" panose="020B0604020202020204" pitchFamily="34" charset="0"/>
              </a:rPr>
              <a:t>Toumaz</a:t>
            </a:r>
            <a:r>
              <a:rPr lang="en-US" altLang="ja-JP" sz="2000" b="1" dirty="0">
                <a:solidFill>
                  <a:srgbClr val="3A30BA"/>
                </a:solidFill>
                <a:latin typeface="Arial" panose="020B0604020202020204" pitchFamily="34" charset="0"/>
                <a:cs typeface="Arial" panose="020B0604020202020204" pitchFamily="34" charset="0"/>
              </a:rPr>
              <a:t> Technologies</a:t>
            </a:r>
          </a:p>
          <a:p>
            <a:pPr>
              <a:buClr>
                <a:schemeClr val="tx2"/>
              </a:buClr>
              <a:buSzPct val="70000"/>
              <a:buFont typeface="Wingdings" panose="05000000000000000000" pitchFamily="2" charset="2"/>
              <a:buBlip>
                <a:blip r:embed="rId2"/>
              </a:buBlip>
            </a:pPr>
            <a:r>
              <a:rPr lang="en-US" altLang="ja-JP" sz="2000" b="1" dirty="0">
                <a:solidFill>
                  <a:srgbClr val="CC0099"/>
                </a:solidFill>
                <a:latin typeface="Arial" panose="020B0604020202020204" pitchFamily="34" charset="0"/>
                <a:cs typeface="Arial" panose="020B0604020202020204" pitchFamily="34" charset="0"/>
              </a:rPr>
              <a:t>Yokohama National University</a:t>
            </a:r>
          </a:p>
          <a:p>
            <a:pPr>
              <a:buClr>
                <a:schemeClr val="tx2"/>
              </a:buClr>
              <a:buSzPct val="70000"/>
              <a:buFont typeface="Wingdings" panose="05000000000000000000" pitchFamily="2" charset="2"/>
              <a:buBlip>
                <a:blip r:embed="rId2"/>
              </a:buBlip>
            </a:pPr>
            <a:r>
              <a:rPr lang="en-US" altLang="ja-JP" sz="2000" b="1" dirty="0" err="1">
                <a:latin typeface="Arial" panose="020B0604020202020204" pitchFamily="34" charset="0"/>
                <a:cs typeface="Arial" panose="020B0604020202020204" pitchFamily="34" charset="0"/>
              </a:rPr>
              <a:t>Zarlink</a:t>
            </a:r>
            <a:r>
              <a:rPr lang="en-US" altLang="ja-JP" sz="2000" b="1" dirty="0">
                <a:latin typeface="Arial" panose="020B0604020202020204" pitchFamily="34" charset="0"/>
                <a:cs typeface="Arial" panose="020B0604020202020204" pitchFamily="34" charset="0"/>
              </a:rPr>
              <a:t> Semiconductor</a:t>
            </a:r>
          </a:p>
          <a:p>
            <a:pPr>
              <a:buClr>
                <a:schemeClr val="tx2"/>
              </a:buClr>
              <a:buSzPct val="70000"/>
              <a:buFont typeface="Wingdings" panose="05000000000000000000" pitchFamily="2" charset="2"/>
              <a:buBlip>
                <a:blip r:embed="rId2"/>
              </a:buBlip>
            </a:pPr>
            <a:r>
              <a:rPr lang="en-US" altLang="ja-JP" sz="2000" b="1" dirty="0">
                <a:solidFill>
                  <a:srgbClr val="CC0099"/>
                </a:solidFill>
                <a:latin typeface="Arial" panose="020B0604020202020204" pitchFamily="34" charset="0"/>
                <a:cs typeface="Arial" panose="020B0604020202020204" pitchFamily="34" charset="0"/>
              </a:rPr>
              <a:t>… …</a:t>
            </a:r>
          </a:p>
          <a:p>
            <a:pPr>
              <a:buClr>
                <a:schemeClr val="tx2"/>
              </a:buClr>
              <a:buSzPct val="70000"/>
              <a:buFont typeface="Wingdings" panose="05000000000000000000" pitchFamily="2" charset="2"/>
              <a:buBlip>
                <a:blip r:embed="rId2"/>
              </a:buBlip>
            </a:pPr>
            <a:endParaRPr lang="en-US" altLang="ja-JP" sz="2000" b="1" dirty="0">
              <a:solidFill>
                <a:srgbClr val="CC0099"/>
              </a:solidFill>
              <a:latin typeface="Arial" panose="020B0604020202020204" pitchFamily="34" charset="0"/>
              <a:cs typeface="Arial" panose="020B0604020202020204" pitchFamily="34" charset="0"/>
            </a:endParaRPr>
          </a:p>
          <a:p>
            <a:pPr>
              <a:buClr>
                <a:schemeClr val="tx2"/>
              </a:buClr>
              <a:buSzPct val="70000"/>
              <a:buFont typeface="Wingdings" panose="05000000000000000000" pitchFamily="2" charset="2"/>
              <a:buBlip>
                <a:blip r:embed="rId2"/>
              </a:buBlip>
            </a:pPr>
            <a:endParaRPr lang="en-US" altLang="ja-JP" sz="2000" b="1" dirty="0">
              <a:solidFill>
                <a:srgbClr val="CC0099"/>
              </a:solidFill>
              <a:latin typeface="Arial" panose="020B0604020202020204" pitchFamily="34" charset="0"/>
              <a:cs typeface="Arial" panose="020B0604020202020204" pitchFamily="34" charset="0"/>
            </a:endParaRPr>
          </a:p>
          <a:p>
            <a:pPr>
              <a:buClr>
                <a:schemeClr val="tx2"/>
              </a:buClr>
              <a:buSzPct val="70000"/>
              <a:buFont typeface="Wingdings" panose="05000000000000000000" pitchFamily="2" charset="2"/>
              <a:buBlip>
                <a:blip r:embed="rId2"/>
              </a:buBlip>
            </a:pPr>
            <a:endParaRPr lang="en-US" altLang="ja-JP" sz="2000" b="1" dirty="0">
              <a:solidFill>
                <a:srgbClr val="CC0099"/>
              </a:solidFill>
              <a:latin typeface="Arial" panose="020B0604020202020204" pitchFamily="34" charset="0"/>
              <a:cs typeface="Arial" panose="020B0604020202020204" pitchFamily="34" charset="0"/>
            </a:endParaRPr>
          </a:p>
          <a:p>
            <a:pPr>
              <a:buClr>
                <a:schemeClr val="tx2"/>
              </a:buClr>
              <a:buSzPct val="70000"/>
              <a:buFont typeface="Wingdings" panose="05000000000000000000" pitchFamily="2" charset="2"/>
              <a:buBlip>
                <a:blip r:embed="rId2"/>
              </a:buBlip>
            </a:pPr>
            <a:endParaRPr lang="ja-JP" altLang="en-US" sz="2000" b="1" dirty="0">
              <a:solidFill>
                <a:srgbClr val="CC0099"/>
              </a:solidFill>
              <a:latin typeface="Arial" panose="020B0604020202020204" pitchFamily="34" charset="0"/>
              <a:cs typeface="Arial" panose="020B0604020202020204" pitchFamily="34" charset="0"/>
            </a:endParaRPr>
          </a:p>
        </p:txBody>
      </p:sp>
      <p:grpSp>
        <p:nvGrpSpPr>
          <p:cNvPr id="7173" name="グループ化 9">
            <a:extLst>
              <a:ext uri="{FF2B5EF4-FFF2-40B4-BE49-F238E27FC236}">
                <a16:creationId xmlns:a16="http://schemas.microsoft.com/office/drawing/2014/main" id="{1CA1C6E5-3883-4F98-B767-EB5125D8B417}"/>
              </a:ext>
            </a:extLst>
          </p:cNvPr>
          <p:cNvGrpSpPr>
            <a:grpSpLocks/>
          </p:cNvGrpSpPr>
          <p:nvPr/>
        </p:nvGrpSpPr>
        <p:grpSpPr bwMode="auto">
          <a:xfrm>
            <a:off x="7358063" y="2433221"/>
            <a:ext cx="1428750" cy="1071562"/>
            <a:chOff x="6357938" y="1071563"/>
            <a:chExt cx="1428750" cy="1071562"/>
          </a:xfrm>
        </p:grpSpPr>
        <p:sp>
          <p:nvSpPr>
            <p:cNvPr id="7174" name="正方形/長方形 5">
              <a:extLst>
                <a:ext uri="{FF2B5EF4-FFF2-40B4-BE49-F238E27FC236}">
                  <a16:creationId xmlns:a16="http://schemas.microsoft.com/office/drawing/2014/main" id="{DE2AD5F5-626A-4131-91ED-22336043075F}"/>
                </a:ext>
              </a:extLst>
            </p:cNvPr>
            <p:cNvSpPr>
              <a:spLocks noChangeArrowheads="1"/>
            </p:cNvSpPr>
            <p:nvPr/>
          </p:nvSpPr>
          <p:spPr bwMode="auto">
            <a:xfrm>
              <a:off x="6357938" y="1785938"/>
              <a:ext cx="1428750" cy="357187"/>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r>
                <a:rPr lang="en-US" altLang="ja-JP" b="1">
                  <a:latin typeface="Arial" panose="020B0604020202020204" pitchFamily="34" charset="0"/>
                  <a:cs typeface="Arial" panose="020B0604020202020204" pitchFamily="34" charset="0"/>
                </a:rPr>
                <a:t>USA</a:t>
              </a:r>
              <a:endParaRPr lang="ja-JP" altLang="en-US" b="1">
                <a:latin typeface="Arial" panose="020B0604020202020204" pitchFamily="34" charset="0"/>
                <a:cs typeface="Arial" panose="020B0604020202020204" pitchFamily="34" charset="0"/>
              </a:endParaRPr>
            </a:p>
          </p:txBody>
        </p:sp>
        <p:sp>
          <p:nvSpPr>
            <p:cNvPr id="7175" name="正方形/長方形 6">
              <a:extLst>
                <a:ext uri="{FF2B5EF4-FFF2-40B4-BE49-F238E27FC236}">
                  <a16:creationId xmlns:a16="http://schemas.microsoft.com/office/drawing/2014/main" id="{7714968E-7DC1-487F-9BF7-ED3A5FA448C7}"/>
                </a:ext>
              </a:extLst>
            </p:cNvPr>
            <p:cNvSpPr>
              <a:spLocks noChangeArrowheads="1"/>
            </p:cNvSpPr>
            <p:nvPr/>
          </p:nvSpPr>
          <p:spPr bwMode="auto">
            <a:xfrm>
              <a:off x="6357938" y="1428750"/>
              <a:ext cx="1428750" cy="357188"/>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r>
                <a:rPr lang="en-US" altLang="ja-JP" b="1">
                  <a:solidFill>
                    <a:srgbClr val="3A30BA"/>
                  </a:solidFill>
                  <a:latin typeface="Arial" panose="020B0604020202020204" pitchFamily="34" charset="0"/>
                  <a:cs typeface="Arial" panose="020B0604020202020204" pitchFamily="34" charset="0"/>
                </a:rPr>
                <a:t>Europe</a:t>
              </a:r>
              <a:endParaRPr lang="ja-JP" altLang="en-US" b="1">
                <a:solidFill>
                  <a:srgbClr val="3A30BA"/>
                </a:solidFill>
                <a:latin typeface="Arial" panose="020B0604020202020204" pitchFamily="34" charset="0"/>
                <a:cs typeface="Arial" panose="020B0604020202020204" pitchFamily="34" charset="0"/>
              </a:endParaRPr>
            </a:p>
          </p:txBody>
        </p:sp>
        <p:sp>
          <p:nvSpPr>
            <p:cNvPr id="7176" name="正方形/長方形 7">
              <a:extLst>
                <a:ext uri="{FF2B5EF4-FFF2-40B4-BE49-F238E27FC236}">
                  <a16:creationId xmlns:a16="http://schemas.microsoft.com/office/drawing/2014/main" id="{F0CF94C4-F6A2-4EEA-8AD4-B943F09B68F4}"/>
                </a:ext>
              </a:extLst>
            </p:cNvPr>
            <p:cNvSpPr>
              <a:spLocks noChangeArrowheads="1"/>
            </p:cNvSpPr>
            <p:nvPr/>
          </p:nvSpPr>
          <p:spPr bwMode="auto">
            <a:xfrm>
              <a:off x="6357938" y="1071563"/>
              <a:ext cx="1428750" cy="357187"/>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r>
                <a:rPr lang="en-US" altLang="ja-JP" b="1">
                  <a:solidFill>
                    <a:srgbClr val="CC0099"/>
                  </a:solidFill>
                  <a:latin typeface="Arial" panose="020B0604020202020204" pitchFamily="34" charset="0"/>
                  <a:cs typeface="Arial" panose="020B0604020202020204" pitchFamily="34" charset="0"/>
                </a:rPr>
                <a:t>Asia</a:t>
              </a:r>
              <a:endParaRPr lang="ja-JP" altLang="en-US" b="1">
                <a:solidFill>
                  <a:srgbClr val="CC0099"/>
                </a:solidFill>
                <a:latin typeface="Arial" panose="020B0604020202020204" pitchFamily="34" charset="0"/>
                <a:cs typeface="Arial" panose="020B0604020202020204" pitchFamily="34" charset="0"/>
              </a:endParaRPr>
            </a:p>
          </p:txBody>
        </p:sp>
      </p:grpSp>
      <p:sp>
        <p:nvSpPr>
          <p:cNvPr id="2" name="日付プレースホルダー 1">
            <a:extLst>
              <a:ext uri="{FF2B5EF4-FFF2-40B4-BE49-F238E27FC236}">
                <a16:creationId xmlns:a16="http://schemas.microsoft.com/office/drawing/2014/main" id="{DF70873B-6405-4C65-BF44-6C9073654DC1}"/>
              </a:ext>
            </a:extLst>
          </p:cNvPr>
          <p:cNvSpPr>
            <a:spLocks noGrp="1"/>
          </p:cNvSpPr>
          <p:nvPr>
            <p:ph type="dt" sz="half" idx="2"/>
          </p:nvPr>
        </p:nvSpPr>
        <p:spPr/>
        <p:txBody>
          <a:bodyPr/>
          <a:lstStyle/>
          <a:p>
            <a:r>
              <a:rPr lang="en-US" altLang="ja-JP"/>
              <a:t>July 2018</a:t>
            </a:r>
            <a:endParaRPr lang="en-US" altLang="ja-JP" dirty="0"/>
          </a:p>
        </p:txBody>
      </p:sp>
      <p:sp>
        <p:nvSpPr>
          <p:cNvPr id="6" name="フッター プレースホルダー 5">
            <a:extLst>
              <a:ext uri="{FF2B5EF4-FFF2-40B4-BE49-F238E27FC236}">
                <a16:creationId xmlns:a16="http://schemas.microsoft.com/office/drawing/2014/main" id="{19CAD38E-55C2-4AA8-B31E-769179E8C038}"/>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7" name="スライド番号プレースホルダー 6">
            <a:extLst>
              <a:ext uri="{FF2B5EF4-FFF2-40B4-BE49-F238E27FC236}">
                <a16:creationId xmlns:a16="http://schemas.microsoft.com/office/drawing/2014/main" id="{176384DA-BACE-4768-BB2F-359F388DD74A}"/>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6</a:t>
            </a:fld>
            <a:endParaRPr lang="en-US" altLang="ja-JP" dirty="0"/>
          </a:p>
        </p:txBody>
      </p:sp>
    </p:spTree>
    <p:extLst>
      <p:ext uri="{BB962C8B-B14F-4D97-AF65-F5344CB8AC3E}">
        <p14:creationId xmlns:p14="http://schemas.microsoft.com/office/powerpoint/2010/main" val="4663940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5">
                                            <p:txEl>
                                              <p:pRg st="1" end="1"/>
                                            </p:txEl>
                                          </p:spTgt>
                                        </p:tgtEl>
                                      </p:cBhvr>
                                      <p:by x="150000" y="150000"/>
                                    </p:animScale>
                                  </p:childTnLst>
                                </p:cTn>
                              </p:par>
                              <p:par>
                                <p:cTn id="7" presetID="6" presetClass="emph" presetSubtype="0" fill="hold" nodeType="withEffect">
                                  <p:stCondLst>
                                    <p:cond delay="0"/>
                                  </p:stCondLst>
                                  <p:childTnLst>
                                    <p:animScale>
                                      <p:cBhvr>
                                        <p:cTn id="8" dur="2000" fill="hold"/>
                                        <p:tgtEl>
                                          <p:spTgt spid="3">
                                            <p:txEl>
                                              <p:pRg st="8" end="8"/>
                                            </p:txEl>
                                          </p:spTgt>
                                        </p:tgtEl>
                                      </p:cBhvr>
                                      <p:by x="150000" y="150000"/>
                                    </p:animScale>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mph" presetSubtype="0" fill="hold" nodeType="clickEffect">
                                  <p:stCondLst>
                                    <p:cond delay="0"/>
                                  </p:stCondLst>
                                  <p:childTnLst>
                                    <p:animScale>
                                      <p:cBhvr>
                                        <p:cTn id="12" dur="2000" fill="hold"/>
                                        <p:tgtEl>
                                          <p:spTgt spid="3">
                                            <p:txEl>
                                              <p:pRg st="10" end="10"/>
                                            </p:txEl>
                                          </p:spTgt>
                                        </p:tgtEl>
                                      </p:cBhvr>
                                      <p:by x="150000" y="150000"/>
                                    </p:animScale>
                                  </p:childTnLst>
                                </p:cTn>
                              </p:par>
                              <p:par>
                                <p:cTn id="13" presetID="6" presetClass="emph" presetSubtype="0" fill="hold" nodeType="withEffect">
                                  <p:stCondLst>
                                    <p:cond delay="0"/>
                                  </p:stCondLst>
                                  <p:childTnLst>
                                    <p:animScale>
                                      <p:cBhvr>
                                        <p:cTn id="14" dur="2000" fill="hold"/>
                                        <p:tgtEl>
                                          <p:spTgt spid="5">
                                            <p:txEl>
                                              <p:pRg st="9" end="9"/>
                                            </p:txEl>
                                          </p:spTgt>
                                        </p:tgtEl>
                                      </p:cBhvr>
                                      <p:by x="150000" y="150000"/>
                                    </p:animScale>
                                  </p:childTnLst>
                                </p:cTn>
                              </p:par>
                              <p:par>
                                <p:cTn id="15" presetID="6" presetClass="emph" presetSubtype="0" fill="hold" nodeType="withEffect">
                                  <p:stCondLst>
                                    <p:cond delay="0"/>
                                  </p:stCondLst>
                                  <p:childTnLst>
                                    <p:animScale>
                                      <p:cBhvr>
                                        <p:cTn id="16" dur="2000" fill="hold"/>
                                        <p:tgtEl>
                                          <p:spTgt spid="5">
                                            <p:txEl>
                                              <p:pRg st="13" end="13"/>
                                            </p:txEl>
                                          </p:spTgt>
                                        </p:tgtEl>
                                      </p:cBhvr>
                                      <p:by x="150000" y="150000"/>
                                    </p:animScale>
                                  </p:childTnLst>
                                </p:cTn>
                              </p:par>
                            </p:childTnLst>
                          </p:cTn>
                        </p:par>
                      </p:childTnLst>
                    </p:cTn>
                  </p:par>
                  <p:par>
                    <p:cTn id="17" fill="hold" nodeType="clickPar">
                      <p:stCondLst>
                        <p:cond delay="indefinite"/>
                      </p:stCondLst>
                      <p:childTnLst>
                        <p:par>
                          <p:cTn id="18" fill="hold" nodeType="withGroup">
                            <p:stCondLst>
                              <p:cond delay="0"/>
                            </p:stCondLst>
                            <p:childTnLst>
                              <p:par>
                                <p:cTn id="19" presetID="6" presetClass="emph" presetSubtype="0" fill="hold" nodeType="clickEffect">
                                  <p:stCondLst>
                                    <p:cond delay="0"/>
                                  </p:stCondLst>
                                  <p:childTnLst>
                                    <p:animScale>
                                      <p:cBhvr>
                                        <p:cTn id="20" dur="2000" fill="hold"/>
                                        <p:tgtEl>
                                          <p:spTgt spid="3">
                                            <p:txEl>
                                              <p:pRg st="6" end="6"/>
                                            </p:txEl>
                                          </p:spTgt>
                                        </p:tgtEl>
                                      </p:cBhvr>
                                      <p:by x="150000" y="150000"/>
                                    </p:animScale>
                                  </p:childTnLst>
                                </p:cTn>
                              </p:par>
                            </p:childTnLst>
                          </p:cTn>
                        </p:par>
                        <p:par>
                          <p:cTn id="21" fill="hold" nodeType="afterGroup">
                            <p:stCondLst>
                              <p:cond delay="2000"/>
                            </p:stCondLst>
                            <p:childTnLst>
                              <p:par>
                                <p:cTn id="22" presetID="6" presetClass="emph" presetSubtype="0" fill="hold" nodeType="afterEffect">
                                  <p:stCondLst>
                                    <p:cond delay="0"/>
                                  </p:stCondLst>
                                  <p:childTnLst>
                                    <p:animScale>
                                      <p:cBhvr>
                                        <p:cTn id="23" dur="2000" fill="hold"/>
                                        <p:tgtEl>
                                          <p:spTgt spid="5">
                                            <p:txEl>
                                              <p:pRg st="11" end="11"/>
                                            </p:txEl>
                                          </p:spTgt>
                                        </p:tgtEl>
                                      </p:cBhvr>
                                      <p:by x="150000" y="150000"/>
                                    </p:animScale>
                                  </p:childTnLst>
                                </p:cTn>
                              </p:par>
                            </p:childTnLst>
                          </p:cTn>
                        </p:par>
                        <p:par>
                          <p:cTn id="24" fill="hold" nodeType="afterGroup">
                            <p:stCondLst>
                              <p:cond delay="4000"/>
                            </p:stCondLst>
                            <p:childTnLst>
                              <p:par>
                                <p:cTn id="25" presetID="6" presetClass="emph" presetSubtype="0" fill="hold" nodeType="afterEffect">
                                  <p:stCondLst>
                                    <p:cond delay="0"/>
                                  </p:stCondLst>
                                  <p:childTnLst>
                                    <p:animScale>
                                      <p:cBhvr>
                                        <p:cTn id="26" dur="2000" fill="hold"/>
                                        <p:tgtEl>
                                          <p:spTgt spid="5">
                                            <p:txEl>
                                              <p:pRg st="7" end="7"/>
                                            </p:txEl>
                                          </p:spTgt>
                                        </p:tgtEl>
                                      </p:cBhvr>
                                      <p:by x="150000" y="150000"/>
                                    </p:animScale>
                                  </p:childTnLst>
                                </p:cTn>
                              </p:par>
                            </p:childTnLst>
                          </p:cTn>
                        </p:par>
                        <p:par>
                          <p:cTn id="27" fill="hold" nodeType="afterGroup">
                            <p:stCondLst>
                              <p:cond delay="6000"/>
                            </p:stCondLst>
                            <p:childTnLst>
                              <p:par>
                                <p:cTn id="28" presetID="6" presetClass="emph" presetSubtype="0" fill="hold" nodeType="afterEffect">
                                  <p:stCondLst>
                                    <p:cond delay="0"/>
                                  </p:stCondLst>
                                  <p:childTnLst>
                                    <p:animScale>
                                      <p:cBhvr>
                                        <p:cTn id="29" dur="2000" fill="hold"/>
                                        <p:tgtEl>
                                          <p:spTgt spid="5">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913FDFBA-37C0-4C95-ACF7-3AB87FA2B512}"/>
              </a:ext>
            </a:extLst>
          </p:cNvPr>
          <p:cNvSpPr txBox="1">
            <a:spLocks noChangeArrowheads="1"/>
          </p:cNvSpPr>
          <p:nvPr/>
        </p:nvSpPr>
        <p:spPr>
          <a:xfrm>
            <a:off x="428625" y="590552"/>
            <a:ext cx="8229600" cy="647700"/>
          </a:xfrm>
          <a:prstGeom prst="rect">
            <a:avLst/>
          </a:prstGeom>
        </p:spPr>
        <p:txBody>
          <a:bodyPr/>
          <a:lstStyle/>
          <a:p>
            <a:pPr algn="ctr">
              <a:defRPr/>
            </a:pPr>
            <a:r>
              <a:rPr lang="en-US" altLang="ja-JP" sz="3600" b="1" dirty="0">
                <a:latin typeface="Arial" pitchFamily="34" charset="0"/>
                <a:cs typeface="Arial" pitchFamily="34" charset="0"/>
              </a:rPr>
              <a:t>4. Overview of IEEE </a:t>
            </a:r>
            <a:r>
              <a:rPr lang="en-US" altLang="ja-JP" sz="3600" b="1" dirty="0" err="1">
                <a:latin typeface="Arial" pitchFamily="34" charset="0"/>
                <a:cs typeface="Arial" pitchFamily="34" charset="0"/>
              </a:rPr>
              <a:t>Std</a:t>
            </a:r>
            <a:r>
              <a:rPr lang="en-US" altLang="ja-JP" sz="3600" b="1" dirty="0">
                <a:latin typeface="Arial" pitchFamily="34" charset="0"/>
                <a:cs typeface="Arial" pitchFamily="34" charset="0"/>
              </a:rPr>
              <a:t> 802.15.6</a:t>
            </a:r>
            <a:endParaRPr lang="ja-JP" altLang="ja-JP" sz="3600" b="1" kern="0" dirty="0">
              <a:latin typeface="+mj-lt"/>
              <a:ea typeface="+mj-ea"/>
              <a:cs typeface="+mj-cs"/>
            </a:endParaRPr>
          </a:p>
        </p:txBody>
      </p:sp>
      <p:sp>
        <p:nvSpPr>
          <p:cNvPr id="8213" name="正方形/長方形 1">
            <a:extLst>
              <a:ext uri="{FF2B5EF4-FFF2-40B4-BE49-F238E27FC236}">
                <a16:creationId xmlns:a16="http://schemas.microsoft.com/office/drawing/2014/main" id="{93184E83-A595-4C92-8FF9-3C3E3E3916D2}"/>
              </a:ext>
            </a:extLst>
          </p:cNvPr>
          <p:cNvSpPr>
            <a:spLocks noChangeArrowheads="1"/>
          </p:cNvSpPr>
          <p:nvPr/>
        </p:nvSpPr>
        <p:spPr bwMode="auto">
          <a:xfrm>
            <a:off x="5192707" y="5894247"/>
            <a:ext cx="356860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ＭＳ Ｐゴシック" panose="020B0600070205080204" pitchFamily="50" charset="-128"/>
              </a:defRPr>
            </a:lvl1pPr>
            <a:lvl2pPr marL="742950" indent="-285750">
              <a:defRPr sz="2400">
                <a:solidFill>
                  <a:schemeClr val="tx1"/>
                </a:solidFill>
                <a:latin typeface="Times" panose="02020603050405020304" pitchFamily="18" charset="0"/>
                <a:ea typeface="ＭＳ Ｐゴシック" panose="020B0600070205080204" pitchFamily="50" charset="-128"/>
              </a:defRPr>
            </a:lvl2pPr>
            <a:lvl3pPr marL="1143000" indent="-228600">
              <a:defRPr sz="2400">
                <a:solidFill>
                  <a:schemeClr val="tx1"/>
                </a:solidFill>
                <a:latin typeface="Times" panose="02020603050405020304" pitchFamily="18" charset="0"/>
                <a:ea typeface="ＭＳ Ｐゴシック" panose="020B0600070205080204" pitchFamily="50" charset="-128"/>
              </a:defRPr>
            </a:lvl3pPr>
            <a:lvl4pPr marL="1600200" indent="-228600">
              <a:defRPr sz="2400">
                <a:solidFill>
                  <a:schemeClr val="tx1"/>
                </a:solidFill>
                <a:latin typeface="Times" panose="02020603050405020304" pitchFamily="18" charset="0"/>
                <a:ea typeface="ＭＳ Ｐゴシック" panose="020B0600070205080204" pitchFamily="50" charset="-128"/>
              </a:defRPr>
            </a:lvl4pPr>
            <a:lvl5pPr marL="2057400" indent="-228600">
              <a:defRPr sz="2400">
                <a:solidFill>
                  <a:schemeClr val="tx1"/>
                </a:solidFill>
                <a:latin typeface="Times"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50" charset="-128"/>
              </a:defRPr>
            </a:lvl9pPr>
          </a:lstStyle>
          <a:p>
            <a:r>
              <a:rPr lang="en-US" altLang="ja-JP" sz="1600" b="1" dirty="0">
                <a:latin typeface="Arial" panose="020B0604020202020204" pitchFamily="34" charset="0"/>
              </a:rPr>
              <a:t>UWB: Ultra-wideband</a:t>
            </a:r>
          </a:p>
          <a:p>
            <a:r>
              <a:rPr lang="en-US" altLang="ja-JP" sz="1600" b="1" dirty="0">
                <a:latin typeface="Arial" panose="020B0604020202020204" pitchFamily="34" charset="0"/>
              </a:rPr>
              <a:t>HBC: Human body communication</a:t>
            </a:r>
          </a:p>
        </p:txBody>
      </p:sp>
      <p:grpSp>
        <p:nvGrpSpPr>
          <p:cNvPr id="30" name="グループ化 29">
            <a:extLst>
              <a:ext uri="{FF2B5EF4-FFF2-40B4-BE49-F238E27FC236}">
                <a16:creationId xmlns:a16="http://schemas.microsoft.com/office/drawing/2014/main" id="{807FF5B5-1BD1-465C-9B50-AA458187D10C}"/>
              </a:ext>
            </a:extLst>
          </p:cNvPr>
          <p:cNvGrpSpPr/>
          <p:nvPr/>
        </p:nvGrpSpPr>
        <p:grpSpPr>
          <a:xfrm>
            <a:off x="99392" y="1227968"/>
            <a:ext cx="9034669" cy="4744217"/>
            <a:chOff x="-36513" y="1595716"/>
            <a:chExt cx="9329515" cy="4744217"/>
          </a:xfrm>
        </p:grpSpPr>
        <p:grpSp>
          <p:nvGrpSpPr>
            <p:cNvPr id="33" name="グループ化 34">
              <a:extLst>
                <a:ext uri="{FF2B5EF4-FFF2-40B4-BE49-F238E27FC236}">
                  <a16:creationId xmlns:a16="http://schemas.microsoft.com/office/drawing/2014/main" id="{41C9ED72-A53B-4C90-9806-0CADF45E645F}"/>
                </a:ext>
              </a:extLst>
            </p:cNvPr>
            <p:cNvGrpSpPr>
              <a:grpSpLocks/>
            </p:cNvGrpSpPr>
            <p:nvPr/>
          </p:nvGrpSpPr>
          <p:grpSpPr bwMode="auto">
            <a:xfrm>
              <a:off x="3144838" y="2292349"/>
              <a:ext cx="2355850" cy="533102"/>
              <a:chOff x="3501101" y="1285860"/>
              <a:chExt cx="1852884" cy="532808"/>
            </a:xfrm>
          </p:grpSpPr>
          <p:sp>
            <p:nvSpPr>
              <p:cNvPr id="71" name="正方形/長方形 70">
                <a:extLst>
                  <a:ext uri="{FF2B5EF4-FFF2-40B4-BE49-F238E27FC236}">
                    <a16:creationId xmlns:a16="http://schemas.microsoft.com/office/drawing/2014/main" id="{5804A70E-49DD-4501-B2DE-15C48333E01F}"/>
                  </a:ext>
                </a:extLst>
              </p:cNvPr>
              <p:cNvSpPr/>
              <p:nvPr/>
            </p:nvSpPr>
            <p:spPr>
              <a:xfrm>
                <a:off x="3501101" y="1285860"/>
                <a:ext cx="1852884" cy="4997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ja-JP" sz="1600">
                  <a:solidFill>
                    <a:schemeClr val="tx1"/>
                  </a:solidFill>
                </a:endParaRPr>
              </a:p>
            </p:txBody>
          </p:sp>
          <p:sp>
            <p:nvSpPr>
              <p:cNvPr id="72" name="テキスト ボックス 5">
                <a:extLst>
                  <a:ext uri="{FF2B5EF4-FFF2-40B4-BE49-F238E27FC236}">
                    <a16:creationId xmlns:a16="http://schemas.microsoft.com/office/drawing/2014/main" id="{2C62702F-75DC-4E9C-AA61-4B910E0C3C85}"/>
                  </a:ext>
                </a:extLst>
              </p:cNvPr>
              <p:cNvSpPr txBox="1">
                <a:spLocks noChangeArrowheads="1"/>
              </p:cNvSpPr>
              <p:nvPr/>
            </p:nvSpPr>
            <p:spPr bwMode="auto">
              <a:xfrm>
                <a:off x="3575975" y="1357258"/>
                <a:ext cx="1706071" cy="461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dirty="0"/>
                  <a:t>IEEE 802.15.6</a:t>
                </a:r>
              </a:p>
            </p:txBody>
          </p:sp>
        </p:grpSp>
        <p:sp>
          <p:nvSpPr>
            <p:cNvPr id="34" name="正方形/長方形 33">
              <a:extLst>
                <a:ext uri="{FF2B5EF4-FFF2-40B4-BE49-F238E27FC236}">
                  <a16:creationId xmlns:a16="http://schemas.microsoft.com/office/drawing/2014/main" id="{AB4EEE9E-E6A3-4BA7-AADD-2CF1036B145A}"/>
                </a:ext>
              </a:extLst>
            </p:cNvPr>
            <p:cNvSpPr/>
            <p:nvPr/>
          </p:nvSpPr>
          <p:spPr>
            <a:xfrm>
              <a:off x="107950" y="3489325"/>
              <a:ext cx="2571750" cy="78581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chemeClr val="tx1"/>
                </a:solidFill>
              </a:endParaRPr>
            </a:p>
          </p:txBody>
        </p:sp>
        <p:sp>
          <p:nvSpPr>
            <p:cNvPr id="35" name="テキスト ボックス 7">
              <a:extLst>
                <a:ext uri="{FF2B5EF4-FFF2-40B4-BE49-F238E27FC236}">
                  <a16:creationId xmlns:a16="http://schemas.microsoft.com/office/drawing/2014/main" id="{4845FE16-A825-486E-A133-BB50AA6080C4}"/>
                </a:ext>
              </a:extLst>
            </p:cNvPr>
            <p:cNvSpPr txBox="1">
              <a:spLocks noChangeArrowheads="1"/>
            </p:cNvSpPr>
            <p:nvPr/>
          </p:nvSpPr>
          <p:spPr bwMode="auto">
            <a:xfrm>
              <a:off x="323850" y="3560763"/>
              <a:ext cx="2057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sz="1800" dirty="0"/>
                <a:t>Narrow band PHY</a:t>
              </a:r>
            </a:p>
            <a:p>
              <a:pPr algn="ctr" eaLnBrk="1" hangingPunct="1"/>
              <a:r>
                <a:rPr lang="en-US" altLang="ja-JP" sz="1800" dirty="0"/>
                <a:t>on-body &amp; in-body</a:t>
              </a:r>
            </a:p>
          </p:txBody>
        </p:sp>
        <p:sp>
          <p:nvSpPr>
            <p:cNvPr id="36" name="正方形/長方形 35">
              <a:extLst>
                <a:ext uri="{FF2B5EF4-FFF2-40B4-BE49-F238E27FC236}">
                  <a16:creationId xmlns:a16="http://schemas.microsoft.com/office/drawing/2014/main" id="{F659D9D3-01D3-43EF-A560-1D4E356D0575}"/>
                </a:ext>
              </a:extLst>
            </p:cNvPr>
            <p:cNvSpPr/>
            <p:nvPr/>
          </p:nvSpPr>
          <p:spPr>
            <a:xfrm>
              <a:off x="3132138" y="3489325"/>
              <a:ext cx="2087562" cy="78581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chemeClr val="tx1"/>
                </a:solidFill>
              </a:endParaRPr>
            </a:p>
          </p:txBody>
        </p:sp>
        <p:sp>
          <p:nvSpPr>
            <p:cNvPr id="37" name="テキスト ボックス 9">
              <a:extLst>
                <a:ext uri="{FF2B5EF4-FFF2-40B4-BE49-F238E27FC236}">
                  <a16:creationId xmlns:a16="http://schemas.microsoft.com/office/drawing/2014/main" id="{FB3AEE04-A1C7-46A7-AFE9-CAE53991642B}"/>
                </a:ext>
              </a:extLst>
            </p:cNvPr>
            <p:cNvSpPr txBox="1">
              <a:spLocks noChangeArrowheads="1"/>
            </p:cNvSpPr>
            <p:nvPr/>
          </p:nvSpPr>
          <p:spPr bwMode="auto">
            <a:xfrm>
              <a:off x="3544888" y="3538538"/>
              <a:ext cx="1263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sz="1800" dirty="0"/>
                <a:t>UWB PHY</a:t>
              </a:r>
            </a:p>
            <a:p>
              <a:pPr algn="ctr" eaLnBrk="1" hangingPunct="1"/>
              <a:r>
                <a:rPr lang="en-US" altLang="ja-JP" sz="1800" dirty="0"/>
                <a:t>on-body</a:t>
              </a:r>
            </a:p>
          </p:txBody>
        </p:sp>
        <p:sp>
          <p:nvSpPr>
            <p:cNvPr id="38" name="正方形/長方形 37">
              <a:extLst>
                <a:ext uri="{FF2B5EF4-FFF2-40B4-BE49-F238E27FC236}">
                  <a16:creationId xmlns:a16="http://schemas.microsoft.com/office/drawing/2014/main" id="{3876A02B-9BAC-4791-905D-A04279E9FBF1}"/>
                </a:ext>
              </a:extLst>
            </p:cNvPr>
            <p:cNvSpPr/>
            <p:nvPr/>
          </p:nvSpPr>
          <p:spPr>
            <a:xfrm>
              <a:off x="6981825" y="3489325"/>
              <a:ext cx="2054225" cy="785813"/>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chemeClr val="bg1"/>
                </a:solidFill>
              </a:endParaRPr>
            </a:p>
          </p:txBody>
        </p:sp>
        <p:sp>
          <p:nvSpPr>
            <p:cNvPr id="39" name="テキスト ボックス 11">
              <a:extLst>
                <a:ext uri="{FF2B5EF4-FFF2-40B4-BE49-F238E27FC236}">
                  <a16:creationId xmlns:a16="http://schemas.microsoft.com/office/drawing/2014/main" id="{E77FF72B-28D8-4A87-9983-8E5742595DAD}"/>
                </a:ext>
              </a:extLst>
            </p:cNvPr>
            <p:cNvSpPr txBox="1">
              <a:spLocks noChangeArrowheads="1"/>
            </p:cNvSpPr>
            <p:nvPr/>
          </p:nvSpPr>
          <p:spPr bwMode="auto">
            <a:xfrm>
              <a:off x="7134225" y="3560763"/>
              <a:ext cx="1758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sz="1800" dirty="0">
                  <a:solidFill>
                    <a:schemeClr val="bg1"/>
                  </a:solidFill>
                </a:rPr>
                <a:t>Common MAC</a:t>
              </a:r>
            </a:p>
            <a:p>
              <a:pPr algn="ctr" eaLnBrk="1" hangingPunct="1"/>
              <a:r>
                <a:rPr lang="ja-JP" altLang="en-US" sz="1800" dirty="0">
                  <a:solidFill>
                    <a:schemeClr val="bg1"/>
                  </a:solidFill>
                </a:rPr>
                <a:t>（</a:t>
              </a:r>
              <a:r>
                <a:rPr lang="en-US" altLang="ja-JP" sz="1800" dirty="0">
                  <a:solidFill>
                    <a:schemeClr val="bg1"/>
                  </a:solidFill>
                </a:rPr>
                <a:t>for all PHY</a:t>
              </a:r>
              <a:r>
                <a:rPr lang="ja-JP" altLang="en-US" sz="1800" dirty="0">
                  <a:solidFill>
                    <a:schemeClr val="bg1"/>
                  </a:solidFill>
                </a:rPr>
                <a:t>）</a:t>
              </a:r>
            </a:p>
          </p:txBody>
        </p:sp>
        <p:cxnSp>
          <p:nvCxnSpPr>
            <p:cNvPr id="40" name="直線矢印コネクタ 39">
              <a:extLst>
                <a:ext uri="{FF2B5EF4-FFF2-40B4-BE49-F238E27FC236}">
                  <a16:creationId xmlns:a16="http://schemas.microsoft.com/office/drawing/2014/main" id="{3DA979A5-93BD-4359-A408-D7A5FC879D7D}"/>
                </a:ext>
              </a:extLst>
            </p:cNvPr>
            <p:cNvCxnSpPr/>
            <p:nvPr/>
          </p:nvCxnSpPr>
          <p:spPr>
            <a:xfrm rot="5400000" flipH="1" flipV="1">
              <a:off x="7037388" y="3309938"/>
              <a:ext cx="357187" cy="1587"/>
            </a:xfrm>
            <a:prstGeom prst="straightConnector1">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7EF9FD4D-4D57-4179-863D-B79FF7DFF626}"/>
                </a:ext>
              </a:extLst>
            </p:cNvPr>
            <p:cNvCxnSpPr/>
            <p:nvPr/>
          </p:nvCxnSpPr>
          <p:spPr>
            <a:xfrm>
              <a:off x="1571625" y="3132138"/>
              <a:ext cx="56435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FCA4B91B-0DA2-4881-B83F-841935AB88CE}"/>
                </a:ext>
              </a:extLst>
            </p:cNvPr>
            <p:cNvCxnSpPr/>
            <p:nvPr/>
          </p:nvCxnSpPr>
          <p:spPr>
            <a:xfrm rot="5400000" flipH="1" flipV="1">
              <a:off x="4106863" y="2927350"/>
              <a:ext cx="357188" cy="1587"/>
            </a:xfrm>
            <a:prstGeom prst="straightConnector1">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4747DB5D-46A4-4EB2-B627-0E3899EB5C72}"/>
                </a:ext>
              </a:extLst>
            </p:cNvPr>
            <p:cNvCxnSpPr/>
            <p:nvPr/>
          </p:nvCxnSpPr>
          <p:spPr>
            <a:xfrm rot="5400000" flipH="1" flipV="1">
              <a:off x="4106863" y="3309938"/>
              <a:ext cx="357187" cy="1587"/>
            </a:xfrm>
            <a:prstGeom prst="straightConnector1">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7AFF8C78-419E-4FD8-81AD-ECF9E82003B9}"/>
                </a:ext>
              </a:extLst>
            </p:cNvPr>
            <p:cNvCxnSpPr/>
            <p:nvPr/>
          </p:nvCxnSpPr>
          <p:spPr>
            <a:xfrm rot="5400000" flipH="1" flipV="1">
              <a:off x="1416050" y="3309938"/>
              <a:ext cx="357187" cy="1588"/>
            </a:xfrm>
            <a:prstGeom prst="straightConnector1">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テキスト ボックス 14">
              <a:extLst>
                <a:ext uri="{FF2B5EF4-FFF2-40B4-BE49-F238E27FC236}">
                  <a16:creationId xmlns:a16="http://schemas.microsoft.com/office/drawing/2014/main" id="{8123DCB4-4BAE-4BF0-87BC-A75DD70213ED}"/>
                </a:ext>
              </a:extLst>
            </p:cNvPr>
            <p:cNvSpPr txBox="1">
              <a:spLocks noChangeArrowheads="1"/>
            </p:cNvSpPr>
            <p:nvPr/>
          </p:nvSpPr>
          <p:spPr bwMode="auto">
            <a:xfrm rot="960000">
              <a:off x="1212183" y="1675091"/>
              <a:ext cx="15824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sz="1800"/>
                <a:t>Coexistence?</a:t>
              </a:r>
            </a:p>
          </p:txBody>
        </p:sp>
        <p:sp>
          <p:nvSpPr>
            <p:cNvPr id="46" name="テキスト ボックス 14">
              <a:extLst>
                <a:ext uri="{FF2B5EF4-FFF2-40B4-BE49-F238E27FC236}">
                  <a16:creationId xmlns:a16="http://schemas.microsoft.com/office/drawing/2014/main" id="{5710403E-9612-4629-9BE0-EA5714A58079}"/>
                </a:ext>
              </a:extLst>
            </p:cNvPr>
            <p:cNvSpPr txBox="1">
              <a:spLocks noChangeArrowheads="1"/>
            </p:cNvSpPr>
            <p:nvPr/>
          </p:nvSpPr>
          <p:spPr bwMode="auto">
            <a:xfrm rot="540000">
              <a:off x="604431" y="2159278"/>
              <a:ext cx="21852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sz="1800" dirty="0"/>
                <a:t>Outage probability?</a:t>
              </a:r>
            </a:p>
          </p:txBody>
        </p:sp>
        <p:sp>
          <p:nvSpPr>
            <p:cNvPr id="47" name="テキスト ボックス 14">
              <a:extLst>
                <a:ext uri="{FF2B5EF4-FFF2-40B4-BE49-F238E27FC236}">
                  <a16:creationId xmlns:a16="http://schemas.microsoft.com/office/drawing/2014/main" id="{09386596-7719-4069-B3BF-0E10132B0800}"/>
                </a:ext>
              </a:extLst>
            </p:cNvPr>
            <p:cNvSpPr txBox="1">
              <a:spLocks noChangeArrowheads="1"/>
            </p:cNvSpPr>
            <p:nvPr/>
          </p:nvSpPr>
          <p:spPr bwMode="auto">
            <a:xfrm rot="-720000">
              <a:off x="5880537" y="1595716"/>
              <a:ext cx="23391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sz="1800"/>
                <a:t>Power consumption?</a:t>
              </a:r>
            </a:p>
          </p:txBody>
        </p:sp>
        <p:sp>
          <p:nvSpPr>
            <p:cNvPr id="48" name="テキスト ボックス 14">
              <a:extLst>
                <a:ext uri="{FF2B5EF4-FFF2-40B4-BE49-F238E27FC236}">
                  <a16:creationId xmlns:a16="http://schemas.microsoft.com/office/drawing/2014/main" id="{A606CE5D-2F89-43EF-8A9D-DF24E3B2AFC9}"/>
                </a:ext>
              </a:extLst>
            </p:cNvPr>
            <p:cNvSpPr txBox="1">
              <a:spLocks noChangeArrowheads="1"/>
            </p:cNvSpPr>
            <p:nvPr/>
          </p:nvSpPr>
          <p:spPr bwMode="auto">
            <a:xfrm rot="-300000">
              <a:off x="6284866" y="2270403"/>
              <a:ext cx="14542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sz="1800"/>
                <a:t>Complexity?</a:t>
              </a:r>
            </a:p>
          </p:txBody>
        </p:sp>
        <p:sp>
          <p:nvSpPr>
            <p:cNvPr id="49" name="テキスト ボックス 14">
              <a:extLst>
                <a:ext uri="{FF2B5EF4-FFF2-40B4-BE49-F238E27FC236}">
                  <a16:creationId xmlns:a16="http://schemas.microsoft.com/office/drawing/2014/main" id="{E74C1362-80FB-4A1E-880C-BEBD35572C30}"/>
                </a:ext>
              </a:extLst>
            </p:cNvPr>
            <p:cNvSpPr txBox="1">
              <a:spLocks noChangeArrowheads="1"/>
            </p:cNvSpPr>
            <p:nvPr/>
          </p:nvSpPr>
          <p:spPr bwMode="auto">
            <a:xfrm rot="-300000">
              <a:off x="772966" y="2684741"/>
              <a:ext cx="11464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sz="1800"/>
                <a:t>Security?</a:t>
              </a:r>
            </a:p>
          </p:txBody>
        </p:sp>
        <p:sp>
          <p:nvSpPr>
            <p:cNvPr id="50" name="テキスト ボックス 14">
              <a:extLst>
                <a:ext uri="{FF2B5EF4-FFF2-40B4-BE49-F238E27FC236}">
                  <a16:creationId xmlns:a16="http://schemas.microsoft.com/office/drawing/2014/main" id="{02DE2E7E-6E5F-4BC0-A7B1-CD9BD409B7FA}"/>
                </a:ext>
              </a:extLst>
            </p:cNvPr>
            <p:cNvSpPr txBox="1">
              <a:spLocks noChangeArrowheads="1"/>
            </p:cNvSpPr>
            <p:nvPr/>
          </p:nvSpPr>
          <p:spPr bwMode="auto">
            <a:xfrm rot="540000">
              <a:off x="7150797" y="2810153"/>
              <a:ext cx="13003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sz="1800"/>
                <a:t>Reliability?</a:t>
              </a:r>
            </a:p>
          </p:txBody>
        </p:sp>
        <p:grpSp>
          <p:nvGrpSpPr>
            <p:cNvPr id="51" name="グループ化 55">
              <a:extLst>
                <a:ext uri="{FF2B5EF4-FFF2-40B4-BE49-F238E27FC236}">
                  <a16:creationId xmlns:a16="http://schemas.microsoft.com/office/drawing/2014/main" id="{DC82012A-EB1A-4BAF-9D16-9E7F299DD563}"/>
                </a:ext>
              </a:extLst>
            </p:cNvPr>
            <p:cNvGrpSpPr>
              <a:grpSpLocks/>
            </p:cNvGrpSpPr>
            <p:nvPr/>
          </p:nvGrpSpPr>
          <p:grpSpPr bwMode="auto">
            <a:xfrm>
              <a:off x="-36513" y="4757738"/>
              <a:ext cx="3024188" cy="1557337"/>
              <a:chOff x="59203" y="4429132"/>
              <a:chExt cx="2761128" cy="1557135"/>
            </a:xfrm>
          </p:grpSpPr>
          <p:sp>
            <p:nvSpPr>
              <p:cNvPr id="68" name="テキスト ボックス 11">
                <a:extLst>
                  <a:ext uri="{FF2B5EF4-FFF2-40B4-BE49-F238E27FC236}">
                    <a16:creationId xmlns:a16="http://schemas.microsoft.com/office/drawing/2014/main" id="{7894CA47-2395-4D05-8089-958D041C6809}"/>
                  </a:ext>
                </a:extLst>
              </p:cNvPr>
              <p:cNvSpPr txBox="1">
                <a:spLocks noChangeArrowheads="1"/>
              </p:cNvSpPr>
              <p:nvPr/>
            </p:nvSpPr>
            <p:spPr bwMode="auto">
              <a:xfrm>
                <a:off x="59203" y="4508929"/>
                <a:ext cx="2761128" cy="147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eaLnBrk="1" hangingPunct="1">
                  <a:buFont typeface="Arial" pitchFamily="34" charset="0"/>
                  <a:buChar char="•"/>
                </a:pPr>
                <a:r>
                  <a:rPr lang="en-US" altLang="ja-JP" sz="1800" dirty="0"/>
                  <a:t> Modulation: GMSK</a:t>
                </a:r>
              </a:p>
              <a:p>
                <a:pPr eaLnBrk="1" hangingPunct="1">
                  <a:buFont typeface="Arial" pitchFamily="34" charset="0"/>
                  <a:buChar char="•"/>
                </a:pPr>
                <a:r>
                  <a:rPr lang="en-US" altLang="ja-JP" sz="1800" dirty="0"/>
                  <a:t>&amp; DPSK</a:t>
                </a:r>
              </a:p>
              <a:p>
                <a:pPr eaLnBrk="1" hangingPunct="1">
                  <a:buFont typeface="Arial" pitchFamily="34" charset="0"/>
                  <a:buChar char="•"/>
                </a:pPr>
                <a:r>
                  <a:rPr lang="en-US" altLang="ja-JP" sz="1800" dirty="0"/>
                  <a:t> TX range: ~3m</a:t>
                </a:r>
              </a:p>
              <a:p>
                <a:pPr eaLnBrk="1" hangingPunct="1">
                  <a:buFont typeface="Arial" pitchFamily="34" charset="0"/>
                  <a:buChar char="•"/>
                </a:pPr>
                <a:r>
                  <a:rPr lang="en-US" altLang="ja-JP" sz="1800" dirty="0"/>
                  <a:t> Bands: MICS,WMTS,ISM</a:t>
                </a:r>
              </a:p>
              <a:p>
                <a:pPr eaLnBrk="1" hangingPunct="1">
                  <a:buFont typeface="Arial" pitchFamily="34" charset="0"/>
                  <a:buChar char="•"/>
                </a:pPr>
                <a:r>
                  <a:rPr lang="en-US" altLang="ja-JP" sz="1800" dirty="0"/>
                  <a:t> Data rate: ~ some Mbps</a:t>
                </a:r>
              </a:p>
            </p:txBody>
          </p:sp>
          <p:sp>
            <p:nvSpPr>
              <p:cNvPr id="69" name="角丸四角形 49">
                <a:extLst>
                  <a:ext uri="{FF2B5EF4-FFF2-40B4-BE49-F238E27FC236}">
                    <a16:creationId xmlns:a16="http://schemas.microsoft.com/office/drawing/2014/main" id="{8D4DB6EF-4E98-49CC-9F7A-B0E84FB2E1A7}"/>
                  </a:ext>
                </a:extLst>
              </p:cNvPr>
              <p:cNvSpPr>
                <a:spLocks noChangeArrowheads="1"/>
              </p:cNvSpPr>
              <p:nvPr/>
            </p:nvSpPr>
            <p:spPr bwMode="auto">
              <a:xfrm>
                <a:off x="214282" y="4500570"/>
                <a:ext cx="1428760" cy="78581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ctr"/>
              <a:lstStyle/>
              <a:p>
                <a:pPr algn="ctr"/>
                <a:endParaRPr lang="ja-JP" altLang="ja-JP" sz="3600"/>
              </a:p>
            </p:txBody>
          </p:sp>
          <p:sp>
            <p:nvSpPr>
              <p:cNvPr id="70" name="角丸四角形 50">
                <a:extLst>
                  <a:ext uri="{FF2B5EF4-FFF2-40B4-BE49-F238E27FC236}">
                    <a16:creationId xmlns:a16="http://schemas.microsoft.com/office/drawing/2014/main" id="{5762CE93-B54D-4BC0-8B84-B84C877C8C1F}"/>
                  </a:ext>
                </a:extLst>
              </p:cNvPr>
              <p:cNvSpPr>
                <a:spLocks noChangeArrowheads="1"/>
              </p:cNvSpPr>
              <p:nvPr/>
            </p:nvSpPr>
            <p:spPr bwMode="auto">
              <a:xfrm>
                <a:off x="124944" y="4429132"/>
                <a:ext cx="2629646" cy="1519967"/>
              </a:xfrm>
              <a:prstGeom prst="roundRect">
                <a:avLst>
                  <a:gd name="adj" fmla="val 16667"/>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sz="3600"/>
              </a:p>
            </p:txBody>
          </p:sp>
        </p:grpSp>
        <p:grpSp>
          <p:nvGrpSpPr>
            <p:cNvPr id="52" name="グループ化 54">
              <a:extLst>
                <a:ext uri="{FF2B5EF4-FFF2-40B4-BE49-F238E27FC236}">
                  <a16:creationId xmlns:a16="http://schemas.microsoft.com/office/drawing/2014/main" id="{0294DCCF-04C9-4802-829C-16D89EEBE8D3}"/>
                </a:ext>
              </a:extLst>
            </p:cNvPr>
            <p:cNvGrpSpPr>
              <a:grpSpLocks/>
            </p:cNvGrpSpPr>
            <p:nvPr/>
          </p:nvGrpSpPr>
          <p:grpSpPr bwMode="auto">
            <a:xfrm>
              <a:off x="2916238" y="4741862"/>
              <a:ext cx="2448400" cy="1598071"/>
              <a:chOff x="3239996" y="4429130"/>
              <a:chExt cx="2564157" cy="1596179"/>
            </a:xfrm>
          </p:grpSpPr>
          <p:sp>
            <p:nvSpPr>
              <p:cNvPr id="66" name="テキスト ボックス 11">
                <a:extLst>
                  <a:ext uri="{FF2B5EF4-FFF2-40B4-BE49-F238E27FC236}">
                    <a16:creationId xmlns:a16="http://schemas.microsoft.com/office/drawing/2014/main" id="{27FC691B-0563-4D19-91C6-C130E688375E}"/>
                  </a:ext>
                </a:extLst>
              </p:cNvPr>
              <p:cNvSpPr txBox="1">
                <a:spLocks noChangeArrowheads="1"/>
              </p:cNvSpPr>
              <p:nvPr/>
            </p:nvSpPr>
            <p:spPr bwMode="auto">
              <a:xfrm>
                <a:off x="3239996" y="4549730"/>
                <a:ext cx="2479910" cy="1475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eaLnBrk="1" hangingPunct="1">
                  <a:buFont typeface="Arial" pitchFamily="34" charset="0"/>
                  <a:buChar char="•"/>
                </a:pPr>
                <a:r>
                  <a:rPr lang="en-US" altLang="ja-JP" sz="1800" dirty="0"/>
                  <a:t> </a:t>
                </a:r>
                <a:r>
                  <a:rPr lang="en-US" altLang="ja-JP" sz="1800" dirty="0" err="1"/>
                  <a:t>Modulation:IR</a:t>
                </a:r>
                <a:r>
                  <a:rPr lang="en-US" altLang="ja-JP" sz="1800" dirty="0"/>
                  <a:t>-UWB</a:t>
                </a:r>
              </a:p>
              <a:p>
                <a:pPr eaLnBrk="1" hangingPunct="1"/>
                <a:r>
                  <a:rPr lang="en-US" altLang="ja-JP" sz="1800" dirty="0"/>
                  <a:t>   &amp; FM-UWB</a:t>
                </a:r>
              </a:p>
              <a:p>
                <a:pPr eaLnBrk="1" hangingPunct="1">
                  <a:buFont typeface="Arial" pitchFamily="34" charset="0"/>
                  <a:buChar char="•"/>
                </a:pPr>
                <a:r>
                  <a:rPr lang="en-US" altLang="ja-JP" sz="1800" dirty="0"/>
                  <a:t> TX range: ~3m</a:t>
                </a:r>
              </a:p>
              <a:p>
                <a:pPr eaLnBrk="1" hangingPunct="1">
                  <a:buFont typeface="Arial" pitchFamily="34" charset="0"/>
                  <a:buChar char="•"/>
                </a:pPr>
                <a:r>
                  <a:rPr lang="en-US" altLang="ja-JP" sz="1800" dirty="0"/>
                  <a:t> Band: UWB band</a:t>
                </a:r>
              </a:p>
              <a:p>
                <a:pPr eaLnBrk="1" hangingPunct="1">
                  <a:buFont typeface="Arial" pitchFamily="34" charset="0"/>
                  <a:buChar char="•"/>
                </a:pPr>
                <a:r>
                  <a:rPr lang="en-US" altLang="ja-JP" sz="1800" dirty="0"/>
                  <a:t> Data rate: ~10Mbps</a:t>
                </a:r>
              </a:p>
            </p:txBody>
          </p:sp>
          <p:sp>
            <p:nvSpPr>
              <p:cNvPr id="67" name="角丸四角形 51">
                <a:extLst>
                  <a:ext uri="{FF2B5EF4-FFF2-40B4-BE49-F238E27FC236}">
                    <a16:creationId xmlns:a16="http://schemas.microsoft.com/office/drawing/2014/main" id="{EB641787-4727-4D3E-8DB5-E07885C8E5FD}"/>
                  </a:ext>
                </a:extLst>
              </p:cNvPr>
              <p:cNvSpPr>
                <a:spLocks noChangeArrowheads="1"/>
              </p:cNvSpPr>
              <p:nvPr/>
            </p:nvSpPr>
            <p:spPr bwMode="auto">
              <a:xfrm>
                <a:off x="3286116" y="4429130"/>
                <a:ext cx="2518037" cy="1582083"/>
              </a:xfrm>
              <a:prstGeom prst="roundRect">
                <a:avLst>
                  <a:gd name="adj" fmla="val 16667"/>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sz="3600"/>
              </a:p>
            </p:txBody>
          </p:sp>
        </p:grpSp>
        <p:grpSp>
          <p:nvGrpSpPr>
            <p:cNvPr id="53" name="グループ化 53">
              <a:extLst>
                <a:ext uri="{FF2B5EF4-FFF2-40B4-BE49-F238E27FC236}">
                  <a16:creationId xmlns:a16="http://schemas.microsoft.com/office/drawing/2014/main" id="{F41DEBA3-A6CD-4E7B-9D7B-5A56D702DFE3}"/>
                </a:ext>
              </a:extLst>
            </p:cNvPr>
            <p:cNvGrpSpPr>
              <a:grpSpLocks/>
            </p:cNvGrpSpPr>
            <p:nvPr/>
          </p:nvGrpSpPr>
          <p:grpSpPr bwMode="auto">
            <a:xfrm>
              <a:off x="6886352" y="4757737"/>
              <a:ext cx="2406650" cy="1520579"/>
              <a:chOff x="6279257" y="4429132"/>
              <a:chExt cx="2406913" cy="1519967"/>
            </a:xfrm>
          </p:grpSpPr>
          <p:sp>
            <p:nvSpPr>
              <p:cNvPr id="64" name="テキスト ボックス 11">
                <a:extLst>
                  <a:ext uri="{FF2B5EF4-FFF2-40B4-BE49-F238E27FC236}">
                    <a16:creationId xmlns:a16="http://schemas.microsoft.com/office/drawing/2014/main" id="{14B6E879-180C-4640-9CB4-951DD64E639D}"/>
                  </a:ext>
                </a:extLst>
              </p:cNvPr>
              <p:cNvSpPr txBox="1">
                <a:spLocks noChangeArrowheads="1"/>
              </p:cNvSpPr>
              <p:nvPr/>
            </p:nvSpPr>
            <p:spPr bwMode="auto">
              <a:xfrm>
                <a:off x="6279257" y="4500570"/>
                <a:ext cx="2406913" cy="1199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eaLnBrk="1" hangingPunct="1">
                  <a:buFont typeface="Arial" pitchFamily="34" charset="0"/>
                  <a:buChar char="•"/>
                </a:pPr>
                <a:r>
                  <a:rPr lang="en-US" altLang="ja-JP" sz="1800" dirty="0"/>
                  <a:t> Beacon-base-TDMA</a:t>
                </a:r>
              </a:p>
              <a:p>
                <a:pPr eaLnBrk="1" hangingPunct="1">
                  <a:buFont typeface="Arial" pitchFamily="34" charset="0"/>
                  <a:buChar char="•"/>
                </a:pPr>
                <a:r>
                  <a:rPr lang="en-US" altLang="ja-JP" sz="1800" dirty="0"/>
                  <a:t> Group </a:t>
                </a:r>
                <a:r>
                  <a:rPr lang="en-US" altLang="ja-JP" sz="1800" dirty="0" err="1"/>
                  <a:t>Superframe</a:t>
                </a:r>
                <a:endParaRPr lang="en-US" altLang="ja-JP" sz="1800" dirty="0"/>
              </a:p>
              <a:p>
                <a:pPr eaLnBrk="1" hangingPunct="1">
                  <a:buFont typeface="Arial" pitchFamily="34" charset="0"/>
                  <a:buChar char="•"/>
                </a:pPr>
                <a:r>
                  <a:rPr lang="en-US" altLang="ja-JP" sz="1800" dirty="0"/>
                  <a:t> Priority support</a:t>
                </a:r>
              </a:p>
              <a:p>
                <a:pPr eaLnBrk="1" hangingPunct="1">
                  <a:buFont typeface="Arial" pitchFamily="34" charset="0"/>
                  <a:buChar char="•"/>
                </a:pPr>
                <a:r>
                  <a:rPr lang="en-US" altLang="ja-JP" sz="1800" dirty="0"/>
                  <a:t> Non-beacon mode</a:t>
                </a:r>
              </a:p>
            </p:txBody>
          </p:sp>
          <p:sp>
            <p:nvSpPr>
              <p:cNvPr id="65" name="角丸四角形 52">
                <a:extLst>
                  <a:ext uri="{FF2B5EF4-FFF2-40B4-BE49-F238E27FC236}">
                    <a16:creationId xmlns:a16="http://schemas.microsoft.com/office/drawing/2014/main" id="{4437C571-E4EE-4948-B124-E50C400E2BAE}"/>
                  </a:ext>
                </a:extLst>
              </p:cNvPr>
              <p:cNvSpPr>
                <a:spLocks noChangeArrowheads="1"/>
              </p:cNvSpPr>
              <p:nvPr/>
            </p:nvSpPr>
            <p:spPr bwMode="auto">
              <a:xfrm>
                <a:off x="6289218" y="4429132"/>
                <a:ext cx="2232399" cy="1519967"/>
              </a:xfrm>
              <a:prstGeom prst="roundRect">
                <a:avLst>
                  <a:gd name="adj" fmla="val 16667"/>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ja-JP" sz="3600"/>
              </a:p>
            </p:txBody>
          </p:sp>
        </p:grpSp>
        <p:sp>
          <p:nvSpPr>
            <p:cNvPr id="54" name="ストライプ矢印 56">
              <a:extLst>
                <a:ext uri="{FF2B5EF4-FFF2-40B4-BE49-F238E27FC236}">
                  <a16:creationId xmlns:a16="http://schemas.microsoft.com/office/drawing/2014/main" id="{E3A3B9D3-28B3-4474-B370-AE5D5997E2B0}"/>
                </a:ext>
              </a:extLst>
            </p:cNvPr>
            <p:cNvSpPr>
              <a:spLocks noChangeArrowheads="1"/>
            </p:cNvSpPr>
            <p:nvPr/>
          </p:nvSpPr>
          <p:spPr bwMode="auto">
            <a:xfrm rot="5400000">
              <a:off x="1223169" y="4145757"/>
              <a:ext cx="428625" cy="642937"/>
            </a:xfrm>
            <a:custGeom>
              <a:avLst/>
              <a:gdLst>
                <a:gd name="T0" fmla="*/ 214313 w 428625"/>
                <a:gd name="T1" fmla="*/ 0 h 642937"/>
                <a:gd name="T2" fmla="*/ 0 w 428625"/>
                <a:gd name="T3" fmla="*/ 321471 h 642937"/>
                <a:gd name="T4" fmla="*/ 214313 w 428625"/>
                <a:gd name="T5" fmla="*/ 642939 h 642937"/>
                <a:gd name="T6" fmla="*/ 428625 w 428625"/>
                <a:gd name="T7" fmla="*/ 321471 h 642937"/>
                <a:gd name="T8" fmla="*/ 17694720 60000 65536"/>
                <a:gd name="T9" fmla="*/ 11796480 60000 65536"/>
                <a:gd name="T10" fmla="*/ 5898240 60000 65536"/>
                <a:gd name="T11" fmla="*/ 0 60000 65536"/>
                <a:gd name="T12" fmla="*/ 66973 w 428625"/>
                <a:gd name="T13" fmla="*/ 160734 h 642937"/>
                <a:gd name="T14" fmla="*/ 321469 w 428625"/>
                <a:gd name="T15" fmla="*/ 482203 h 642937"/>
              </a:gdLst>
              <a:ahLst/>
              <a:cxnLst>
                <a:cxn ang="T8">
                  <a:pos x="T0" y="T1"/>
                </a:cxn>
                <a:cxn ang="T9">
                  <a:pos x="T2" y="T3"/>
                </a:cxn>
                <a:cxn ang="T10">
                  <a:pos x="T4" y="T5"/>
                </a:cxn>
                <a:cxn ang="T11">
                  <a:pos x="T6" y="T7"/>
                </a:cxn>
              </a:cxnLst>
              <a:rect l="T12" t="T13" r="T14" b="T15"/>
              <a:pathLst>
                <a:path w="428625" h="642937">
                  <a:moveTo>
                    <a:pt x="0" y="160734"/>
                  </a:moveTo>
                  <a:lnTo>
                    <a:pt x="13395" y="160734"/>
                  </a:lnTo>
                  <a:lnTo>
                    <a:pt x="13395" y="482203"/>
                  </a:lnTo>
                  <a:lnTo>
                    <a:pt x="0" y="482203"/>
                  </a:lnTo>
                  <a:lnTo>
                    <a:pt x="0" y="160734"/>
                  </a:lnTo>
                  <a:close/>
                  <a:moveTo>
                    <a:pt x="26789" y="160734"/>
                  </a:moveTo>
                  <a:lnTo>
                    <a:pt x="53578" y="160734"/>
                  </a:lnTo>
                  <a:lnTo>
                    <a:pt x="53578" y="482203"/>
                  </a:lnTo>
                  <a:lnTo>
                    <a:pt x="26789" y="482203"/>
                  </a:lnTo>
                  <a:lnTo>
                    <a:pt x="26789" y="160734"/>
                  </a:lnTo>
                  <a:close/>
                  <a:moveTo>
                    <a:pt x="66973" y="160734"/>
                  </a:moveTo>
                  <a:lnTo>
                    <a:pt x="214313" y="160734"/>
                  </a:lnTo>
                  <a:lnTo>
                    <a:pt x="214313" y="0"/>
                  </a:lnTo>
                  <a:lnTo>
                    <a:pt x="428625" y="321469"/>
                  </a:lnTo>
                  <a:lnTo>
                    <a:pt x="214313" y="642937"/>
                  </a:lnTo>
                  <a:lnTo>
                    <a:pt x="214313" y="482203"/>
                  </a:lnTo>
                  <a:lnTo>
                    <a:pt x="66973" y="482203"/>
                  </a:lnTo>
                  <a:lnTo>
                    <a:pt x="66973" y="160734"/>
                  </a:lnTo>
                  <a:close/>
                </a:path>
              </a:pathLst>
            </a:custGeom>
            <a:solidFill>
              <a:schemeClr val="bg1">
                <a:lumMod val="95000"/>
              </a:schemeClr>
            </a:solidFill>
            <a:ln w="9525" algn="ctr">
              <a:solidFill>
                <a:schemeClr val="tx1"/>
              </a:solidFill>
              <a:round/>
              <a:headEnd/>
              <a:tailEnd/>
            </a:ln>
          </p:spPr>
          <p:txBody>
            <a:bodyPr rot="10800000" vert="eaVert" anchor="ctr"/>
            <a:lstStyle/>
            <a:p>
              <a:endParaRPr lang="ja-JP" altLang="en-US"/>
            </a:p>
          </p:txBody>
        </p:sp>
        <p:sp>
          <p:nvSpPr>
            <p:cNvPr id="55" name="ストライプ矢印 57">
              <a:extLst>
                <a:ext uri="{FF2B5EF4-FFF2-40B4-BE49-F238E27FC236}">
                  <a16:creationId xmlns:a16="http://schemas.microsoft.com/office/drawing/2014/main" id="{F6850FF3-4792-4F44-9E61-548F5E1DEE9C}"/>
                </a:ext>
              </a:extLst>
            </p:cNvPr>
            <p:cNvSpPr>
              <a:spLocks noChangeArrowheads="1"/>
            </p:cNvSpPr>
            <p:nvPr/>
          </p:nvSpPr>
          <p:spPr bwMode="auto">
            <a:xfrm rot="5400000">
              <a:off x="7774781" y="4158457"/>
              <a:ext cx="428625" cy="642938"/>
            </a:xfrm>
            <a:custGeom>
              <a:avLst/>
              <a:gdLst>
                <a:gd name="T0" fmla="*/ 214313 w 428625"/>
                <a:gd name="T1" fmla="*/ 0 h 642938"/>
                <a:gd name="T2" fmla="*/ 0 w 428625"/>
                <a:gd name="T3" fmla="*/ 321469 h 642938"/>
                <a:gd name="T4" fmla="*/ 214313 w 428625"/>
                <a:gd name="T5" fmla="*/ 642936 h 642938"/>
                <a:gd name="T6" fmla="*/ 428625 w 428625"/>
                <a:gd name="T7" fmla="*/ 321469 h 642938"/>
                <a:gd name="T8" fmla="*/ 17694720 60000 65536"/>
                <a:gd name="T9" fmla="*/ 11796480 60000 65536"/>
                <a:gd name="T10" fmla="*/ 5898240 60000 65536"/>
                <a:gd name="T11" fmla="*/ 0 60000 65536"/>
                <a:gd name="T12" fmla="*/ 66973 w 428625"/>
                <a:gd name="T13" fmla="*/ 160735 h 642938"/>
                <a:gd name="T14" fmla="*/ 321469 w 428625"/>
                <a:gd name="T15" fmla="*/ 482204 h 642938"/>
              </a:gdLst>
              <a:ahLst/>
              <a:cxnLst>
                <a:cxn ang="T8">
                  <a:pos x="T0" y="T1"/>
                </a:cxn>
                <a:cxn ang="T9">
                  <a:pos x="T2" y="T3"/>
                </a:cxn>
                <a:cxn ang="T10">
                  <a:pos x="T4" y="T5"/>
                </a:cxn>
                <a:cxn ang="T11">
                  <a:pos x="T6" y="T7"/>
                </a:cxn>
              </a:cxnLst>
              <a:rect l="T12" t="T13" r="T14" b="T15"/>
              <a:pathLst>
                <a:path w="428625" h="642938">
                  <a:moveTo>
                    <a:pt x="0" y="160735"/>
                  </a:moveTo>
                  <a:lnTo>
                    <a:pt x="13395" y="160735"/>
                  </a:lnTo>
                  <a:lnTo>
                    <a:pt x="13395" y="482204"/>
                  </a:lnTo>
                  <a:lnTo>
                    <a:pt x="0" y="482204"/>
                  </a:lnTo>
                  <a:lnTo>
                    <a:pt x="0" y="160735"/>
                  </a:lnTo>
                  <a:close/>
                  <a:moveTo>
                    <a:pt x="26789" y="160735"/>
                  </a:moveTo>
                  <a:lnTo>
                    <a:pt x="53578" y="160735"/>
                  </a:lnTo>
                  <a:lnTo>
                    <a:pt x="53578" y="482204"/>
                  </a:lnTo>
                  <a:lnTo>
                    <a:pt x="26789" y="482204"/>
                  </a:lnTo>
                  <a:lnTo>
                    <a:pt x="26789" y="160735"/>
                  </a:lnTo>
                  <a:close/>
                  <a:moveTo>
                    <a:pt x="66973" y="160735"/>
                  </a:moveTo>
                  <a:lnTo>
                    <a:pt x="214313" y="160735"/>
                  </a:lnTo>
                  <a:lnTo>
                    <a:pt x="214313" y="0"/>
                  </a:lnTo>
                  <a:lnTo>
                    <a:pt x="428625" y="321469"/>
                  </a:lnTo>
                  <a:lnTo>
                    <a:pt x="214313" y="642938"/>
                  </a:lnTo>
                  <a:lnTo>
                    <a:pt x="214313" y="482204"/>
                  </a:lnTo>
                  <a:lnTo>
                    <a:pt x="66973" y="482204"/>
                  </a:lnTo>
                  <a:lnTo>
                    <a:pt x="66973" y="160735"/>
                  </a:lnTo>
                  <a:close/>
                </a:path>
              </a:pathLst>
            </a:custGeom>
            <a:solidFill>
              <a:schemeClr val="bg1">
                <a:lumMod val="50000"/>
              </a:schemeClr>
            </a:solidFill>
            <a:ln w="9525" algn="ctr">
              <a:solidFill>
                <a:schemeClr val="tx1"/>
              </a:solidFill>
              <a:round/>
              <a:headEnd/>
              <a:tailEnd/>
            </a:ln>
          </p:spPr>
          <p:txBody>
            <a:bodyPr rot="10800000" vert="eaVert" anchor="ctr"/>
            <a:lstStyle/>
            <a:p>
              <a:endParaRPr lang="ja-JP" altLang="en-US"/>
            </a:p>
          </p:txBody>
        </p:sp>
        <p:sp>
          <p:nvSpPr>
            <p:cNvPr id="56" name="ストライプ矢印 58">
              <a:extLst>
                <a:ext uri="{FF2B5EF4-FFF2-40B4-BE49-F238E27FC236}">
                  <a16:creationId xmlns:a16="http://schemas.microsoft.com/office/drawing/2014/main" id="{CD52A346-5537-433A-84C9-2B883B28FB51}"/>
                </a:ext>
              </a:extLst>
            </p:cNvPr>
            <p:cNvSpPr>
              <a:spLocks noChangeArrowheads="1"/>
            </p:cNvSpPr>
            <p:nvPr/>
          </p:nvSpPr>
          <p:spPr bwMode="auto">
            <a:xfrm rot="5400000">
              <a:off x="4036219" y="4188619"/>
              <a:ext cx="428625" cy="642937"/>
            </a:xfrm>
            <a:custGeom>
              <a:avLst/>
              <a:gdLst>
                <a:gd name="T0" fmla="*/ 214313 w 428625"/>
                <a:gd name="T1" fmla="*/ 0 h 642937"/>
                <a:gd name="T2" fmla="*/ 0 w 428625"/>
                <a:gd name="T3" fmla="*/ 321469 h 642937"/>
                <a:gd name="T4" fmla="*/ 214313 w 428625"/>
                <a:gd name="T5" fmla="*/ 642937 h 642937"/>
                <a:gd name="T6" fmla="*/ 428625 w 428625"/>
                <a:gd name="T7" fmla="*/ 321469 h 642937"/>
                <a:gd name="T8" fmla="*/ 17694720 60000 65536"/>
                <a:gd name="T9" fmla="*/ 11796480 60000 65536"/>
                <a:gd name="T10" fmla="*/ 5898240 60000 65536"/>
                <a:gd name="T11" fmla="*/ 0 60000 65536"/>
                <a:gd name="T12" fmla="*/ 66973 w 428625"/>
                <a:gd name="T13" fmla="*/ 160734 h 642937"/>
                <a:gd name="T14" fmla="*/ 321469 w 428625"/>
                <a:gd name="T15" fmla="*/ 482203 h 642937"/>
              </a:gdLst>
              <a:ahLst/>
              <a:cxnLst>
                <a:cxn ang="T8">
                  <a:pos x="T0" y="T1"/>
                </a:cxn>
                <a:cxn ang="T9">
                  <a:pos x="T2" y="T3"/>
                </a:cxn>
                <a:cxn ang="T10">
                  <a:pos x="T4" y="T5"/>
                </a:cxn>
                <a:cxn ang="T11">
                  <a:pos x="T6" y="T7"/>
                </a:cxn>
              </a:cxnLst>
              <a:rect l="T12" t="T13" r="T14" b="T15"/>
              <a:pathLst>
                <a:path w="428625" h="642937">
                  <a:moveTo>
                    <a:pt x="0" y="160734"/>
                  </a:moveTo>
                  <a:lnTo>
                    <a:pt x="13395" y="160734"/>
                  </a:lnTo>
                  <a:lnTo>
                    <a:pt x="13395" y="482203"/>
                  </a:lnTo>
                  <a:lnTo>
                    <a:pt x="0" y="482203"/>
                  </a:lnTo>
                  <a:lnTo>
                    <a:pt x="0" y="160734"/>
                  </a:lnTo>
                  <a:close/>
                  <a:moveTo>
                    <a:pt x="26789" y="160734"/>
                  </a:moveTo>
                  <a:lnTo>
                    <a:pt x="53578" y="160734"/>
                  </a:lnTo>
                  <a:lnTo>
                    <a:pt x="53578" y="482203"/>
                  </a:lnTo>
                  <a:lnTo>
                    <a:pt x="26789" y="482203"/>
                  </a:lnTo>
                  <a:lnTo>
                    <a:pt x="26789" y="160734"/>
                  </a:lnTo>
                  <a:close/>
                  <a:moveTo>
                    <a:pt x="66973" y="160734"/>
                  </a:moveTo>
                  <a:lnTo>
                    <a:pt x="214313" y="160734"/>
                  </a:lnTo>
                  <a:lnTo>
                    <a:pt x="214313" y="0"/>
                  </a:lnTo>
                  <a:lnTo>
                    <a:pt x="428625" y="321469"/>
                  </a:lnTo>
                  <a:lnTo>
                    <a:pt x="214313" y="642937"/>
                  </a:lnTo>
                  <a:lnTo>
                    <a:pt x="214313" y="482203"/>
                  </a:lnTo>
                  <a:lnTo>
                    <a:pt x="66973" y="482203"/>
                  </a:lnTo>
                  <a:lnTo>
                    <a:pt x="66973" y="160734"/>
                  </a:lnTo>
                  <a:close/>
                </a:path>
              </a:pathLst>
            </a:custGeom>
            <a:solidFill>
              <a:schemeClr val="bg1">
                <a:lumMod val="95000"/>
              </a:schemeClr>
            </a:solidFill>
            <a:ln w="9525" algn="ctr">
              <a:solidFill>
                <a:schemeClr val="tx1"/>
              </a:solidFill>
              <a:round/>
              <a:headEnd/>
              <a:tailEnd/>
            </a:ln>
          </p:spPr>
          <p:txBody>
            <a:bodyPr rot="10800000" vert="eaVert" anchor="ctr"/>
            <a:lstStyle/>
            <a:p>
              <a:endParaRPr lang="ja-JP" altLang="en-US"/>
            </a:p>
          </p:txBody>
        </p:sp>
        <p:sp>
          <p:nvSpPr>
            <p:cNvPr id="57" name="正方形/長方形 56">
              <a:extLst>
                <a:ext uri="{FF2B5EF4-FFF2-40B4-BE49-F238E27FC236}">
                  <a16:creationId xmlns:a16="http://schemas.microsoft.com/office/drawing/2014/main" id="{6439EA90-00B5-4CF9-80CC-2F9D0AA871A9}"/>
                </a:ext>
              </a:extLst>
            </p:cNvPr>
            <p:cNvSpPr/>
            <p:nvPr/>
          </p:nvSpPr>
          <p:spPr>
            <a:xfrm>
              <a:off x="5435600" y="3470275"/>
              <a:ext cx="1296988" cy="78581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chemeClr val="tx1"/>
                </a:solidFill>
              </a:endParaRPr>
            </a:p>
          </p:txBody>
        </p:sp>
        <p:sp>
          <p:nvSpPr>
            <p:cNvPr id="58" name="テキスト ボックス 9">
              <a:extLst>
                <a:ext uri="{FF2B5EF4-FFF2-40B4-BE49-F238E27FC236}">
                  <a16:creationId xmlns:a16="http://schemas.microsoft.com/office/drawing/2014/main" id="{B7605684-1A5B-4C33-8118-055EAB7A25EF}"/>
                </a:ext>
              </a:extLst>
            </p:cNvPr>
            <p:cNvSpPr txBox="1">
              <a:spLocks noChangeArrowheads="1"/>
            </p:cNvSpPr>
            <p:nvPr/>
          </p:nvSpPr>
          <p:spPr bwMode="auto">
            <a:xfrm>
              <a:off x="5435600" y="3541713"/>
              <a:ext cx="12239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eaLnBrk="1" hangingPunct="1"/>
              <a:r>
                <a:rPr lang="en-US" altLang="ja-JP" sz="1800" dirty="0"/>
                <a:t>HBC PHY</a:t>
              </a:r>
            </a:p>
            <a:p>
              <a:pPr algn="ctr" eaLnBrk="1" hangingPunct="1"/>
              <a:r>
                <a:rPr lang="en-US" altLang="ja-JP" sz="1800" dirty="0"/>
                <a:t>on-body</a:t>
              </a:r>
            </a:p>
          </p:txBody>
        </p:sp>
        <p:cxnSp>
          <p:nvCxnSpPr>
            <p:cNvPr id="59" name="直線矢印コネクタ 58">
              <a:extLst>
                <a:ext uri="{FF2B5EF4-FFF2-40B4-BE49-F238E27FC236}">
                  <a16:creationId xmlns:a16="http://schemas.microsoft.com/office/drawing/2014/main" id="{892D0818-1B15-4F86-97C3-A8616A6DBE17}"/>
                </a:ext>
              </a:extLst>
            </p:cNvPr>
            <p:cNvCxnSpPr/>
            <p:nvPr/>
          </p:nvCxnSpPr>
          <p:spPr>
            <a:xfrm rot="5400000" flipH="1" flipV="1">
              <a:off x="5905500" y="3287713"/>
              <a:ext cx="357187" cy="1588"/>
            </a:xfrm>
            <a:prstGeom prst="straightConnector1">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60" name="グループ化 53">
              <a:extLst>
                <a:ext uri="{FF2B5EF4-FFF2-40B4-BE49-F238E27FC236}">
                  <a16:creationId xmlns:a16="http://schemas.microsoft.com/office/drawing/2014/main" id="{304285D9-BD92-4B4E-BA35-4599CC407DB2}"/>
                </a:ext>
              </a:extLst>
            </p:cNvPr>
            <p:cNvGrpSpPr>
              <a:grpSpLocks/>
            </p:cNvGrpSpPr>
            <p:nvPr/>
          </p:nvGrpSpPr>
          <p:grpSpPr bwMode="auto">
            <a:xfrm>
              <a:off x="5415478" y="4765675"/>
              <a:ext cx="1511300" cy="1546225"/>
              <a:chOff x="6289553" y="4429133"/>
              <a:chExt cx="1512271" cy="1545275"/>
            </a:xfrm>
          </p:grpSpPr>
          <p:sp>
            <p:nvSpPr>
              <p:cNvPr id="62" name="テキスト ボックス 11">
                <a:extLst>
                  <a:ext uri="{FF2B5EF4-FFF2-40B4-BE49-F238E27FC236}">
                    <a16:creationId xmlns:a16="http://schemas.microsoft.com/office/drawing/2014/main" id="{672348E8-DE54-4F00-AAD4-27DD6A00753C}"/>
                  </a:ext>
                </a:extLst>
              </p:cNvPr>
              <p:cNvSpPr txBox="1">
                <a:spLocks noChangeArrowheads="1"/>
              </p:cNvSpPr>
              <p:nvPr/>
            </p:nvSpPr>
            <p:spPr bwMode="auto">
              <a:xfrm>
                <a:off x="6289553" y="4497070"/>
                <a:ext cx="1512271" cy="147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pitchFamily="34" charset="0"/>
                    <a:ea typeface="ＭＳ Ｐゴシック" pitchFamily="50" charset="-128"/>
                  </a:defRPr>
                </a:lvl1pPr>
                <a:lvl2pPr marL="742950" indent="-285750" eaLnBrk="0" hangingPunct="0">
                  <a:defRPr kumimoji="1" sz="2400">
                    <a:solidFill>
                      <a:schemeClr val="tx1"/>
                    </a:solidFill>
                    <a:latin typeface="Arial" pitchFamily="34" charset="0"/>
                    <a:ea typeface="ＭＳ Ｐゴシック" pitchFamily="50" charset="-128"/>
                  </a:defRPr>
                </a:lvl2pPr>
                <a:lvl3pPr marL="1143000" indent="-228600" eaLnBrk="0" hangingPunct="0">
                  <a:defRPr kumimoji="1" sz="2400">
                    <a:solidFill>
                      <a:schemeClr val="tx1"/>
                    </a:solidFill>
                    <a:latin typeface="Arial" pitchFamily="34" charset="0"/>
                    <a:ea typeface="ＭＳ Ｐゴシック" pitchFamily="50" charset="-128"/>
                  </a:defRPr>
                </a:lvl3pPr>
                <a:lvl4pPr marL="1600200" indent="-228600" eaLnBrk="0" hangingPunct="0">
                  <a:defRPr kumimoji="1" sz="2400">
                    <a:solidFill>
                      <a:schemeClr val="tx1"/>
                    </a:solidFill>
                    <a:latin typeface="Arial" pitchFamily="34" charset="0"/>
                    <a:ea typeface="ＭＳ Ｐゴシック" pitchFamily="50" charset="-128"/>
                  </a:defRPr>
                </a:lvl4pPr>
                <a:lvl5pPr marL="2057400" indent="-228600" eaLnBrk="0" hangingPunct="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eaLnBrk="1" hangingPunct="1">
                  <a:buFont typeface="Arial" pitchFamily="34" charset="0"/>
                  <a:buChar char="•"/>
                </a:pPr>
                <a:r>
                  <a:rPr lang="en-US" altLang="ja-JP" sz="1800" dirty="0"/>
                  <a:t> Frequency Selective </a:t>
                </a:r>
              </a:p>
              <a:p>
                <a:pPr eaLnBrk="1" hangingPunct="1">
                  <a:buFont typeface="Arial" pitchFamily="34" charset="0"/>
                  <a:buChar char="•"/>
                </a:pPr>
                <a:r>
                  <a:rPr lang="en-US" altLang="ja-JP" sz="1800" dirty="0"/>
                  <a:t> 10-50MHz</a:t>
                </a:r>
              </a:p>
              <a:p>
                <a:pPr eaLnBrk="1" hangingPunct="1">
                  <a:buFont typeface="Arial" pitchFamily="34" charset="0"/>
                  <a:buChar char="•"/>
                </a:pPr>
                <a:r>
                  <a:rPr lang="en-US" altLang="ja-JP" sz="1800" dirty="0"/>
                  <a:t> 125kbps-2Mbps</a:t>
                </a:r>
              </a:p>
            </p:txBody>
          </p:sp>
          <p:sp>
            <p:nvSpPr>
              <p:cNvPr id="63" name="角丸四角形 52">
                <a:extLst>
                  <a:ext uri="{FF2B5EF4-FFF2-40B4-BE49-F238E27FC236}">
                    <a16:creationId xmlns:a16="http://schemas.microsoft.com/office/drawing/2014/main" id="{26918DCE-3003-40B5-B691-E664BF235361}"/>
                  </a:ext>
                </a:extLst>
              </p:cNvPr>
              <p:cNvSpPr>
                <a:spLocks noChangeArrowheads="1"/>
              </p:cNvSpPr>
              <p:nvPr/>
            </p:nvSpPr>
            <p:spPr bwMode="auto">
              <a:xfrm>
                <a:off x="6299499" y="4429133"/>
                <a:ext cx="1409769" cy="1519967"/>
              </a:xfrm>
              <a:prstGeom prst="roundRect">
                <a:avLst>
                  <a:gd name="adj" fmla="val 16667"/>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ja-JP" sz="3600"/>
              </a:p>
            </p:txBody>
          </p:sp>
        </p:grpSp>
        <p:sp>
          <p:nvSpPr>
            <p:cNvPr id="61" name="ストライプ矢印 57">
              <a:extLst>
                <a:ext uri="{FF2B5EF4-FFF2-40B4-BE49-F238E27FC236}">
                  <a16:creationId xmlns:a16="http://schemas.microsoft.com/office/drawing/2014/main" id="{35CBDE9D-8FB7-46C7-96C6-05DE2041A698}"/>
                </a:ext>
              </a:extLst>
            </p:cNvPr>
            <p:cNvSpPr>
              <a:spLocks noChangeArrowheads="1"/>
            </p:cNvSpPr>
            <p:nvPr/>
          </p:nvSpPr>
          <p:spPr bwMode="auto">
            <a:xfrm rot="5400000">
              <a:off x="5903119" y="4155282"/>
              <a:ext cx="428625" cy="642937"/>
            </a:xfrm>
            <a:custGeom>
              <a:avLst/>
              <a:gdLst>
                <a:gd name="T0" fmla="*/ 214313 w 428625"/>
                <a:gd name="T1" fmla="*/ 0 h 642938"/>
                <a:gd name="T2" fmla="*/ 0 w 428625"/>
                <a:gd name="T3" fmla="*/ 321469 h 642938"/>
                <a:gd name="T4" fmla="*/ 214313 w 428625"/>
                <a:gd name="T5" fmla="*/ 642912 h 642938"/>
                <a:gd name="T6" fmla="*/ 428625 w 428625"/>
                <a:gd name="T7" fmla="*/ 321469 h 642938"/>
                <a:gd name="T8" fmla="*/ 17694720 60000 65536"/>
                <a:gd name="T9" fmla="*/ 11796480 60000 65536"/>
                <a:gd name="T10" fmla="*/ 5898240 60000 65536"/>
                <a:gd name="T11" fmla="*/ 0 60000 65536"/>
                <a:gd name="T12" fmla="*/ 66973 w 428625"/>
                <a:gd name="T13" fmla="*/ 160735 h 642938"/>
                <a:gd name="T14" fmla="*/ 321469 w 428625"/>
                <a:gd name="T15" fmla="*/ 482204 h 642938"/>
              </a:gdLst>
              <a:ahLst/>
              <a:cxnLst>
                <a:cxn ang="T8">
                  <a:pos x="T0" y="T1"/>
                </a:cxn>
                <a:cxn ang="T9">
                  <a:pos x="T2" y="T3"/>
                </a:cxn>
                <a:cxn ang="T10">
                  <a:pos x="T4" y="T5"/>
                </a:cxn>
                <a:cxn ang="T11">
                  <a:pos x="T6" y="T7"/>
                </a:cxn>
              </a:cxnLst>
              <a:rect l="T12" t="T13" r="T14" b="T15"/>
              <a:pathLst>
                <a:path w="428625" h="642938">
                  <a:moveTo>
                    <a:pt x="0" y="160735"/>
                  </a:moveTo>
                  <a:lnTo>
                    <a:pt x="13395" y="160735"/>
                  </a:lnTo>
                  <a:lnTo>
                    <a:pt x="13395" y="482204"/>
                  </a:lnTo>
                  <a:lnTo>
                    <a:pt x="0" y="482204"/>
                  </a:lnTo>
                  <a:lnTo>
                    <a:pt x="0" y="160735"/>
                  </a:lnTo>
                  <a:close/>
                  <a:moveTo>
                    <a:pt x="26789" y="160735"/>
                  </a:moveTo>
                  <a:lnTo>
                    <a:pt x="53578" y="160735"/>
                  </a:lnTo>
                  <a:lnTo>
                    <a:pt x="53578" y="482204"/>
                  </a:lnTo>
                  <a:lnTo>
                    <a:pt x="26789" y="482204"/>
                  </a:lnTo>
                  <a:lnTo>
                    <a:pt x="26789" y="160735"/>
                  </a:lnTo>
                  <a:close/>
                  <a:moveTo>
                    <a:pt x="66973" y="160735"/>
                  </a:moveTo>
                  <a:lnTo>
                    <a:pt x="214313" y="160735"/>
                  </a:lnTo>
                  <a:lnTo>
                    <a:pt x="214313" y="0"/>
                  </a:lnTo>
                  <a:lnTo>
                    <a:pt x="428625" y="321469"/>
                  </a:lnTo>
                  <a:lnTo>
                    <a:pt x="214313" y="642938"/>
                  </a:lnTo>
                  <a:lnTo>
                    <a:pt x="214313" y="482204"/>
                  </a:lnTo>
                  <a:lnTo>
                    <a:pt x="66973" y="482204"/>
                  </a:lnTo>
                  <a:lnTo>
                    <a:pt x="66973" y="160735"/>
                  </a:lnTo>
                  <a:close/>
                </a:path>
              </a:pathLst>
            </a:custGeom>
            <a:solidFill>
              <a:schemeClr val="bg1">
                <a:lumMod val="95000"/>
              </a:schemeClr>
            </a:solidFill>
            <a:ln w="9525" algn="ctr">
              <a:solidFill>
                <a:schemeClr val="tx1"/>
              </a:solidFill>
              <a:round/>
              <a:headEnd/>
              <a:tailEnd/>
            </a:ln>
          </p:spPr>
          <p:txBody>
            <a:bodyPr rot="10800000" vert="eaVert" anchor="ctr"/>
            <a:lstStyle/>
            <a:p>
              <a:endParaRPr lang="ja-JP" altLang="en-US"/>
            </a:p>
          </p:txBody>
        </p:sp>
      </p:grpSp>
      <p:sp>
        <p:nvSpPr>
          <p:cNvPr id="2" name="日付プレースホルダー 1">
            <a:extLst>
              <a:ext uri="{FF2B5EF4-FFF2-40B4-BE49-F238E27FC236}">
                <a16:creationId xmlns:a16="http://schemas.microsoft.com/office/drawing/2014/main" id="{F223B9ED-50F7-41DE-B514-64537C560C91}"/>
              </a:ext>
            </a:extLst>
          </p:cNvPr>
          <p:cNvSpPr>
            <a:spLocks noGrp="1"/>
          </p:cNvSpPr>
          <p:nvPr>
            <p:ph type="dt" sz="half" idx="2"/>
          </p:nvPr>
        </p:nvSpPr>
        <p:spPr/>
        <p:txBody>
          <a:bodyPr/>
          <a:lstStyle/>
          <a:p>
            <a:r>
              <a:rPr lang="en-US" altLang="ja-JP"/>
              <a:t>July 2018</a:t>
            </a:r>
            <a:endParaRPr lang="en-US" altLang="ja-JP" dirty="0"/>
          </a:p>
        </p:txBody>
      </p:sp>
      <p:sp>
        <p:nvSpPr>
          <p:cNvPr id="3" name="フッター プレースホルダー 2">
            <a:extLst>
              <a:ext uri="{FF2B5EF4-FFF2-40B4-BE49-F238E27FC236}">
                <a16:creationId xmlns:a16="http://schemas.microsoft.com/office/drawing/2014/main" id="{FD418CA3-1ADC-47FC-AC96-2FA1937F15AC}"/>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5" name="スライド番号プレースホルダー 4">
            <a:extLst>
              <a:ext uri="{FF2B5EF4-FFF2-40B4-BE49-F238E27FC236}">
                <a16:creationId xmlns:a16="http://schemas.microsoft.com/office/drawing/2014/main" id="{2F618741-20DC-4A78-8F6B-1201FFCF4C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7</a:t>
            </a:fld>
            <a:endParaRPr lang="en-US" altLang="ja-JP" dirty="0"/>
          </a:p>
        </p:txBody>
      </p:sp>
    </p:spTree>
    <p:extLst>
      <p:ext uri="{BB962C8B-B14F-4D97-AF65-F5344CB8AC3E}">
        <p14:creationId xmlns:p14="http://schemas.microsoft.com/office/powerpoint/2010/main" val="2713969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a:extLst>
              <a:ext uri="{FF2B5EF4-FFF2-40B4-BE49-F238E27FC236}">
                <a16:creationId xmlns:a16="http://schemas.microsoft.com/office/drawing/2014/main" id="{1878606F-6E18-4CF4-90B2-6FBA8C9FD373}"/>
              </a:ext>
            </a:extLst>
          </p:cNvPr>
          <p:cNvSpPr>
            <a:spLocks noGrp="1" noChangeArrowheads="1"/>
          </p:cNvSpPr>
          <p:nvPr>
            <p:ph type="title"/>
          </p:nvPr>
        </p:nvSpPr>
        <p:spPr bwMode="auto">
          <a:xfrm>
            <a:off x="76994" y="589860"/>
            <a:ext cx="8967787" cy="8366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ja-JP" sz="3600" b="1" dirty="0">
                <a:latin typeface="Arial" panose="020B0604020202020204" pitchFamily="34" charset="0"/>
                <a:cs typeface="Arial" panose="020B0604020202020204" pitchFamily="34" charset="0"/>
              </a:rPr>
              <a:t>5.  15.6 User Priority Mapping</a:t>
            </a:r>
            <a:endParaRPr lang="ja-JP" altLang="ja-JP" sz="3600" b="1" dirty="0">
              <a:latin typeface="Arial" panose="020B0604020202020204" pitchFamily="34" charset="0"/>
              <a:cs typeface="Arial" panose="020B0604020202020204" pitchFamily="34" charset="0"/>
            </a:endParaRPr>
          </a:p>
        </p:txBody>
      </p:sp>
      <p:graphicFrame>
        <p:nvGraphicFramePr>
          <p:cNvPr id="3" name="表 2">
            <a:extLst>
              <a:ext uri="{FF2B5EF4-FFF2-40B4-BE49-F238E27FC236}">
                <a16:creationId xmlns:a16="http://schemas.microsoft.com/office/drawing/2014/main" id="{EA7AD5E0-895F-499B-86FD-76CC24CC10C0}"/>
              </a:ext>
            </a:extLst>
          </p:cNvPr>
          <p:cNvGraphicFramePr>
            <a:graphicFrameLocks noGrp="1"/>
          </p:cNvGraphicFramePr>
          <p:nvPr>
            <p:extLst>
              <p:ext uri="{D42A27DB-BD31-4B8C-83A1-F6EECF244321}">
                <p14:modId xmlns:p14="http://schemas.microsoft.com/office/powerpoint/2010/main" val="2850818865"/>
              </p:ext>
            </p:extLst>
          </p:nvPr>
        </p:nvGraphicFramePr>
        <p:xfrm>
          <a:off x="219075" y="1333015"/>
          <a:ext cx="8683626" cy="4986335"/>
        </p:xfrm>
        <a:graphic>
          <a:graphicData uri="http://schemas.openxmlformats.org/drawingml/2006/table">
            <a:tbl>
              <a:tblPr/>
              <a:tblGrid>
                <a:gridCol w="1769157">
                  <a:extLst>
                    <a:ext uri="{9D8B030D-6E8A-4147-A177-3AD203B41FA5}">
                      <a16:colId xmlns:a16="http://schemas.microsoft.com/office/drawing/2014/main" val="20000"/>
                    </a:ext>
                  </a:extLst>
                </a:gridCol>
                <a:gridCol w="4217066">
                  <a:extLst>
                    <a:ext uri="{9D8B030D-6E8A-4147-A177-3AD203B41FA5}">
                      <a16:colId xmlns:a16="http://schemas.microsoft.com/office/drawing/2014/main" val="20001"/>
                    </a:ext>
                  </a:extLst>
                </a:gridCol>
                <a:gridCol w="2697403">
                  <a:extLst>
                    <a:ext uri="{9D8B030D-6E8A-4147-A177-3AD203B41FA5}">
                      <a16:colId xmlns:a16="http://schemas.microsoft.com/office/drawing/2014/main" val="20002"/>
                    </a:ext>
                  </a:extLst>
                </a:gridCol>
              </a:tblGrid>
              <a:tr h="685379">
                <a:tc>
                  <a:txBody>
                    <a:bodyPr/>
                    <a:lstStyle/>
                    <a:p>
                      <a:pPr marL="0" indent="0" algn="ctr">
                        <a:spcAft>
                          <a:spcPts val="0"/>
                        </a:spcAft>
                      </a:pPr>
                      <a:r>
                        <a:rPr lang="en-US" sz="1900" b="1" kern="100" dirty="0">
                          <a:latin typeface="Arial" pitchFamily="34" charset="0"/>
                          <a:ea typeface="ＭＳ 明朝"/>
                          <a:cs typeface="Arial" pitchFamily="34" charset="0"/>
                        </a:rPr>
                        <a:t>Priority level</a:t>
                      </a:r>
                      <a:endParaRPr lang="ja-JP" sz="1900" b="1" kern="100" dirty="0">
                        <a:latin typeface="Arial" pitchFamily="34" charset="0"/>
                        <a:ea typeface="SimSun"/>
                        <a:cs typeface="Arial" pitchFamily="34" charset="0"/>
                      </a:endParaRPr>
                    </a:p>
                  </a:txBody>
                  <a:tcPr marL="72374" marR="7237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US" sz="1900" b="1" kern="100">
                          <a:latin typeface="Arial" pitchFamily="34" charset="0"/>
                          <a:ea typeface="ＭＳ 明朝"/>
                          <a:cs typeface="Arial" pitchFamily="34" charset="0"/>
                        </a:rPr>
                        <a:t>Traffic designation</a:t>
                      </a:r>
                      <a:endParaRPr lang="ja-JP" sz="1900" b="1" kern="10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US" sz="1900" b="1" kern="100">
                          <a:latin typeface="Arial" pitchFamily="34" charset="0"/>
                          <a:ea typeface="ＭＳ 明朝"/>
                          <a:cs typeface="Arial" pitchFamily="34" charset="0"/>
                        </a:rPr>
                        <a:t>Data type</a:t>
                      </a:r>
                      <a:endParaRPr lang="ja-JP" sz="1900" b="1" kern="10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504068">
                <a:tc>
                  <a:txBody>
                    <a:bodyPr/>
                    <a:lstStyle/>
                    <a:p>
                      <a:pPr indent="137160" algn="ctr">
                        <a:spcAft>
                          <a:spcPts val="0"/>
                        </a:spcAft>
                      </a:pPr>
                      <a:r>
                        <a:rPr lang="en-US" sz="1900" b="1" kern="100">
                          <a:latin typeface="Arial" pitchFamily="34" charset="0"/>
                          <a:ea typeface="ＭＳ 明朝"/>
                          <a:cs typeface="Arial" pitchFamily="34" charset="0"/>
                        </a:rPr>
                        <a:t>7</a:t>
                      </a:r>
                      <a:endParaRPr lang="ja-JP" sz="1900" b="1" kern="100">
                        <a:latin typeface="Arial" pitchFamily="34" charset="0"/>
                        <a:ea typeface="SimSun"/>
                        <a:cs typeface="Arial" pitchFamily="34" charset="0"/>
                      </a:endParaRPr>
                    </a:p>
                  </a:txBody>
                  <a:tcPr marL="72374" marR="7237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just">
                        <a:spcAft>
                          <a:spcPts val="0"/>
                        </a:spcAft>
                      </a:pPr>
                      <a:r>
                        <a:rPr lang="en-US" sz="1900" b="1" kern="100" dirty="0">
                          <a:solidFill>
                            <a:srgbClr val="FF0000"/>
                          </a:solidFill>
                          <a:latin typeface="Arial" pitchFamily="34" charset="0"/>
                          <a:ea typeface="ＭＳ 明朝"/>
                          <a:cs typeface="Arial" pitchFamily="34" charset="0"/>
                        </a:rPr>
                        <a:t>Emergency or medical event report</a:t>
                      </a:r>
                      <a:endParaRPr lang="ja-JP" sz="1900" b="1" kern="100" dirty="0">
                        <a:solidFill>
                          <a:srgbClr val="FF0000"/>
                        </a:solidFill>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US" sz="1900" b="1" kern="100" dirty="0">
                          <a:latin typeface="Arial" pitchFamily="34" charset="0"/>
                          <a:ea typeface="ＭＳ 明朝"/>
                          <a:cs typeface="Arial" pitchFamily="34" charset="0"/>
                        </a:rPr>
                        <a:t>Data</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772480">
                <a:tc>
                  <a:txBody>
                    <a:bodyPr/>
                    <a:lstStyle/>
                    <a:p>
                      <a:pPr indent="137160" algn="ctr">
                        <a:spcAft>
                          <a:spcPts val="0"/>
                        </a:spcAft>
                      </a:pPr>
                      <a:r>
                        <a:rPr lang="en-US" sz="1900" b="1" kern="100" dirty="0">
                          <a:latin typeface="Arial" pitchFamily="34" charset="0"/>
                          <a:ea typeface="ＭＳ 明朝"/>
                          <a:cs typeface="Arial" pitchFamily="34" charset="0"/>
                        </a:rPr>
                        <a:t>6</a:t>
                      </a:r>
                      <a:endParaRPr lang="ja-JP" sz="1900" b="1" kern="100" dirty="0">
                        <a:latin typeface="Arial" pitchFamily="34" charset="0"/>
                        <a:ea typeface="SimSun"/>
                        <a:cs typeface="Arial" pitchFamily="34" charset="0"/>
                      </a:endParaRPr>
                    </a:p>
                  </a:txBody>
                  <a:tcPr marL="72374" marR="7237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just">
                        <a:spcAft>
                          <a:spcPts val="0"/>
                        </a:spcAft>
                      </a:pPr>
                      <a:r>
                        <a:rPr lang="en-US" sz="1900" b="1" kern="100" dirty="0">
                          <a:solidFill>
                            <a:srgbClr val="FF0000"/>
                          </a:solidFill>
                          <a:latin typeface="Arial" pitchFamily="34" charset="0"/>
                          <a:ea typeface="ＭＳ 明朝"/>
                          <a:cs typeface="Arial" pitchFamily="34" charset="0"/>
                        </a:rPr>
                        <a:t>High priority medical data </a:t>
                      </a:r>
                      <a:r>
                        <a:rPr lang="en-US" sz="1900" b="1" kern="100" dirty="0">
                          <a:latin typeface="Arial" pitchFamily="34" charset="0"/>
                          <a:ea typeface="ＭＳ 明朝"/>
                          <a:cs typeface="Arial" pitchFamily="34" charset="0"/>
                        </a:rPr>
                        <a:t>or network control</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US" sz="1900" b="1" kern="100" dirty="0">
                          <a:latin typeface="Arial" pitchFamily="34" charset="0"/>
                          <a:ea typeface="ＭＳ 明朝"/>
                          <a:cs typeface="Arial" pitchFamily="34" charset="0"/>
                        </a:rPr>
                        <a:t>Data or management</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504068">
                <a:tc>
                  <a:txBody>
                    <a:bodyPr/>
                    <a:lstStyle/>
                    <a:p>
                      <a:pPr indent="137160" algn="ctr">
                        <a:spcAft>
                          <a:spcPts val="0"/>
                        </a:spcAft>
                      </a:pPr>
                      <a:r>
                        <a:rPr lang="en-US" sz="1900" b="1" kern="100" dirty="0">
                          <a:latin typeface="Arial" pitchFamily="34" charset="0"/>
                          <a:ea typeface="ＭＳ 明朝"/>
                          <a:cs typeface="Arial" pitchFamily="34" charset="0"/>
                        </a:rPr>
                        <a:t>5</a:t>
                      </a:r>
                      <a:endParaRPr lang="ja-JP" sz="1900" b="1" kern="100" dirty="0">
                        <a:latin typeface="Arial" pitchFamily="34" charset="0"/>
                        <a:ea typeface="SimSun"/>
                        <a:cs typeface="Arial" pitchFamily="34" charset="0"/>
                      </a:endParaRPr>
                    </a:p>
                  </a:txBody>
                  <a:tcPr marL="72374" marR="7237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just">
                        <a:spcAft>
                          <a:spcPts val="0"/>
                        </a:spcAft>
                      </a:pPr>
                      <a:r>
                        <a:rPr lang="en-US" sz="1900" b="1" kern="100" dirty="0">
                          <a:solidFill>
                            <a:srgbClr val="FF0000"/>
                          </a:solidFill>
                          <a:latin typeface="Arial" pitchFamily="34" charset="0"/>
                          <a:ea typeface="ＭＳ 明朝"/>
                          <a:cs typeface="Arial" pitchFamily="34" charset="0"/>
                        </a:rPr>
                        <a:t>Medical data </a:t>
                      </a:r>
                      <a:r>
                        <a:rPr lang="en-US" sz="1900" b="1" kern="100" dirty="0">
                          <a:latin typeface="Arial" pitchFamily="34" charset="0"/>
                          <a:ea typeface="ＭＳ 明朝"/>
                          <a:cs typeface="Arial" pitchFamily="34" charset="0"/>
                        </a:rPr>
                        <a:t>or network control</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US" sz="1900" b="1" kern="100" dirty="0">
                          <a:latin typeface="Arial" pitchFamily="34" charset="0"/>
                          <a:ea typeface="ＭＳ 明朝"/>
                          <a:cs typeface="Arial" pitchFamily="34" charset="0"/>
                        </a:rPr>
                        <a:t>Data or management</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504068">
                <a:tc>
                  <a:txBody>
                    <a:bodyPr/>
                    <a:lstStyle/>
                    <a:p>
                      <a:pPr indent="137160" algn="ctr">
                        <a:spcAft>
                          <a:spcPts val="0"/>
                        </a:spcAft>
                      </a:pPr>
                      <a:r>
                        <a:rPr lang="en-US" sz="1900" b="1" kern="100">
                          <a:latin typeface="Arial" pitchFamily="34" charset="0"/>
                          <a:ea typeface="ＭＳ 明朝"/>
                          <a:cs typeface="Arial" pitchFamily="34" charset="0"/>
                        </a:rPr>
                        <a:t>4</a:t>
                      </a:r>
                      <a:endParaRPr lang="ja-JP" sz="1900" b="1" kern="100">
                        <a:latin typeface="Arial" pitchFamily="34" charset="0"/>
                        <a:ea typeface="SimSun"/>
                        <a:cs typeface="Arial" pitchFamily="34" charset="0"/>
                      </a:endParaRPr>
                    </a:p>
                  </a:txBody>
                  <a:tcPr marL="72374" marR="7237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just">
                        <a:spcAft>
                          <a:spcPts val="0"/>
                        </a:spcAft>
                      </a:pPr>
                      <a:r>
                        <a:rPr lang="en-US" sz="1900" b="1" kern="100" dirty="0">
                          <a:latin typeface="Arial" pitchFamily="34" charset="0"/>
                          <a:ea typeface="ＭＳ 明朝"/>
                          <a:cs typeface="Arial" pitchFamily="34" charset="0"/>
                        </a:rPr>
                        <a:t>Voice</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US" sz="1900" b="1" kern="100" dirty="0">
                          <a:latin typeface="Arial" pitchFamily="34" charset="0"/>
                          <a:ea typeface="ＭＳ 明朝"/>
                          <a:cs typeface="Arial" pitchFamily="34" charset="0"/>
                        </a:rPr>
                        <a:t>Data</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504068">
                <a:tc>
                  <a:txBody>
                    <a:bodyPr/>
                    <a:lstStyle/>
                    <a:p>
                      <a:pPr indent="137160" algn="ctr">
                        <a:spcAft>
                          <a:spcPts val="0"/>
                        </a:spcAft>
                      </a:pPr>
                      <a:r>
                        <a:rPr lang="en-US" sz="1900" b="1" kern="100">
                          <a:latin typeface="Arial" pitchFamily="34" charset="0"/>
                          <a:ea typeface="ＭＳ 明朝"/>
                          <a:cs typeface="Arial" pitchFamily="34" charset="0"/>
                        </a:rPr>
                        <a:t>3</a:t>
                      </a:r>
                      <a:endParaRPr lang="ja-JP" sz="1900" b="1" kern="100">
                        <a:latin typeface="Arial" pitchFamily="34" charset="0"/>
                        <a:ea typeface="SimSun"/>
                        <a:cs typeface="Arial" pitchFamily="34" charset="0"/>
                      </a:endParaRPr>
                    </a:p>
                  </a:txBody>
                  <a:tcPr marL="72374" marR="7237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just">
                        <a:spcAft>
                          <a:spcPts val="0"/>
                        </a:spcAft>
                      </a:pPr>
                      <a:r>
                        <a:rPr lang="en-US" sz="1900" b="1" kern="100" dirty="0">
                          <a:latin typeface="Arial" pitchFamily="34" charset="0"/>
                          <a:ea typeface="ＭＳ 明朝"/>
                          <a:cs typeface="Arial" pitchFamily="34" charset="0"/>
                        </a:rPr>
                        <a:t>Video</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US" sz="1900" b="1" kern="100" dirty="0">
                          <a:latin typeface="Arial" pitchFamily="34" charset="0"/>
                          <a:ea typeface="ＭＳ 明朝"/>
                          <a:cs typeface="Arial" pitchFamily="34" charset="0"/>
                        </a:rPr>
                        <a:t>Data</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504068">
                <a:tc>
                  <a:txBody>
                    <a:bodyPr/>
                    <a:lstStyle/>
                    <a:p>
                      <a:pPr indent="137160" algn="ctr">
                        <a:spcAft>
                          <a:spcPts val="0"/>
                        </a:spcAft>
                      </a:pPr>
                      <a:r>
                        <a:rPr lang="en-US" sz="1900" b="1" kern="100">
                          <a:latin typeface="Arial" pitchFamily="34" charset="0"/>
                          <a:ea typeface="ＭＳ 明朝"/>
                          <a:cs typeface="Arial" pitchFamily="34" charset="0"/>
                        </a:rPr>
                        <a:t>2</a:t>
                      </a:r>
                      <a:endParaRPr lang="ja-JP" sz="1900" b="1" kern="100">
                        <a:latin typeface="Arial" pitchFamily="34" charset="0"/>
                        <a:ea typeface="SimSun"/>
                        <a:cs typeface="Arial" pitchFamily="34" charset="0"/>
                      </a:endParaRPr>
                    </a:p>
                  </a:txBody>
                  <a:tcPr marL="72374" marR="7237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just">
                        <a:spcAft>
                          <a:spcPts val="0"/>
                        </a:spcAft>
                      </a:pPr>
                      <a:r>
                        <a:rPr lang="en-US" sz="1900" b="1" kern="100" dirty="0">
                          <a:latin typeface="Arial" pitchFamily="34" charset="0"/>
                          <a:ea typeface="ＭＳ 明朝"/>
                          <a:cs typeface="Arial" pitchFamily="34" charset="0"/>
                        </a:rPr>
                        <a:t>Excellent effort</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US" sz="1900" b="1" kern="100" dirty="0">
                          <a:latin typeface="Arial" pitchFamily="34" charset="0"/>
                          <a:ea typeface="ＭＳ 明朝"/>
                          <a:cs typeface="Arial" pitchFamily="34" charset="0"/>
                        </a:rPr>
                        <a:t>Data</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504068">
                <a:tc>
                  <a:txBody>
                    <a:bodyPr/>
                    <a:lstStyle/>
                    <a:p>
                      <a:pPr indent="137160" algn="ctr">
                        <a:spcAft>
                          <a:spcPts val="0"/>
                        </a:spcAft>
                      </a:pPr>
                      <a:r>
                        <a:rPr lang="en-US" sz="1900" b="1" kern="100">
                          <a:latin typeface="Arial" pitchFamily="34" charset="0"/>
                          <a:ea typeface="ＭＳ 明朝"/>
                          <a:cs typeface="Arial" pitchFamily="34" charset="0"/>
                        </a:rPr>
                        <a:t>1</a:t>
                      </a:r>
                      <a:endParaRPr lang="ja-JP" sz="1900" b="1" kern="100">
                        <a:latin typeface="Arial" pitchFamily="34" charset="0"/>
                        <a:ea typeface="SimSun"/>
                        <a:cs typeface="Arial" pitchFamily="34" charset="0"/>
                      </a:endParaRPr>
                    </a:p>
                  </a:txBody>
                  <a:tcPr marL="72374" marR="7237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just">
                        <a:spcAft>
                          <a:spcPts val="0"/>
                        </a:spcAft>
                      </a:pPr>
                      <a:r>
                        <a:rPr lang="en-US" sz="1900" b="1" kern="100" dirty="0">
                          <a:latin typeface="Arial" pitchFamily="34" charset="0"/>
                          <a:ea typeface="ＭＳ 明朝"/>
                          <a:cs typeface="Arial" pitchFamily="34" charset="0"/>
                        </a:rPr>
                        <a:t>Best effort</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just">
                        <a:spcAft>
                          <a:spcPts val="0"/>
                        </a:spcAft>
                      </a:pPr>
                      <a:r>
                        <a:rPr lang="en-US" sz="1900" b="1" kern="100" dirty="0">
                          <a:latin typeface="Arial" pitchFamily="34" charset="0"/>
                          <a:ea typeface="ＭＳ 明朝"/>
                          <a:cs typeface="Arial" pitchFamily="34" charset="0"/>
                        </a:rPr>
                        <a:t>Data</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504068">
                <a:tc>
                  <a:txBody>
                    <a:bodyPr/>
                    <a:lstStyle/>
                    <a:p>
                      <a:pPr indent="137160" algn="ctr">
                        <a:spcAft>
                          <a:spcPts val="0"/>
                        </a:spcAft>
                      </a:pPr>
                      <a:r>
                        <a:rPr lang="en-US" sz="1900" b="1" kern="100" dirty="0">
                          <a:latin typeface="Arial" pitchFamily="34" charset="0"/>
                          <a:ea typeface="ＭＳ 明朝"/>
                          <a:cs typeface="Arial" pitchFamily="34" charset="0"/>
                        </a:rPr>
                        <a:t>0</a:t>
                      </a:r>
                      <a:endParaRPr lang="ja-JP" sz="1900" b="1" kern="100" dirty="0">
                        <a:latin typeface="Arial" pitchFamily="34" charset="0"/>
                        <a:ea typeface="SimSun"/>
                        <a:cs typeface="Arial" pitchFamily="34" charset="0"/>
                      </a:endParaRPr>
                    </a:p>
                  </a:txBody>
                  <a:tcPr marL="72374" marR="7237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indent="0" algn="just">
                        <a:spcAft>
                          <a:spcPts val="0"/>
                        </a:spcAft>
                      </a:pPr>
                      <a:r>
                        <a:rPr lang="en-US" sz="1900" b="1" kern="100" dirty="0">
                          <a:latin typeface="Arial" pitchFamily="34" charset="0"/>
                          <a:ea typeface="ＭＳ 明朝"/>
                          <a:cs typeface="Arial" pitchFamily="34" charset="0"/>
                        </a:rPr>
                        <a:t>Background</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indent="137160" algn="just">
                        <a:spcAft>
                          <a:spcPts val="0"/>
                        </a:spcAft>
                      </a:pPr>
                      <a:r>
                        <a:rPr lang="en-US" sz="1900" b="1" kern="100" dirty="0">
                          <a:latin typeface="Arial" pitchFamily="34" charset="0"/>
                          <a:ea typeface="ＭＳ 明朝"/>
                          <a:cs typeface="Arial" pitchFamily="34" charset="0"/>
                        </a:rPr>
                        <a:t>Data</a:t>
                      </a:r>
                      <a:endParaRPr lang="ja-JP" sz="1900" b="1" kern="100" dirty="0">
                        <a:latin typeface="Arial" pitchFamily="34" charset="0"/>
                        <a:ea typeface="SimSun"/>
                        <a:cs typeface="Arial" pitchFamily="34" charset="0"/>
                      </a:endParaRPr>
                    </a:p>
                  </a:txBody>
                  <a:tcPr marL="72374" marR="7237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2" name="日付プレースホルダー 1">
            <a:extLst>
              <a:ext uri="{FF2B5EF4-FFF2-40B4-BE49-F238E27FC236}">
                <a16:creationId xmlns:a16="http://schemas.microsoft.com/office/drawing/2014/main" id="{B67E44AC-CEB1-4731-874F-3E9238A7A188}"/>
              </a:ext>
            </a:extLst>
          </p:cNvPr>
          <p:cNvSpPr>
            <a:spLocks noGrp="1"/>
          </p:cNvSpPr>
          <p:nvPr>
            <p:ph type="dt" sz="half" idx="2"/>
          </p:nvPr>
        </p:nvSpPr>
        <p:spPr/>
        <p:txBody>
          <a:bodyPr/>
          <a:lstStyle/>
          <a:p>
            <a:r>
              <a:rPr lang="en-US" altLang="ja-JP"/>
              <a:t>July 2018</a:t>
            </a:r>
            <a:endParaRPr lang="en-US" altLang="ja-JP" dirty="0"/>
          </a:p>
        </p:txBody>
      </p:sp>
      <p:sp>
        <p:nvSpPr>
          <p:cNvPr id="4" name="フッター プレースホルダー 3">
            <a:extLst>
              <a:ext uri="{FF2B5EF4-FFF2-40B4-BE49-F238E27FC236}">
                <a16:creationId xmlns:a16="http://schemas.microsoft.com/office/drawing/2014/main" id="{6B992CAE-A91F-408C-B549-707BDD12ECF5}"/>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5" name="スライド番号プレースホルダー 4">
            <a:extLst>
              <a:ext uri="{FF2B5EF4-FFF2-40B4-BE49-F238E27FC236}">
                <a16:creationId xmlns:a16="http://schemas.microsoft.com/office/drawing/2014/main" id="{0E91ECBB-CBB6-4FAF-B43A-6226A88B55F7}"/>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8</a:t>
            </a:fld>
            <a:endParaRPr lang="en-US" altLang="ja-JP" dirty="0"/>
          </a:p>
        </p:txBody>
      </p:sp>
    </p:spTree>
    <p:extLst>
      <p:ext uri="{BB962C8B-B14F-4D97-AF65-F5344CB8AC3E}">
        <p14:creationId xmlns:p14="http://schemas.microsoft.com/office/powerpoint/2010/main" val="1469245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a:extLst>
              <a:ext uri="{FF2B5EF4-FFF2-40B4-BE49-F238E27FC236}">
                <a16:creationId xmlns:a16="http://schemas.microsoft.com/office/drawing/2014/main" id="{2E53BC7B-50A8-4B1F-AA97-4D2546C6333E}"/>
              </a:ext>
            </a:extLst>
          </p:cNvPr>
          <p:cNvSpPr>
            <a:spLocks noGrp="1" noChangeArrowheads="1"/>
          </p:cNvSpPr>
          <p:nvPr>
            <p:ph type="title"/>
          </p:nvPr>
        </p:nvSpPr>
        <p:spPr bwMode="auto">
          <a:xfrm>
            <a:off x="90487" y="689607"/>
            <a:ext cx="8967787" cy="8366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ja-JP" b="1" dirty="0">
                <a:latin typeface="Arial" panose="020B0604020202020204" pitchFamily="34" charset="0"/>
                <a:cs typeface="Arial" panose="020B0604020202020204" pitchFamily="34" charset="0"/>
              </a:rPr>
              <a:t>6.</a:t>
            </a:r>
            <a:r>
              <a:rPr lang="en-US" altLang="ja-JP" sz="3600" b="1" dirty="0">
                <a:latin typeface="Arial" panose="020B0604020202020204" pitchFamily="34" charset="0"/>
                <a:cs typeface="Arial" panose="020B0604020202020204" pitchFamily="34" charset="0"/>
              </a:rPr>
              <a:t> Three Channel Access Modes</a:t>
            </a:r>
            <a:endParaRPr lang="ja-JP" altLang="ja-JP" sz="3600" b="1" dirty="0">
              <a:latin typeface="Arial" panose="020B0604020202020204" pitchFamily="34" charset="0"/>
              <a:cs typeface="Arial" panose="020B0604020202020204" pitchFamily="34" charset="0"/>
            </a:endParaRPr>
          </a:p>
        </p:txBody>
      </p:sp>
      <p:graphicFrame>
        <p:nvGraphicFramePr>
          <p:cNvPr id="3" name="表 2">
            <a:extLst>
              <a:ext uri="{FF2B5EF4-FFF2-40B4-BE49-F238E27FC236}">
                <a16:creationId xmlns:a16="http://schemas.microsoft.com/office/drawing/2014/main" id="{5CB372FE-561C-4A66-AE6D-73FDE1DFD93E}"/>
              </a:ext>
            </a:extLst>
          </p:cNvPr>
          <p:cNvGraphicFramePr>
            <a:graphicFrameLocks noGrp="1"/>
          </p:cNvGraphicFramePr>
          <p:nvPr>
            <p:extLst>
              <p:ext uri="{D42A27DB-BD31-4B8C-83A1-F6EECF244321}">
                <p14:modId xmlns:p14="http://schemas.microsoft.com/office/powerpoint/2010/main" val="794892906"/>
              </p:ext>
            </p:extLst>
          </p:nvPr>
        </p:nvGraphicFramePr>
        <p:xfrm>
          <a:off x="236536" y="1706600"/>
          <a:ext cx="8675687" cy="4243440"/>
        </p:xfrm>
        <a:graphic>
          <a:graphicData uri="http://schemas.openxmlformats.org/drawingml/2006/table">
            <a:tbl>
              <a:tblPr/>
              <a:tblGrid>
                <a:gridCol w="1583943">
                  <a:extLst>
                    <a:ext uri="{9D8B030D-6E8A-4147-A177-3AD203B41FA5}">
                      <a16:colId xmlns:a16="http://schemas.microsoft.com/office/drawing/2014/main" val="20000"/>
                    </a:ext>
                  </a:extLst>
                </a:gridCol>
                <a:gridCol w="2915895">
                  <a:extLst>
                    <a:ext uri="{9D8B030D-6E8A-4147-A177-3AD203B41FA5}">
                      <a16:colId xmlns:a16="http://schemas.microsoft.com/office/drawing/2014/main" val="20001"/>
                    </a:ext>
                  </a:extLst>
                </a:gridCol>
                <a:gridCol w="1187957">
                  <a:extLst>
                    <a:ext uri="{9D8B030D-6E8A-4147-A177-3AD203B41FA5}">
                      <a16:colId xmlns:a16="http://schemas.microsoft.com/office/drawing/2014/main" val="20002"/>
                    </a:ext>
                  </a:extLst>
                </a:gridCol>
                <a:gridCol w="2987892">
                  <a:extLst>
                    <a:ext uri="{9D8B030D-6E8A-4147-A177-3AD203B41FA5}">
                      <a16:colId xmlns:a16="http://schemas.microsoft.com/office/drawing/2014/main" val="20003"/>
                    </a:ext>
                  </a:extLst>
                </a:gridCol>
              </a:tblGrid>
              <a:tr h="1082262">
                <a:tc>
                  <a:txBody>
                    <a:bodyPr/>
                    <a:lstStyle/>
                    <a:p>
                      <a:pPr indent="137160" algn="ctr">
                        <a:spcAft>
                          <a:spcPts val="0"/>
                        </a:spcAft>
                      </a:pPr>
                      <a:r>
                        <a:rPr lang="en-AU" sz="2000" b="1" kern="100" dirty="0">
                          <a:latin typeface="Arial" pitchFamily="34" charset="0"/>
                          <a:ea typeface="ＭＳ 明朝"/>
                          <a:cs typeface="Arial" pitchFamily="34" charset="0"/>
                        </a:rPr>
                        <a:t>Channel access mode</a:t>
                      </a:r>
                      <a:endParaRPr lang="ja-JP" sz="2000" b="1" kern="100" dirty="0">
                        <a:latin typeface="Arial" pitchFamily="34" charset="0"/>
                        <a:ea typeface="SimSun"/>
                        <a:cs typeface="Arial" pitchFamily="34" charset="0"/>
                      </a:endParaRPr>
                    </a:p>
                  </a:txBody>
                  <a:tcPr marL="127394" marR="12739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ctr">
                        <a:spcAft>
                          <a:spcPts val="0"/>
                        </a:spcAft>
                      </a:pPr>
                      <a:r>
                        <a:rPr lang="en-AU" sz="2000" b="1" kern="100" dirty="0">
                          <a:latin typeface="Arial" pitchFamily="34" charset="0"/>
                          <a:ea typeface="ＭＳ 明朝"/>
                          <a:cs typeface="Arial" pitchFamily="34" charset="0"/>
                        </a:rPr>
                        <a:t>Time reference-based</a:t>
                      </a:r>
                      <a:endParaRPr lang="ja-JP" sz="2000" b="1" kern="100" dirty="0">
                        <a:latin typeface="Arial" pitchFamily="34" charset="0"/>
                        <a:ea typeface="SimSun"/>
                        <a:cs typeface="Arial" pitchFamily="34" charset="0"/>
                      </a:endParaRPr>
                    </a:p>
                    <a:p>
                      <a:pPr indent="137160" algn="ctr">
                        <a:spcAft>
                          <a:spcPts val="0"/>
                        </a:spcAft>
                      </a:pPr>
                      <a:r>
                        <a:rPr lang="en-AU" sz="2000" b="1" kern="100" dirty="0">
                          <a:latin typeface="Arial" pitchFamily="34" charset="0"/>
                          <a:ea typeface="ＭＳ 明朝"/>
                          <a:cs typeface="Arial" pitchFamily="34" charset="0"/>
                        </a:rPr>
                        <a:t>(</a:t>
                      </a:r>
                      <a:r>
                        <a:rPr lang="en-AU" sz="2000" b="1" kern="100" dirty="0" err="1">
                          <a:latin typeface="Arial" pitchFamily="34" charset="0"/>
                          <a:ea typeface="ＭＳ 明朝"/>
                          <a:cs typeface="Arial" pitchFamily="34" charset="0"/>
                        </a:rPr>
                        <a:t>superframe</a:t>
                      </a:r>
                      <a:r>
                        <a:rPr lang="en-AU" sz="2000" b="1" kern="100" dirty="0">
                          <a:latin typeface="Arial" pitchFamily="34" charset="0"/>
                          <a:ea typeface="ＭＳ 明朝"/>
                          <a:cs typeface="Arial" pitchFamily="34" charset="0"/>
                        </a:rPr>
                        <a:t> structure)</a:t>
                      </a:r>
                      <a:endParaRPr lang="ja-JP" sz="2000" b="1" kern="100" dirty="0">
                        <a:latin typeface="Arial" pitchFamily="34" charset="0"/>
                        <a:ea typeface="SimSun"/>
                        <a:cs typeface="Arial" pitchFamily="34" charset="0"/>
                      </a:endParaRPr>
                    </a:p>
                  </a:txBody>
                  <a:tcPr marL="127394" marR="1273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ctr">
                        <a:spcAft>
                          <a:spcPts val="0"/>
                        </a:spcAft>
                      </a:pPr>
                      <a:r>
                        <a:rPr lang="en-AU" sz="2000" b="1" kern="100" dirty="0">
                          <a:latin typeface="Arial" pitchFamily="34" charset="0"/>
                          <a:ea typeface="ＭＳ 明朝"/>
                          <a:cs typeface="Arial" pitchFamily="34" charset="0"/>
                        </a:rPr>
                        <a:t>Beacon</a:t>
                      </a:r>
                      <a:endParaRPr lang="ja-JP" sz="2000" b="1" kern="100" dirty="0">
                        <a:latin typeface="Arial" pitchFamily="34" charset="0"/>
                        <a:ea typeface="SimSun"/>
                        <a:cs typeface="Arial" pitchFamily="34" charset="0"/>
                      </a:endParaRPr>
                    </a:p>
                  </a:txBody>
                  <a:tcPr marL="127394" marR="1273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2000" b="1" kern="100" dirty="0">
                          <a:latin typeface="Arial" pitchFamily="34" charset="0"/>
                          <a:ea typeface="ＭＳ 明朝"/>
                          <a:cs typeface="Arial" pitchFamily="34" charset="0"/>
                        </a:rPr>
                        <a:t>Notes</a:t>
                      </a:r>
                      <a:endParaRPr lang="ja-JP" sz="2000" b="1" kern="100" dirty="0">
                        <a:latin typeface="Arial" pitchFamily="34" charset="0"/>
                        <a:ea typeface="SimSun"/>
                        <a:cs typeface="Arial" pitchFamily="34" charset="0"/>
                      </a:endParaRPr>
                    </a:p>
                  </a:txBody>
                  <a:tcPr marL="127394" marR="12739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1294652">
                <a:tc>
                  <a:txBody>
                    <a:bodyPr/>
                    <a:lstStyle/>
                    <a:p>
                      <a:pPr indent="137160" algn="ctr">
                        <a:spcAft>
                          <a:spcPts val="0"/>
                        </a:spcAft>
                      </a:pPr>
                      <a:r>
                        <a:rPr lang="en-AU" sz="2000" b="1" kern="100">
                          <a:latin typeface="Arial" pitchFamily="34" charset="0"/>
                          <a:ea typeface="ＭＳ 明朝"/>
                          <a:cs typeface="Arial" pitchFamily="34" charset="0"/>
                        </a:rPr>
                        <a:t>I</a:t>
                      </a:r>
                      <a:endParaRPr lang="ja-JP" sz="2000" b="1" kern="100">
                        <a:latin typeface="Arial" pitchFamily="34" charset="0"/>
                        <a:ea typeface="SimSun"/>
                        <a:cs typeface="Arial" pitchFamily="34" charset="0"/>
                      </a:endParaRPr>
                    </a:p>
                  </a:txBody>
                  <a:tcPr marL="127394" marR="12739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2000" b="1" kern="100" dirty="0">
                          <a:latin typeface="Arial" pitchFamily="34" charset="0"/>
                          <a:ea typeface="ＭＳ 明朝"/>
                          <a:cs typeface="Arial" pitchFamily="34" charset="0"/>
                        </a:rPr>
                        <a:t>Yes</a:t>
                      </a:r>
                      <a:endParaRPr lang="ja-JP" sz="2000" b="1" kern="100" dirty="0">
                        <a:latin typeface="Arial" pitchFamily="34" charset="0"/>
                        <a:ea typeface="SimSun"/>
                        <a:cs typeface="Arial" pitchFamily="34" charset="0"/>
                      </a:endParaRPr>
                    </a:p>
                  </a:txBody>
                  <a:tcPr marL="127394" marR="1273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2000" b="1" kern="100" dirty="0">
                          <a:latin typeface="Arial" pitchFamily="34" charset="0"/>
                          <a:ea typeface="ＭＳ 明朝"/>
                          <a:cs typeface="Arial" pitchFamily="34" charset="0"/>
                        </a:rPr>
                        <a:t>Yes</a:t>
                      </a:r>
                      <a:endParaRPr lang="ja-JP" sz="2000" b="1" kern="100" dirty="0">
                        <a:latin typeface="Arial" pitchFamily="34" charset="0"/>
                        <a:ea typeface="SimSun"/>
                        <a:cs typeface="Arial" pitchFamily="34" charset="0"/>
                      </a:endParaRPr>
                    </a:p>
                  </a:txBody>
                  <a:tcPr marL="127394" marR="1273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spcAft>
                          <a:spcPts val="0"/>
                        </a:spcAft>
                      </a:pPr>
                      <a:r>
                        <a:rPr lang="en-AU" sz="2000" b="1" kern="100" dirty="0">
                          <a:latin typeface="Arial" pitchFamily="34" charset="0"/>
                          <a:ea typeface="ＭＳ 明朝"/>
                          <a:cs typeface="Arial" pitchFamily="34" charset="0"/>
                        </a:rPr>
                        <a:t>Coordinator sends beacon in each </a:t>
                      </a:r>
                      <a:r>
                        <a:rPr lang="en-AU" sz="2000" b="1" kern="100" dirty="0" err="1">
                          <a:latin typeface="Arial" pitchFamily="34" charset="0"/>
                          <a:ea typeface="ＭＳ 明朝"/>
                          <a:cs typeface="Arial" pitchFamily="34" charset="0"/>
                        </a:rPr>
                        <a:t>superframe</a:t>
                      </a:r>
                      <a:r>
                        <a:rPr lang="en-AU" sz="2000" b="1" kern="100" dirty="0">
                          <a:latin typeface="Arial" pitchFamily="34" charset="0"/>
                          <a:ea typeface="ＭＳ 明朝"/>
                          <a:cs typeface="Arial" pitchFamily="34" charset="0"/>
                        </a:rPr>
                        <a:t> except for inactive </a:t>
                      </a:r>
                      <a:r>
                        <a:rPr lang="en-AU" sz="2000" b="1" kern="100" dirty="0" err="1">
                          <a:latin typeface="Arial" pitchFamily="34" charset="0"/>
                          <a:ea typeface="ＭＳ 明朝"/>
                          <a:cs typeface="Arial" pitchFamily="34" charset="0"/>
                        </a:rPr>
                        <a:t>superframes</a:t>
                      </a:r>
                      <a:r>
                        <a:rPr lang="en-AU" sz="2000" b="1" kern="100" dirty="0">
                          <a:latin typeface="Arial" pitchFamily="34" charset="0"/>
                          <a:ea typeface="ＭＳ 明朝"/>
                          <a:cs typeface="Arial" pitchFamily="34" charset="0"/>
                        </a:rPr>
                        <a:t>.</a:t>
                      </a:r>
                      <a:endParaRPr lang="ja-JP" sz="2000" b="1" kern="100" dirty="0">
                        <a:latin typeface="Arial" pitchFamily="34" charset="0"/>
                        <a:ea typeface="SimSun"/>
                        <a:cs typeface="Arial" pitchFamily="34" charset="0"/>
                      </a:endParaRPr>
                    </a:p>
                  </a:txBody>
                  <a:tcPr marL="127394" marR="127394"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19147">
                <a:tc>
                  <a:txBody>
                    <a:bodyPr/>
                    <a:lstStyle/>
                    <a:p>
                      <a:pPr indent="137160" algn="ctr">
                        <a:spcAft>
                          <a:spcPts val="0"/>
                        </a:spcAft>
                      </a:pPr>
                      <a:r>
                        <a:rPr lang="en-AU" sz="2000" b="1" kern="100">
                          <a:latin typeface="Arial" pitchFamily="34" charset="0"/>
                          <a:ea typeface="ＭＳ 明朝"/>
                          <a:cs typeface="Arial" pitchFamily="34" charset="0"/>
                        </a:rPr>
                        <a:t>II</a:t>
                      </a:r>
                      <a:endParaRPr lang="ja-JP" sz="2000" b="1" kern="100">
                        <a:latin typeface="Arial" pitchFamily="34" charset="0"/>
                        <a:ea typeface="SimSun"/>
                        <a:cs typeface="Arial" pitchFamily="34" charset="0"/>
                      </a:endParaRPr>
                    </a:p>
                  </a:txBody>
                  <a:tcPr marL="127394" marR="12739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2000" b="1" kern="100" dirty="0">
                          <a:latin typeface="Arial" pitchFamily="34" charset="0"/>
                          <a:ea typeface="ＭＳ 明朝"/>
                          <a:cs typeface="Arial" pitchFamily="34" charset="0"/>
                        </a:rPr>
                        <a:t>Yes</a:t>
                      </a:r>
                      <a:endParaRPr lang="ja-JP" sz="2000" b="1" kern="100" dirty="0">
                        <a:latin typeface="Arial" pitchFamily="34" charset="0"/>
                        <a:ea typeface="SimSun"/>
                        <a:cs typeface="Arial" pitchFamily="34" charset="0"/>
                      </a:endParaRPr>
                    </a:p>
                  </a:txBody>
                  <a:tcPr marL="127394" marR="1273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137160" algn="ctr">
                        <a:spcAft>
                          <a:spcPts val="0"/>
                        </a:spcAft>
                      </a:pPr>
                      <a:r>
                        <a:rPr lang="en-AU" sz="2000" b="1" kern="100" dirty="0">
                          <a:latin typeface="Arial" pitchFamily="34" charset="0"/>
                          <a:ea typeface="ＭＳ 明朝"/>
                          <a:cs typeface="Arial" pitchFamily="34" charset="0"/>
                        </a:rPr>
                        <a:t>No</a:t>
                      </a:r>
                      <a:endParaRPr lang="ja-JP" sz="2000" b="1" kern="100" dirty="0">
                        <a:latin typeface="Arial" pitchFamily="34" charset="0"/>
                        <a:ea typeface="SimSun"/>
                        <a:cs typeface="Arial" pitchFamily="34" charset="0"/>
                      </a:endParaRPr>
                    </a:p>
                  </a:txBody>
                  <a:tcPr marL="127394" marR="1273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spcAft>
                          <a:spcPts val="0"/>
                        </a:spcAft>
                      </a:pPr>
                      <a:r>
                        <a:rPr lang="en-AU" sz="2000" b="1" kern="100" dirty="0">
                          <a:latin typeface="Arial" pitchFamily="34" charset="0"/>
                          <a:ea typeface="ＭＳ 明朝"/>
                          <a:cs typeface="Arial" pitchFamily="34" charset="0"/>
                        </a:rPr>
                        <a:t>Coordinator establishes time reference but doesn’t send beacon.</a:t>
                      </a:r>
                      <a:endParaRPr lang="ja-JP" sz="2000" b="1" kern="100" dirty="0">
                        <a:latin typeface="Arial" pitchFamily="34" charset="0"/>
                        <a:ea typeface="SimSun"/>
                        <a:cs typeface="Arial" pitchFamily="34" charset="0"/>
                      </a:endParaRPr>
                    </a:p>
                  </a:txBody>
                  <a:tcPr marL="127394" marR="127394" marT="0" marB="0">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647326">
                <a:tc>
                  <a:txBody>
                    <a:bodyPr/>
                    <a:lstStyle/>
                    <a:p>
                      <a:pPr indent="137160" algn="ctr">
                        <a:spcAft>
                          <a:spcPts val="0"/>
                        </a:spcAft>
                      </a:pPr>
                      <a:r>
                        <a:rPr lang="en-AU" sz="2000" b="1" kern="100" dirty="0">
                          <a:latin typeface="Arial" pitchFamily="34" charset="0"/>
                          <a:ea typeface="ＭＳ 明朝"/>
                          <a:cs typeface="Arial" pitchFamily="34" charset="0"/>
                        </a:rPr>
                        <a:t>III</a:t>
                      </a:r>
                      <a:endParaRPr lang="ja-JP" sz="2000" b="1" kern="100" dirty="0">
                        <a:latin typeface="Arial" pitchFamily="34" charset="0"/>
                        <a:ea typeface="SimSun"/>
                        <a:cs typeface="Arial" pitchFamily="34" charset="0"/>
                      </a:endParaRPr>
                    </a:p>
                  </a:txBody>
                  <a:tcPr marL="127394" marR="127394"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indent="137160" algn="ctr">
                        <a:spcAft>
                          <a:spcPts val="0"/>
                        </a:spcAft>
                      </a:pPr>
                      <a:r>
                        <a:rPr lang="en-AU" sz="2000" b="1" kern="100" dirty="0">
                          <a:latin typeface="Arial" pitchFamily="34" charset="0"/>
                          <a:ea typeface="ＭＳ 明朝"/>
                          <a:cs typeface="Arial" pitchFamily="34" charset="0"/>
                        </a:rPr>
                        <a:t>No</a:t>
                      </a:r>
                      <a:endParaRPr lang="ja-JP" sz="2000" b="1" kern="100" dirty="0">
                        <a:latin typeface="Arial" pitchFamily="34" charset="0"/>
                        <a:ea typeface="SimSun"/>
                        <a:cs typeface="Arial" pitchFamily="34" charset="0"/>
                      </a:endParaRPr>
                    </a:p>
                  </a:txBody>
                  <a:tcPr marL="127394" marR="1273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indent="137160" algn="ctr">
                        <a:spcAft>
                          <a:spcPts val="0"/>
                        </a:spcAft>
                      </a:pPr>
                      <a:r>
                        <a:rPr lang="en-AU" sz="2000" b="1" kern="100" dirty="0">
                          <a:latin typeface="Arial" pitchFamily="34" charset="0"/>
                          <a:ea typeface="ＭＳ 明朝"/>
                          <a:cs typeface="Arial" pitchFamily="34" charset="0"/>
                        </a:rPr>
                        <a:t>No</a:t>
                      </a:r>
                      <a:endParaRPr lang="ja-JP" sz="2000" b="1" kern="100" dirty="0">
                        <a:latin typeface="Arial" pitchFamily="34" charset="0"/>
                        <a:ea typeface="SimSun"/>
                        <a:cs typeface="Arial" pitchFamily="34" charset="0"/>
                      </a:endParaRPr>
                    </a:p>
                  </a:txBody>
                  <a:tcPr marL="127394" marR="1273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indent="0" algn="l">
                        <a:spcAft>
                          <a:spcPts val="0"/>
                        </a:spcAft>
                      </a:pPr>
                      <a:r>
                        <a:rPr lang="en-AU" sz="2000" b="1" kern="100" dirty="0">
                          <a:latin typeface="Arial" pitchFamily="34" charset="0"/>
                          <a:ea typeface="ＭＳ 明朝"/>
                          <a:cs typeface="Arial" pitchFamily="34" charset="0"/>
                        </a:rPr>
                        <a:t>There is not time reference.</a:t>
                      </a:r>
                      <a:endParaRPr lang="ja-JP" sz="2000" b="1" kern="100" dirty="0">
                        <a:latin typeface="Arial" pitchFamily="34" charset="0"/>
                        <a:ea typeface="SimSun"/>
                        <a:cs typeface="Arial" pitchFamily="34" charset="0"/>
                      </a:endParaRPr>
                    </a:p>
                  </a:txBody>
                  <a:tcPr marL="127394" marR="127394" marT="0" marB="0">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 name="日付プレースホルダー 1">
            <a:extLst>
              <a:ext uri="{FF2B5EF4-FFF2-40B4-BE49-F238E27FC236}">
                <a16:creationId xmlns:a16="http://schemas.microsoft.com/office/drawing/2014/main" id="{58B2B811-3645-4361-B618-7564D34AED7F}"/>
              </a:ext>
            </a:extLst>
          </p:cNvPr>
          <p:cNvSpPr>
            <a:spLocks noGrp="1"/>
          </p:cNvSpPr>
          <p:nvPr>
            <p:ph type="dt" sz="half" idx="2"/>
          </p:nvPr>
        </p:nvSpPr>
        <p:spPr/>
        <p:txBody>
          <a:bodyPr/>
          <a:lstStyle/>
          <a:p>
            <a:r>
              <a:rPr lang="en-US" altLang="ja-JP"/>
              <a:t>July 2018</a:t>
            </a:r>
            <a:endParaRPr lang="en-US" altLang="ja-JP" dirty="0"/>
          </a:p>
        </p:txBody>
      </p:sp>
      <p:sp>
        <p:nvSpPr>
          <p:cNvPr id="4" name="フッター プレースホルダー 3">
            <a:extLst>
              <a:ext uri="{FF2B5EF4-FFF2-40B4-BE49-F238E27FC236}">
                <a16:creationId xmlns:a16="http://schemas.microsoft.com/office/drawing/2014/main" id="{25E78832-3C37-44D6-A96A-35F9DE10FC7B}"/>
              </a:ext>
            </a:extLst>
          </p:cNvPr>
          <p:cNvSpPr>
            <a:spLocks noGrp="1"/>
          </p:cNvSpPr>
          <p:nvPr>
            <p:ph type="ftr" sz="quarter" idx="3"/>
          </p:nvPr>
        </p:nvSpPr>
        <p:spPr/>
        <p:txBody>
          <a:bodyPr/>
          <a:lstStyle/>
          <a:p>
            <a:r>
              <a:rPr lang="en-US" altLang="ja-JP"/>
              <a:t>Ryuji Kohno(YNU/CWC-Nippon), Huan-Bang Li(NICT)</a:t>
            </a:r>
            <a:endParaRPr lang="en-US" altLang="ja-JP" dirty="0"/>
          </a:p>
        </p:txBody>
      </p:sp>
      <p:sp>
        <p:nvSpPr>
          <p:cNvPr id="5" name="スライド番号プレースホルダー 4">
            <a:extLst>
              <a:ext uri="{FF2B5EF4-FFF2-40B4-BE49-F238E27FC236}">
                <a16:creationId xmlns:a16="http://schemas.microsoft.com/office/drawing/2014/main" id="{AAA3B308-FF15-440F-859F-F1C693AA4348}"/>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9</a:t>
            </a:fld>
            <a:endParaRPr lang="en-US" altLang="ja-JP" dirty="0"/>
          </a:p>
        </p:txBody>
      </p:sp>
    </p:spTree>
    <p:extLst>
      <p:ext uri="{BB962C8B-B14F-4D97-AF65-F5344CB8AC3E}">
        <p14:creationId xmlns:p14="http://schemas.microsoft.com/office/powerpoint/2010/main" val="3637360924"/>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4464</TotalTime>
  <Words>1625</Words>
  <Application>Microsoft Office PowerPoint</Application>
  <PresentationFormat>画面に合わせる (4:3)</PresentationFormat>
  <Paragraphs>446</Paragraphs>
  <Slides>18</Slides>
  <Notes>9</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18</vt:i4>
      </vt:variant>
    </vt:vector>
  </HeadingPairs>
  <TitlesOfParts>
    <vt:vector size="32" baseType="lpstr">
      <vt:lpstr>Gulim</vt:lpstr>
      <vt:lpstr>ＨＧｺﾞｼｯｸE-PRO</vt:lpstr>
      <vt:lpstr>HG創英角ｺﾞｼｯｸUB</vt:lpstr>
      <vt:lpstr>Hiragino Sans W5</vt:lpstr>
      <vt:lpstr>ＭＳ Ｐゴシック</vt:lpstr>
      <vt:lpstr>ＭＳ 明朝</vt:lpstr>
      <vt:lpstr>SimSun</vt:lpstr>
      <vt:lpstr>游ゴシック</vt:lpstr>
      <vt:lpstr>Arial</vt:lpstr>
      <vt:lpstr>Calibri</vt:lpstr>
      <vt:lpstr>Times</vt:lpstr>
      <vt:lpstr>Times New Roman</vt:lpstr>
      <vt:lpstr>Wingdings</vt:lpstr>
      <vt:lpstr>IEEE-P802_15</vt:lpstr>
      <vt:lpstr>PowerPoint プレゼンテーション</vt:lpstr>
      <vt:lpstr>Review of  IEEE802.15.6 Wireless Medical BAN</vt:lpstr>
      <vt:lpstr>Agenda</vt:lpstr>
      <vt:lpstr>1. Wireless BAN: Body Area Network</vt:lpstr>
      <vt:lpstr>PowerPoint プレゼンテーション</vt:lpstr>
      <vt:lpstr>PowerPoint プレゼンテーション</vt:lpstr>
      <vt:lpstr>PowerPoint プレゼンテーション</vt:lpstr>
      <vt:lpstr>5.  15.6 User Priority Mapping</vt:lpstr>
      <vt:lpstr>6. Three Channel Access Modes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14.  Summary of IEEE802.15.6</vt:lpstr>
      <vt:lpstr>15. Demands for BAN Extension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kohno-ryuji-ns@ynu.jp</dc:creator>
  <cp:lastModifiedBy>kohno-ryuji-ns@ynu.jp</cp:lastModifiedBy>
  <cp:revision>69</cp:revision>
  <dcterms:created xsi:type="dcterms:W3CDTF">2018-07-09T20:16:22Z</dcterms:created>
  <dcterms:modified xsi:type="dcterms:W3CDTF">2018-07-13T01:08:21Z</dcterms:modified>
</cp:coreProperties>
</file>