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62" r:id="rId3"/>
    <p:sldId id="274" r:id="rId4"/>
    <p:sldId id="328" r:id="rId5"/>
    <p:sldId id="329" r:id="rId6"/>
    <p:sldId id="297" r:id="rId7"/>
    <p:sldId id="324" r:id="rId8"/>
    <p:sldId id="325" r:id="rId9"/>
    <p:sldId id="326"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9" autoAdjust="0"/>
    <p:restoredTop sz="94660"/>
  </p:normalViewPr>
  <p:slideViewPr>
    <p:cSldViewPr>
      <p:cViewPr>
        <p:scale>
          <a:sx n="90" d="100"/>
          <a:sy n="90" d="100"/>
        </p:scale>
        <p:origin x="-1014" y="2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smtClean="0"/>
              <a:t>July 2018</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July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 </a:t>
            </a:r>
            <a:r>
              <a:rPr lang="de-DE" sz="1400" b="1" kern="1200" dirty="0" smtClean="0">
                <a:solidFill>
                  <a:schemeClr val="tx1"/>
                </a:solidFill>
                <a:latin typeface="Times New Roman" pitchFamily="18" charset="0"/>
                <a:ea typeface="+mn-ea"/>
                <a:cs typeface="+mn-cs"/>
              </a:rPr>
              <a:t>15-18-0383-00-004w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July </a:t>
            </a:r>
            <a:r>
              <a:rPr lang="en-US" altLang="en-US" sz="1400" dirty="0"/>
              <a:t>2018</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[TG </a:t>
            </a:r>
            <a:r>
              <a:rPr lang="en-US" altLang="en-US" sz="1600" dirty="0" smtClean="0">
                <a:solidFill>
                  <a:schemeClr val="tx2"/>
                </a:solidFill>
              </a:rPr>
              <a:t>802.15.4w July 2018 </a:t>
            </a:r>
            <a:r>
              <a:rPr lang="en-US" altLang="en-US" sz="1600" dirty="0" smtClean="0">
                <a:solidFill>
                  <a:schemeClr val="tx2"/>
                </a:solidFill>
              </a:rPr>
              <a:t>Closing Report]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chemeClr val="tx2"/>
                </a:solidFill>
              </a:rPr>
              <a:t>13 </a:t>
            </a:r>
            <a:r>
              <a:rPr lang="en-US" altLang="en-US" sz="1600" dirty="0" smtClean="0">
                <a:solidFill>
                  <a:schemeClr val="tx2"/>
                </a:solidFill>
              </a:rPr>
              <a:t>July,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a:t>
            </a:r>
            <a:r>
              <a:rPr lang="en-US" altLang="en-US" sz="1600" dirty="0" smtClean="0">
                <a:solidFill>
                  <a:schemeClr val="tx2"/>
                </a:solidFill>
              </a:rPr>
              <a:t>[Information to WG 802.15]</a:t>
            </a:r>
            <a:endParaRPr lang="en-US" altLang="en-US" sz="1600" dirty="0" smtClean="0">
              <a:solidFill>
                <a:schemeClr val="tx2"/>
              </a:solidFill>
            </a:endParaRP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July </a:t>
            </a:r>
            <a:r>
              <a:rPr lang="en-US" dirty="0" smtClean="0"/>
              <a:t>2018 </a:t>
            </a:r>
            <a:r>
              <a:rPr lang="en-US" dirty="0" smtClean="0"/>
              <a:t>Closing Report</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July 2018</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Warsaw Minutes</a:t>
            </a:r>
          </a:p>
          <a:p>
            <a:r>
              <a:rPr lang="en-US" sz="2400" dirty="0" smtClean="0"/>
              <a:t>Responses to </a:t>
            </a:r>
            <a:r>
              <a:rPr lang="en-US" sz="2400" dirty="0" err="1" smtClean="0"/>
              <a:t>CfP</a:t>
            </a:r>
            <a:endParaRPr lang="en-US" sz="2400" dirty="0" smtClean="0"/>
          </a:p>
          <a:p>
            <a:r>
              <a:rPr lang="en-US" sz="2400" dirty="0" smtClean="0"/>
              <a:t>Liaison to ETSI LTN</a:t>
            </a:r>
          </a:p>
          <a:p>
            <a:r>
              <a:rPr lang="en-US" sz="2400" dirty="0" smtClean="0"/>
              <a:t>Static Context Header Compression</a:t>
            </a:r>
          </a:p>
          <a:p>
            <a:r>
              <a:rPr lang="en-US" sz="2400" dirty="0"/>
              <a:t>802.15.4w Future Schedule</a:t>
            </a:r>
          </a:p>
          <a:p>
            <a:r>
              <a:rPr lang="en-US" sz="2400" dirty="0" smtClean="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July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Achievements</a:t>
            </a:r>
            <a:endParaRPr lang="en-US" dirty="0"/>
          </a:p>
        </p:txBody>
      </p:sp>
      <p:sp>
        <p:nvSpPr>
          <p:cNvPr id="3" name="Inhaltsplatzhalter 2"/>
          <p:cNvSpPr>
            <a:spLocks noGrp="1"/>
          </p:cNvSpPr>
          <p:nvPr>
            <p:ph idx="1"/>
          </p:nvPr>
        </p:nvSpPr>
        <p:spPr/>
        <p:txBody>
          <a:bodyPr/>
          <a:lstStyle/>
          <a:p>
            <a:r>
              <a:rPr lang="en-US" sz="1800" dirty="0" smtClean="0"/>
              <a:t>Presentation and discussion of six responses to Call for Proposals</a:t>
            </a:r>
          </a:p>
          <a:p>
            <a:pPr lvl="1"/>
            <a:r>
              <a:rPr lang="en-US" sz="1600" dirty="0"/>
              <a:t>Proposal of LDPC (Low Density Parity Code) for LPWA, Seiji Kobayashi (Sony Semiconductor Solutions Corporation), 15-18/289r0</a:t>
            </a:r>
          </a:p>
          <a:p>
            <a:pPr lvl="1"/>
            <a:r>
              <a:rPr lang="en-US" sz="1600" dirty="0"/>
              <a:t>Pre-proposal Single-hop LPWA repeater for harsh environment applications, Tae-</a:t>
            </a:r>
            <a:r>
              <a:rPr lang="en-US" sz="1600" dirty="0" err="1"/>
              <a:t>Joon</a:t>
            </a:r>
            <a:r>
              <a:rPr lang="en-US" sz="1600" dirty="0"/>
              <a:t> Park(ETRI), 15-18/295r0</a:t>
            </a:r>
          </a:p>
          <a:p>
            <a:pPr lvl="1"/>
            <a:r>
              <a:rPr lang="en-US" sz="1600" dirty="0"/>
              <a:t>Pre-proposal Priority based CSMA/CA for LPWA, Tae-</a:t>
            </a:r>
            <a:r>
              <a:rPr lang="en-US" sz="1600" dirty="0" err="1"/>
              <a:t>Joon</a:t>
            </a:r>
            <a:r>
              <a:rPr lang="en-US" sz="1600" dirty="0"/>
              <a:t> Park(ETRI), 15-18/296r0</a:t>
            </a:r>
          </a:p>
          <a:p>
            <a:pPr lvl="1"/>
            <a:r>
              <a:rPr lang="en-US" sz="1600" dirty="0"/>
              <a:t>Scalable multiple access frame structure for energy-efficient low data rate radio communication, </a:t>
            </a:r>
            <a:r>
              <a:rPr lang="en-US" sz="1600" dirty="0" err="1"/>
              <a:t>Eunhye</a:t>
            </a:r>
            <a:r>
              <a:rPr lang="en-US" sz="1600" dirty="0"/>
              <a:t> Park (KAIST), </a:t>
            </a:r>
            <a:r>
              <a:rPr lang="en-US" sz="1600" dirty="0" err="1"/>
              <a:t>Youngnam</a:t>
            </a:r>
            <a:r>
              <a:rPr lang="en-US" sz="1600" dirty="0"/>
              <a:t> Han (KAIST), 15-18/297r0</a:t>
            </a:r>
          </a:p>
          <a:p>
            <a:pPr lvl="1"/>
            <a:r>
              <a:rPr lang="en-US" sz="1600" dirty="0"/>
              <a:t>MAC Proposal for 802.15.4w Standard, </a:t>
            </a:r>
            <a:r>
              <a:rPr lang="en-US" sz="1600" dirty="0" err="1"/>
              <a:t>Jin-Taek</a:t>
            </a:r>
            <a:r>
              <a:rPr lang="en-US" sz="1600" dirty="0"/>
              <a:t> Lim (KAIST), </a:t>
            </a:r>
            <a:r>
              <a:rPr lang="en-US" sz="1600" dirty="0" err="1"/>
              <a:t>Kunmin</a:t>
            </a:r>
            <a:r>
              <a:rPr lang="en-US" sz="1600" dirty="0"/>
              <a:t> Yeo (ETRI), </a:t>
            </a:r>
            <a:r>
              <a:rPr lang="en-US" sz="1600" dirty="0" err="1"/>
              <a:t>Youngnam</a:t>
            </a:r>
            <a:r>
              <a:rPr lang="en-US" sz="1600" dirty="0"/>
              <a:t> Han (KAIST), 15-18/298r0</a:t>
            </a:r>
          </a:p>
          <a:p>
            <a:pPr lvl="1"/>
            <a:r>
              <a:rPr lang="en-US" sz="1600" dirty="0"/>
              <a:t>802.15.4w proposal preview Fraunhofer IIS, Johannes Wechsler (Fraunhofer Institute for Integrated Circuits IIS), 15-18/310r1</a:t>
            </a:r>
          </a:p>
          <a:p>
            <a:pPr lvl="1"/>
            <a:endParaRPr lang="en-US" sz="16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4</a:t>
            </a:fld>
            <a:endParaRPr lang="en-US" altLang="en-US"/>
          </a:p>
        </p:txBody>
      </p:sp>
    </p:spTree>
    <p:extLst>
      <p:ext uri="{BB962C8B-B14F-4D97-AF65-F5344CB8AC3E}">
        <p14:creationId xmlns:p14="http://schemas.microsoft.com/office/powerpoint/2010/main" val="26237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a:t>
            </a:r>
            <a:r>
              <a:rPr lang="en-US" dirty="0" smtClean="0"/>
              <a:t>Achievements (cont’d)</a:t>
            </a:r>
            <a:endParaRPr lang="en-US" dirty="0"/>
          </a:p>
        </p:txBody>
      </p:sp>
      <p:sp>
        <p:nvSpPr>
          <p:cNvPr id="3" name="Inhaltsplatzhalter 2"/>
          <p:cNvSpPr>
            <a:spLocks noGrp="1"/>
          </p:cNvSpPr>
          <p:nvPr>
            <p:ph idx="1"/>
          </p:nvPr>
        </p:nvSpPr>
        <p:spPr/>
        <p:txBody>
          <a:bodyPr/>
          <a:lstStyle/>
          <a:p>
            <a:r>
              <a:rPr lang="en-US" sz="2400" dirty="0" smtClean="0"/>
              <a:t>Definition of common simulation parameters</a:t>
            </a:r>
          </a:p>
          <a:p>
            <a:endParaRPr lang="en-US" sz="2400" dirty="0"/>
          </a:p>
          <a:p>
            <a:r>
              <a:rPr lang="en-US" sz="2400" dirty="0" smtClean="0"/>
              <a:t>Discussion of next steps for the evaluation</a:t>
            </a:r>
          </a:p>
          <a:p>
            <a:endParaRPr lang="en-US" sz="2400" dirty="0" smtClean="0"/>
          </a:p>
          <a:p>
            <a:r>
              <a:rPr lang="en-US" sz="2400" dirty="0" smtClean="0"/>
              <a:t>Presentation of input to IETF LPWAN group on Static Context Header Compression</a:t>
            </a:r>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5</a:t>
            </a:fld>
            <a:endParaRPr lang="en-US" altLang="en-US"/>
          </a:p>
        </p:txBody>
      </p:sp>
    </p:spTree>
    <p:extLst>
      <p:ext uri="{BB962C8B-B14F-4D97-AF65-F5344CB8AC3E}">
        <p14:creationId xmlns:p14="http://schemas.microsoft.com/office/powerpoint/2010/main" val="37292342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Updated TG4w </a:t>
            </a:r>
            <a:r>
              <a:rPr lang="en-US" dirty="0" smtClean="0"/>
              <a:t>Draft Schedule</a:t>
            </a:r>
            <a:endParaRPr lang="en-US" dirty="0"/>
          </a:p>
        </p:txBody>
      </p:sp>
      <p:sp>
        <p:nvSpPr>
          <p:cNvPr id="4" name="Datumsplatzhalter 3"/>
          <p:cNvSpPr>
            <a:spLocks noGrp="1"/>
          </p:cNvSpPr>
          <p:nvPr>
            <p:ph type="dt" sz="half" idx="10"/>
          </p:nvPr>
        </p:nvSpPr>
        <p:spPr/>
        <p:txBody>
          <a:bodyPr/>
          <a:lstStyle/>
          <a:p>
            <a:pPr>
              <a:defRPr/>
            </a:pPr>
            <a:r>
              <a:rPr lang="en-US" altLang="en-US" dirty="0"/>
              <a:t>July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6</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1850215206"/>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i="1" dirty="0" smtClean="0"/>
                        <a:t>Start of</a:t>
                      </a:r>
                      <a:r>
                        <a:rPr lang="en-US" i="1" baseline="0" dirty="0" smtClean="0"/>
                        <a:t> TG work</a:t>
                      </a:r>
                      <a:endParaRPr lang="en-US" i="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i="1" dirty="0" smtClean="0"/>
                        <a:t>Mar, 2018</a:t>
                      </a:r>
                    </a:p>
                  </a:txBody>
                  <a:tcPr/>
                </a:tc>
              </a:tr>
              <a:tr h="398549">
                <a:tc>
                  <a:txBody>
                    <a:bodyPr/>
                    <a:lstStyle/>
                    <a:p>
                      <a:r>
                        <a:rPr lang="en-US" i="1" dirty="0" smtClean="0"/>
                        <a:t>Call for Proposals</a:t>
                      </a:r>
                      <a:endParaRPr lang="en-US" i="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i="1" dirty="0" smtClean="0"/>
                        <a:t>Mar, 2018</a:t>
                      </a:r>
                    </a:p>
                  </a:txBody>
                  <a:tcPr/>
                </a:tc>
              </a:tr>
              <a:tr h="398549">
                <a:tc>
                  <a:txBody>
                    <a:bodyPr/>
                    <a:lstStyle/>
                    <a:p>
                      <a:r>
                        <a:rPr lang="en-US" i="1" dirty="0" smtClean="0">
                          <a:solidFill>
                            <a:schemeClr val="tx1"/>
                          </a:solidFill>
                        </a:rPr>
                        <a:t>Technical Guidelines Doc.</a:t>
                      </a:r>
                      <a:endParaRPr lang="en-US" i="1"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i="1" strike="noStrike" baseline="0" dirty="0" smtClean="0">
                          <a:solidFill>
                            <a:schemeClr val="tx1"/>
                          </a:solidFill>
                        </a:rPr>
                        <a:t>Mar, 2018</a:t>
                      </a:r>
                    </a:p>
                  </a:txBody>
                  <a:tcPr/>
                </a:tc>
              </a:tr>
              <a:tr h="398549">
                <a:tc>
                  <a:txBody>
                    <a:bodyPr/>
                    <a:lstStyle/>
                    <a:p>
                      <a:r>
                        <a:rPr lang="en-US" i="1" dirty="0" smtClean="0">
                          <a:solidFill>
                            <a:schemeClr val="tx1"/>
                          </a:solidFill>
                        </a:rPr>
                        <a:t>Initial discussion of proposals</a:t>
                      </a:r>
                      <a:endParaRPr lang="en-US" i="1"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i="1" dirty="0" smtClean="0">
                          <a:solidFill>
                            <a:schemeClr val="tx1"/>
                          </a:solidFill>
                        </a:rPr>
                        <a:t>July,</a:t>
                      </a:r>
                      <a:r>
                        <a:rPr lang="en-US" i="1" baseline="0" dirty="0" smtClean="0">
                          <a:solidFill>
                            <a:schemeClr val="tx1"/>
                          </a:solidFill>
                        </a:rPr>
                        <a:t> 2018</a:t>
                      </a:r>
                      <a:endParaRPr lang="en-US" i="1"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2018</a:t>
                      </a:r>
                    </a:p>
                  </a:txBody>
                  <a:tcPr/>
                </a:tc>
              </a:tr>
              <a:tr h="398549">
                <a:tc>
                  <a:txBody>
                    <a:bodyPr/>
                    <a:lstStyle/>
                    <a:p>
                      <a:r>
                        <a:rPr lang="en-US" dirty="0" smtClean="0"/>
                        <a:t>LB</a:t>
                      </a:r>
                      <a:endParaRPr lang="en-US" dirty="0"/>
                    </a:p>
                  </a:txBody>
                  <a:tcPr/>
                </a:tc>
                <a:tc>
                  <a:txBody>
                    <a:bodyPr/>
                    <a:lstStyle/>
                    <a:p>
                      <a:r>
                        <a:rPr lang="en-US" dirty="0" smtClean="0"/>
                        <a:t>Jan,</a:t>
                      </a:r>
                      <a:r>
                        <a:rPr lang="en-US" baseline="0" dirty="0" smtClean="0"/>
                        <a:t> 2019</a:t>
                      </a:r>
                      <a:endParaRPr lang="en-US" dirty="0"/>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75132" y="3068960"/>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08137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Telephone Conference</a:t>
            </a:r>
            <a:endParaRPr lang="en-US" dirty="0"/>
          </a:p>
        </p:txBody>
      </p:sp>
      <p:sp>
        <p:nvSpPr>
          <p:cNvPr id="3" name="Inhaltsplatzhalter 2"/>
          <p:cNvSpPr>
            <a:spLocks noGrp="1"/>
          </p:cNvSpPr>
          <p:nvPr>
            <p:ph idx="1"/>
          </p:nvPr>
        </p:nvSpPr>
        <p:spPr/>
        <p:txBody>
          <a:bodyPr/>
          <a:lstStyle/>
          <a:p>
            <a:r>
              <a:rPr lang="en-US" sz="2000" dirty="0" smtClean="0"/>
              <a:t>Telephone conference planned around 8</a:t>
            </a:r>
            <a:r>
              <a:rPr lang="en-US" sz="2000" baseline="30000" dirty="0" smtClean="0"/>
              <a:t>th</a:t>
            </a:r>
            <a:r>
              <a:rPr lang="en-US" sz="2000" dirty="0" smtClean="0"/>
              <a:t> August</a:t>
            </a:r>
          </a:p>
          <a:p>
            <a:pPr lvl="1"/>
            <a:r>
              <a:rPr lang="en-US" sz="1600" dirty="0" smtClean="0"/>
              <a:t>Doodle to find </a:t>
            </a:r>
            <a:r>
              <a:rPr lang="en-US" sz="1600" smtClean="0"/>
              <a:t>suitable date</a:t>
            </a:r>
            <a:endParaRPr lang="en-US" sz="1600" dirty="0" smtClean="0"/>
          </a:p>
          <a:p>
            <a:pPr lvl="1"/>
            <a:r>
              <a:rPr lang="en-US" sz="1600" dirty="0" smtClean="0"/>
              <a:t>Will be announced on e-mail reflector</a:t>
            </a:r>
            <a:endParaRPr lang="en-US" sz="1600" dirty="0" smtClean="0"/>
          </a:p>
          <a:p>
            <a:endParaRPr lang="en-US" sz="2000" dirty="0" smtClean="0"/>
          </a:p>
          <a:p>
            <a:r>
              <a:rPr lang="en-US" sz="2000" dirty="0" smtClean="0"/>
              <a:t>Max</a:t>
            </a:r>
            <a:r>
              <a:rPr lang="en-US" sz="2000" dirty="0" smtClean="0"/>
              <a:t>. duration 2h</a:t>
            </a:r>
          </a:p>
          <a:p>
            <a:r>
              <a:rPr lang="en-US" sz="2000" dirty="0" smtClean="0"/>
              <a:t>Focus: Update on simulation results</a:t>
            </a:r>
            <a:endParaRPr lang="en-US" sz="2000" dirty="0" smtClean="0"/>
          </a:p>
          <a:p>
            <a:endParaRPr lang="en-US" sz="2000" dirty="0" smtClean="0"/>
          </a:p>
          <a:p>
            <a:endParaRPr lang="en-US" sz="2000" dirty="0"/>
          </a:p>
          <a:p>
            <a:r>
              <a:rPr lang="en-US" sz="2000" dirty="0" smtClean="0"/>
              <a:t>Do not forget to sign on the TG LPWA e-mail reflector!</a:t>
            </a:r>
            <a:endParaRPr lang="en-US" sz="2000" dirty="0" smtClean="0"/>
          </a:p>
          <a:p>
            <a:endParaRPr lang="en-US" sz="2000" dirty="0"/>
          </a:p>
          <a:p>
            <a:endParaRPr lang="en-US" sz="2000" dirty="0" smtClean="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7</a:t>
            </a:fld>
            <a:endParaRPr lang="en-US" altLang="en-US"/>
          </a:p>
        </p:txBody>
      </p:sp>
    </p:spTree>
    <p:extLst>
      <p:ext uri="{BB962C8B-B14F-4D97-AF65-F5344CB8AC3E}">
        <p14:creationId xmlns:p14="http://schemas.microsoft.com/office/powerpoint/2010/main" val="24856459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Minutes</a:t>
            </a:r>
            <a:endParaRPr lang="en-US" dirty="0"/>
          </a:p>
        </p:txBody>
      </p:sp>
      <p:sp>
        <p:nvSpPr>
          <p:cNvPr id="3" name="Inhaltsplatzhalter 2"/>
          <p:cNvSpPr>
            <a:spLocks noGrp="1"/>
          </p:cNvSpPr>
          <p:nvPr>
            <p:ph idx="1"/>
          </p:nvPr>
        </p:nvSpPr>
        <p:spPr/>
        <p:txBody>
          <a:bodyPr/>
          <a:lstStyle/>
          <a:p>
            <a:r>
              <a:rPr lang="en-US" sz="2400" dirty="0"/>
              <a:t>Meeting minutes </a:t>
            </a:r>
            <a:r>
              <a:rPr lang="en-US" sz="2400" dirty="0" smtClean="0"/>
              <a:t>will be uploaded as</a:t>
            </a:r>
            <a:r>
              <a:rPr lang="en-US" sz="2400" dirty="0"/>
              <a:t/>
            </a:r>
            <a:br>
              <a:rPr lang="en-US" sz="2400" dirty="0"/>
            </a:br>
            <a:r>
              <a:rPr lang="en-US" sz="2400" dirty="0"/>
              <a:t>15-18/378r0 (special thanks to Charlie)</a:t>
            </a:r>
          </a:p>
          <a:p>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8</a:t>
            </a:fld>
            <a:endParaRPr lang="en-US" altLang="en-US"/>
          </a:p>
        </p:txBody>
      </p:sp>
    </p:spTree>
    <p:extLst>
      <p:ext uri="{BB962C8B-B14F-4D97-AF65-F5344CB8AC3E}">
        <p14:creationId xmlns:p14="http://schemas.microsoft.com/office/powerpoint/2010/main" val="6617820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Interest!</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9</a:t>
            </a:fld>
            <a:endParaRPr lang="en-US" altLang="en-US"/>
          </a:p>
        </p:txBody>
      </p:sp>
    </p:spTree>
    <p:extLst>
      <p:ext uri="{BB962C8B-B14F-4D97-AF65-F5344CB8AC3E}">
        <p14:creationId xmlns:p14="http://schemas.microsoft.com/office/powerpoint/2010/main" val="403937470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403</Words>
  <Application>Microsoft Office PowerPoint</Application>
  <PresentationFormat>Bildschirmpräsentation (4:3)</PresentationFormat>
  <Paragraphs>98</Paragraphs>
  <Slides>9</Slides>
  <Notes>0</Notes>
  <HiddenSlides>0</HiddenSlides>
  <MMClips>0</MMClips>
  <ScaleCrop>false</ScaleCrop>
  <HeadingPairs>
    <vt:vector size="4" baseType="variant">
      <vt:variant>
        <vt:lpstr>Design</vt:lpstr>
      </vt:variant>
      <vt:variant>
        <vt:i4>1</vt:i4>
      </vt:variant>
      <vt:variant>
        <vt:lpstr>Folientitel</vt:lpstr>
      </vt:variant>
      <vt:variant>
        <vt:i4>9</vt:i4>
      </vt:variant>
    </vt:vector>
  </HeadingPairs>
  <TitlesOfParts>
    <vt:vector size="10" baseType="lpstr">
      <vt:lpstr>IEEE-P802_15_Rbt</vt:lpstr>
      <vt:lpstr>PowerPoint-Präsentation</vt:lpstr>
      <vt:lpstr>TG 802.15.4w LPWA July 2018 Closing Report</vt:lpstr>
      <vt:lpstr>Main Agenda Items for the Week</vt:lpstr>
      <vt:lpstr>Meeting Achievements</vt:lpstr>
      <vt:lpstr>Meeting Achievements (cont’d)</vt:lpstr>
      <vt:lpstr>Updated TG4w Draft Schedule</vt:lpstr>
      <vt:lpstr>Telephone Conference</vt:lpstr>
      <vt:lpstr>Minutes</vt:lpstr>
      <vt:lpstr>Thank You for Your Interest!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277</cp:revision>
  <cp:lastPrinted>1998-02-10T13:28:06Z</cp:lastPrinted>
  <dcterms:created xsi:type="dcterms:W3CDTF">2018-03-02T09:48:16Z</dcterms:created>
  <dcterms:modified xsi:type="dcterms:W3CDTF">2018-07-13T00:02:36Z</dcterms:modified>
</cp:coreProperties>
</file>