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24" r:id="rId3"/>
    <p:sldId id="386" r:id="rId4"/>
    <p:sldId id="754" r:id="rId5"/>
    <p:sldId id="779" r:id="rId6"/>
    <p:sldId id="791" r:id="rId7"/>
    <p:sldId id="792" r:id="rId8"/>
    <p:sldId id="794" r:id="rId9"/>
    <p:sldId id="795" r:id="rId10"/>
    <p:sldId id="793" r:id="rId11"/>
    <p:sldId id="79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74" autoAdjust="0"/>
    <p:restoredTop sz="95409" autoAdjust="0"/>
  </p:normalViewPr>
  <p:slideViewPr>
    <p:cSldViewPr>
      <p:cViewPr varScale="1">
        <p:scale>
          <a:sx n="62" d="100"/>
          <a:sy n="62" d="100"/>
        </p:scale>
        <p:origin x="994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15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4971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FEC75B-208D-4717-A1AF-804B53ECFC7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8564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1856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95982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2898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3646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6447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15-18</a:t>
            </a:r>
            <a:r>
              <a:rPr lang="en-US" sz="1800" b="1" dirty="0" smtClean="0"/>
              <a:t>-0382-02-0013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4294967295"/>
          </p:nvPr>
        </p:nvSpPr>
        <p:spPr bwMode="auto">
          <a:noFill/>
        </p:spPr>
        <p:txBody>
          <a:bodyPr vert="horz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</a:t>
            </a:r>
            <a:r>
              <a:rPr lang="en-US" altLang="en-US" sz="1600" dirty="0" smtClean="0"/>
              <a:t>2018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July 2018 </a:t>
            </a:r>
            <a:r>
              <a:rPr lang="en-US" altLang="en-US" sz="3000" dirty="0" smtClean="0"/>
              <a:t>Closing </a:t>
            </a:r>
            <a:r>
              <a:rPr lang="en-US" altLang="en-US" sz="3000" dirty="0" err="1" smtClean="0"/>
              <a:t>Pleanry</a:t>
            </a:r>
            <a:r>
              <a:rPr lang="en-US" altLang="en-US" sz="3000" dirty="0" smtClean="0"/>
              <a:t>  </a:t>
            </a:r>
            <a:r>
              <a:rPr lang="en-US" altLang="en-US" sz="3000" dirty="0" smtClean="0"/>
              <a:t>Slides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2018-07-12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5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for September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2286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Finalize HB </a:t>
            </a:r>
            <a:r>
              <a:rPr lang="en-GB" altLang="en-US" dirty="0" smtClean="0"/>
              <a:t>PHY </a:t>
            </a:r>
            <a:r>
              <a:rPr lang="en-GB" altLang="en-US" dirty="0" smtClean="0"/>
              <a:t>text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Look at evaluation results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Discuss </a:t>
            </a:r>
            <a:r>
              <a:rPr lang="en-GB" altLang="en-US" dirty="0" smtClean="0"/>
              <a:t>MAC proposals 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Resolve comments against D3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Prepare D4 for WG Letter Ballot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426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</a:t>
            </a:r>
            <a:r>
              <a:rPr lang="en-US" altLang="en-US" sz="3600" dirty="0" smtClean="0"/>
              <a:t>Timeline</a:t>
            </a:r>
            <a:endParaRPr lang="en-US" altLang="en-US" dirty="0"/>
          </a:p>
        </p:txBody>
      </p:sp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  <p:graphicFrame>
        <p:nvGraphicFramePr>
          <p:cNvPr id="9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033680"/>
              </p:ext>
            </p:extLst>
          </p:nvPr>
        </p:nvGraphicFramePr>
        <p:xfrm>
          <a:off x="-1" y="1676400"/>
          <a:ext cx="9144000" cy="470379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3373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 of first comments against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PM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Brainstorm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MAC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further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comments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against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evaluation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of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PM PHY,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2018 (Warsaw)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LB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Prepare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HB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D2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73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HB OFDM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all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incl. MAC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HB PHY</a:t>
                      </a: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Finalize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HB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TG13 MAC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Technical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Freeze</a:t>
                      </a: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TG13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Spec</a:t>
                      </a:r>
                      <a:endParaRPr lang="de-DE" altLang="zh-CN" sz="1600" b="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dirty="0" err="1" smtClean="0"/>
                        <a:t>October</a:t>
                      </a:r>
                      <a:r>
                        <a:rPr lang="de-DE" altLang="zh-CN" sz="1600" dirty="0" smtClean="0"/>
                        <a:t>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D4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D4 </a:t>
                      </a: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WGLB</a:t>
                      </a:r>
                      <a:endParaRPr lang="de-DE" altLang="zh-CN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WGLB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(30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737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WGLB 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Recirculation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Release 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D5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recirculation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(15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days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2019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Request SB from WG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 for MEC review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SB is started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Collect SB comments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6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closing plenary  </a:t>
            </a:r>
            <a:r>
              <a:rPr lang="en-US" altLang="en-US" dirty="0"/>
              <a:t>slides for the </a:t>
            </a:r>
            <a:r>
              <a:rPr lang="en-US" altLang="en-US" dirty="0" smtClean="0"/>
              <a:t>July </a:t>
            </a:r>
            <a:r>
              <a:rPr lang="en-US" altLang="en-US" dirty="0"/>
              <a:t>2018 session in </a:t>
            </a:r>
            <a:r>
              <a:rPr lang="en-US" altLang="en-US" dirty="0" smtClean="0"/>
              <a:t>San Diego, CA.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6EC035D-6983-44A7-9182-D0B7115AE26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schedule in </a:t>
            </a:r>
            <a:r>
              <a:rPr lang="en-US" altLang="en-US" sz="3200" dirty="0" smtClean="0">
                <a:solidFill>
                  <a:schemeClr val="tx2"/>
                </a:solidFill>
              </a:rPr>
              <a:t>San Diego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647086"/>
              </p:ext>
            </p:extLst>
          </p:nvPr>
        </p:nvGraphicFramePr>
        <p:xfrm>
          <a:off x="990600" y="1816697"/>
          <a:ext cx="6781800" cy="42031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4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3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513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TUE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WED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THU</a:t>
                      </a:r>
                    </a:p>
                  </a:txBody>
                  <a:tcPr marT="45744" marB="457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#1</a:t>
                      </a:r>
                      <a:endParaRPr lang="en-US" sz="1600" b="0" i="1" dirty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latin typeface="+mn-lt"/>
                        </a:rPr>
                        <a:t>TG13 #1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#3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#4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#2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i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#6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1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#3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#4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#7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39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</a:t>
                      </a: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#2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#5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#8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smtClean="0"/>
              <a:t>Review </a:t>
            </a:r>
            <a:r>
              <a:rPr lang="de-DE" altLang="en-US" sz="1800" dirty="0" err="1" smtClean="0"/>
              <a:t>and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discuss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outcome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of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phone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calls</a:t>
            </a:r>
            <a:r>
              <a:rPr lang="de-DE" altLang="en-US" sz="1800" dirty="0" smtClean="0"/>
              <a:t> </a:t>
            </a:r>
            <a:endParaRPr lang="de-DE" altLang="en-US" sz="1800" dirty="0" smtClean="0"/>
          </a:p>
          <a:p>
            <a:pPr marL="1028700" lvl="1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Minutes</a:t>
            </a:r>
            <a:r>
              <a:rPr lang="de-DE" altLang="en-US" sz="1800" dirty="0" smtClean="0"/>
              <a:t> in </a:t>
            </a:r>
            <a:r>
              <a:rPr lang="de-DE" altLang="en-US" sz="1800" dirty="0" err="1" smtClean="0"/>
              <a:t>docs</a:t>
            </a:r>
            <a:r>
              <a:rPr lang="de-DE" altLang="en-US" sz="1800" dirty="0" smtClean="0"/>
              <a:t>. 15-18/0277r0, 11-18/0278r0, 15-18/0312r0</a:t>
            </a:r>
          </a:p>
          <a:p>
            <a:pPr marL="1028700" lvl="1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Finalize</a:t>
            </a:r>
            <a:r>
              <a:rPr lang="de-DE" altLang="en-US" sz="1800" dirty="0" smtClean="0"/>
              <a:t> </a:t>
            </a:r>
            <a:r>
              <a:rPr lang="de-DE" altLang="en-US" sz="1800" dirty="0" smtClean="0"/>
              <a:t>PM PHY </a:t>
            </a:r>
            <a:r>
              <a:rPr lang="de-DE" altLang="en-US" sz="1800" dirty="0" err="1" smtClean="0"/>
              <a:t>text</a:t>
            </a:r>
            <a:r>
              <a:rPr lang="de-DE" altLang="en-US" sz="1800" dirty="0" smtClean="0"/>
              <a:t> in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0003/r7</a:t>
            </a:r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800" dirty="0" smtClean="0"/>
              <a:t>Results </a:t>
            </a:r>
            <a:r>
              <a:rPr lang="en-US" sz="1800" dirty="0" smtClean="0"/>
              <a:t>on 48-bit PM </a:t>
            </a:r>
            <a:r>
              <a:rPr lang="en-US" sz="1800" dirty="0"/>
              <a:t>PHY </a:t>
            </a:r>
            <a:r>
              <a:rPr lang="en-US" sz="1800" dirty="0" smtClean="0"/>
              <a:t>synch preamble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15-18/0288r0</a:t>
            </a:r>
            <a:endParaRPr lang="de-DE" altLang="en-US" sz="1800" dirty="0" smtClean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Resolve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comments</a:t>
            </a:r>
            <a:r>
              <a:rPr lang="de-DE" altLang="en-US" sz="1800" dirty="0" smtClean="0"/>
              <a:t>/</a:t>
            </a:r>
            <a:r>
              <a:rPr lang="de-DE" altLang="en-US" sz="1800" dirty="0" err="1" smtClean="0"/>
              <a:t>make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changes</a:t>
            </a:r>
            <a:r>
              <a:rPr lang="de-DE" altLang="en-US" sz="1800" dirty="0" smtClean="0"/>
              <a:t> in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0003/r7</a:t>
            </a:r>
            <a:endParaRPr lang="de-DE" altLang="en-US" sz="1800" dirty="0" smtClean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smtClean="0"/>
              <a:t>Validation </a:t>
            </a:r>
            <a:r>
              <a:rPr lang="de-DE" altLang="en-US" sz="1800" dirty="0" err="1"/>
              <a:t>of</a:t>
            </a:r>
            <a:r>
              <a:rPr lang="de-DE" altLang="en-US" sz="1800" dirty="0"/>
              <a:t> PM PHY </a:t>
            </a:r>
            <a:r>
              <a:rPr lang="de-DE" altLang="en-US" sz="1800" dirty="0" err="1"/>
              <a:t>up</a:t>
            </a:r>
            <a:r>
              <a:rPr lang="de-DE" altLang="en-US" sz="1800" dirty="0"/>
              <a:t> </a:t>
            </a:r>
            <a:r>
              <a:rPr lang="de-DE" altLang="en-US" sz="1800" dirty="0" err="1"/>
              <a:t>to</a:t>
            </a:r>
            <a:r>
              <a:rPr lang="de-DE" altLang="en-US" sz="1800" dirty="0"/>
              <a:t> 200 MHz </a:t>
            </a:r>
            <a:r>
              <a:rPr lang="de-DE" altLang="en-US" sz="1800" dirty="0" err="1" smtClean="0"/>
              <a:t>bandwidth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15-18/0172r4</a:t>
            </a:r>
            <a:endParaRPr lang="de-DE" altLang="en-US" sz="1800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smtClean="0"/>
              <a:t>Present </a:t>
            </a:r>
            <a:r>
              <a:rPr lang="de-DE" altLang="en-US" sz="1800" dirty="0" err="1" smtClean="0"/>
              <a:t>and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discuss</a:t>
            </a:r>
            <a:r>
              <a:rPr lang="de-DE" altLang="en-US" sz="1800" dirty="0" smtClean="0"/>
              <a:t> LB PHY</a:t>
            </a:r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Present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text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version</a:t>
            </a:r>
            <a:r>
              <a:rPr lang="de-DE" altLang="en-US" sz="1800" dirty="0" smtClean="0"/>
              <a:t> </a:t>
            </a:r>
            <a:r>
              <a:rPr lang="de-DE" altLang="en-US" sz="1800" dirty="0" err="1" smtClean="0"/>
              <a:t>of</a:t>
            </a:r>
            <a:r>
              <a:rPr lang="de-DE" altLang="en-US" sz="1800" dirty="0" smtClean="0"/>
              <a:t> </a:t>
            </a:r>
            <a:r>
              <a:rPr lang="de-DE" altLang="en-US" sz="1800" dirty="0" smtClean="0"/>
              <a:t>15-18/0267r2</a:t>
            </a:r>
            <a:endParaRPr lang="de-DE" altLang="en-US" sz="1800" dirty="0" smtClean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/>
              <a:t>Present </a:t>
            </a:r>
            <a:r>
              <a:rPr lang="de-DE" altLang="en-US" sz="1800" dirty="0" err="1"/>
              <a:t>and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discuss</a:t>
            </a:r>
            <a:r>
              <a:rPr lang="de-DE" altLang="en-US" sz="1800" dirty="0"/>
              <a:t> </a:t>
            </a:r>
            <a:r>
              <a:rPr lang="de-DE" altLang="en-US" sz="1800" dirty="0" smtClean="0"/>
              <a:t>HB </a:t>
            </a:r>
            <a:r>
              <a:rPr lang="de-DE" altLang="en-US" sz="1800" dirty="0"/>
              <a:t>PHY</a:t>
            </a:r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Present</a:t>
            </a:r>
            <a:r>
              <a:rPr lang="de-DE" altLang="en-US" sz="1800" dirty="0" smtClean="0"/>
              <a:t> </a:t>
            </a:r>
            <a:r>
              <a:rPr lang="de-DE" altLang="en-US" sz="1800" dirty="0" err="1"/>
              <a:t>text</a:t>
            </a:r>
            <a:r>
              <a:rPr lang="de-DE" altLang="en-US" sz="1800" dirty="0"/>
              <a:t> </a:t>
            </a:r>
            <a:r>
              <a:rPr lang="en-US" sz="1800" dirty="0" smtClean="0"/>
              <a:t>proposal </a:t>
            </a:r>
            <a:r>
              <a:rPr lang="en-US" sz="1800" dirty="0"/>
              <a:t>for High Bandwidth </a:t>
            </a:r>
            <a:r>
              <a:rPr lang="en-US" sz="1800" dirty="0" smtClean="0"/>
              <a:t>PHY in </a:t>
            </a:r>
            <a:r>
              <a:rPr lang="en-US" sz="1800" dirty="0" smtClean="0"/>
              <a:t>15-18/0273r1</a:t>
            </a:r>
            <a:endParaRPr lang="de-DE" altLang="en-US" sz="1800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/>
              <a:t>Resolve</a:t>
            </a:r>
            <a:r>
              <a:rPr lang="de-DE" altLang="en-US" sz="1800" dirty="0"/>
              <a:t> all </a:t>
            </a:r>
            <a:r>
              <a:rPr lang="de-DE" altLang="en-US" sz="1800" dirty="0" err="1"/>
              <a:t>comments</a:t>
            </a:r>
            <a:r>
              <a:rPr lang="de-DE" altLang="en-US" sz="1800" dirty="0"/>
              <a:t> </a:t>
            </a:r>
            <a:r>
              <a:rPr lang="de-DE" altLang="en-US" sz="1800" dirty="0" err="1"/>
              <a:t>against</a:t>
            </a:r>
            <a:r>
              <a:rPr lang="de-DE" altLang="en-US" sz="1800" dirty="0"/>
              <a:t> D2</a:t>
            </a:r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/>
              <a:t>Combined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comments</a:t>
            </a:r>
            <a:r>
              <a:rPr lang="de-DE" altLang="en-US" sz="1800" dirty="0"/>
              <a:t> in </a:t>
            </a:r>
            <a:r>
              <a:rPr lang="de-DE" altLang="en-US" sz="1800" dirty="0" err="1"/>
              <a:t>doc</a:t>
            </a:r>
            <a:r>
              <a:rPr lang="de-DE" altLang="en-US" sz="1800" dirty="0"/>
              <a:t>. </a:t>
            </a:r>
            <a:r>
              <a:rPr lang="de-DE" altLang="en-US" sz="1800" dirty="0" smtClean="0"/>
              <a:t>15-18/0088r3</a:t>
            </a:r>
            <a:endParaRPr lang="de-DE" altLang="en-US" sz="1800" dirty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/>
              <a:t>Prepare</a:t>
            </a:r>
            <a:r>
              <a:rPr lang="de-DE" altLang="en-US" sz="1800" dirty="0"/>
              <a:t> D3 </a:t>
            </a:r>
            <a:r>
              <a:rPr lang="de-DE" altLang="en-US" sz="1800" dirty="0" err="1"/>
              <a:t>and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collect</a:t>
            </a:r>
            <a:r>
              <a:rPr lang="de-DE" altLang="en-US" sz="1800" dirty="0"/>
              <a:t> </a:t>
            </a:r>
            <a:r>
              <a:rPr lang="de-DE" altLang="en-US" sz="1800" dirty="0" err="1"/>
              <a:t>and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next</a:t>
            </a:r>
            <a:r>
              <a:rPr lang="de-DE" altLang="en-US" sz="1800" dirty="0"/>
              <a:t> </a:t>
            </a:r>
            <a:r>
              <a:rPr lang="de-DE" altLang="en-US" sz="1800" dirty="0" err="1"/>
              <a:t>steps</a:t>
            </a:r>
            <a:r>
              <a:rPr lang="de-DE" altLang="en-US" sz="1800" dirty="0"/>
              <a:t>/</a:t>
            </a:r>
            <a:r>
              <a:rPr lang="de-DE" altLang="en-US" sz="1800" dirty="0" err="1"/>
              <a:t>telcos</a:t>
            </a:r>
            <a:r>
              <a:rPr lang="de-DE" altLang="en-US" sz="1800" dirty="0"/>
              <a:t> </a:t>
            </a:r>
            <a:r>
              <a:rPr lang="de-DE" altLang="en-US" sz="1800" dirty="0" err="1"/>
              <a:t>needed</a:t>
            </a:r>
            <a:r>
              <a:rPr lang="de-DE" altLang="en-US" sz="1800" dirty="0"/>
              <a:t> </a:t>
            </a:r>
            <a:r>
              <a:rPr lang="de-DE" altLang="en-US" sz="1800" dirty="0" err="1"/>
              <a:t>for</a:t>
            </a:r>
            <a:r>
              <a:rPr lang="de-DE" altLang="en-US" sz="1800" dirty="0"/>
              <a:t> D4  </a:t>
            </a:r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err="1" smtClean="0"/>
              <a:t>Discuss</a:t>
            </a:r>
            <a:r>
              <a:rPr lang="de-DE" altLang="en-US" sz="1800" dirty="0" smtClean="0"/>
              <a:t> </a:t>
            </a:r>
            <a:r>
              <a:rPr lang="de-DE" altLang="en-US" sz="1800" dirty="0"/>
              <a:t>TG13 </a:t>
            </a:r>
            <a:r>
              <a:rPr lang="de-DE" altLang="en-US" sz="1800" dirty="0" smtClean="0"/>
              <a:t>MAC</a:t>
            </a:r>
            <a:endParaRPr lang="de-DE" altLang="en-US" sz="1800" dirty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1800" dirty="0" smtClean="0"/>
              <a:t>Text on MAC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15-18/0270r3</a:t>
            </a:r>
            <a:endParaRPr lang="de-DE" altLang="en-US" sz="1800" dirty="0" smtClean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800" dirty="0"/>
              <a:t>Organizing MAC frame formats in </a:t>
            </a:r>
            <a:r>
              <a:rPr lang="en-US" sz="1800" dirty="0" smtClean="0"/>
              <a:t>802.15.13</a:t>
            </a:r>
            <a:r>
              <a:rPr lang="de-DE" altLang="en-US" sz="1600" dirty="0" smtClean="0"/>
              <a:t> </a:t>
            </a:r>
            <a:r>
              <a:rPr lang="de-DE" altLang="en-US" sz="1800" dirty="0" err="1" smtClean="0"/>
              <a:t>doc</a:t>
            </a:r>
            <a:r>
              <a:rPr lang="de-DE" altLang="en-US" sz="1800" dirty="0" smtClean="0"/>
              <a:t>. </a:t>
            </a:r>
            <a:r>
              <a:rPr lang="de-DE" altLang="en-US" sz="1800" dirty="0" smtClean="0"/>
              <a:t>15-18/0579r2</a:t>
            </a:r>
            <a:endParaRPr lang="de-DE" altLang="en-US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endParaRPr lang="en-GB" altLang="en-US" sz="1800" dirty="0" smtClean="0"/>
          </a:p>
          <a:p>
            <a:pPr algn="just">
              <a:spcBef>
                <a:spcPts val="0"/>
              </a:spcBef>
              <a:spcAft>
                <a:spcPts val="300"/>
              </a:spcAft>
              <a:buFontTx/>
              <a:buNone/>
              <a:defRPr/>
            </a:pPr>
            <a:endParaRPr lang="en-GB" altLang="en-US" sz="1800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TG13 activities this week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#</a:t>
            </a:r>
            <a:r>
              <a:rPr lang="en-US" altLang="en-US" sz="3600" dirty="0" smtClean="0"/>
              <a:t>14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endParaRPr lang="en-GB" altLang="en-US" sz="2000" dirty="0"/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The PM PHY will use the preamble structure with 48 samples and 6 repetitions for the basic modes.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>
                <a:sym typeface="Wingdings" panose="05000000000000000000" pitchFamily="2" charset="2"/>
              </a:rPr>
              <a:t>Moved </a:t>
            </a:r>
            <a:r>
              <a:rPr lang="en-GB" altLang="en-US" dirty="0" smtClean="0">
                <a:sym typeface="Wingdings" panose="05000000000000000000" pitchFamily="2" charset="2"/>
              </a:rPr>
              <a:t>by Volker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by </a:t>
            </a:r>
            <a:r>
              <a:rPr lang="en-GB" altLang="en-US" dirty="0" smtClean="0">
                <a:sym typeface="Wingdings" panose="05000000000000000000" pitchFamily="2" charset="2"/>
              </a:rPr>
              <a:t>Chong</a:t>
            </a:r>
            <a:r>
              <a:rPr lang="en-GB" altLang="en-US" dirty="0">
                <a:sym typeface="Wingdings" panose="05000000000000000000" pitchFamily="2" charset="2"/>
              </a:rPr>
              <a:t>			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2/0/0</a:t>
            </a: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5495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#</a:t>
            </a:r>
            <a:r>
              <a:rPr lang="en-US" altLang="en-US" sz="3600" dirty="0" smtClean="0"/>
              <a:t>15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endParaRPr lang="en-GB" altLang="en-US" sz="2000" dirty="0"/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The Technical Editor shall make necessary arrangements to update </a:t>
            </a:r>
            <a:r>
              <a:rPr lang="en-GB" altLang="en-US" dirty="0">
                <a:sym typeface="Wingdings" panose="05000000000000000000" pitchFamily="2" charset="2"/>
              </a:rPr>
              <a:t>PM PHY (docs. 15-18/0003r8), </a:t>
            </a:r>
            <a:r>
              <a:rPr lang="en-GB" altLang="en-US" dirty="0" smtClean="0">
                <a:sym typeface="Wingdings" panose="05000000000000000000" pitchFamily="2" charset="2"/>
              </a:rPr>
              <a:t>LB </a:t>
            </a:r>
            <a:r>
              <a:rPr lang="en-GB" altLang="en-US" dirty="0" smtClean="0">
                <a:sym typeface="Wingdings" panose="05000000000000000000" pitchFamily="2" charset="2"/>
              </a:rPr>
              <a:t>PHY </a:t>
            </a:r>
            <a:r>
              <a:rPr lang="en-GB" altLang="en-US" dirty="0">
                <a:sym typeface="Wingdings" panose="05000000000000000000" pitchFamily="2" charset="2"/>
              </a:rPr>
              <a:t>(15-18/0267r4</a:t>
            </a:r>
            <a:r>
              <a:rPr lang="en-GB" altLang="en-US" dirty="0" smtClean="0">
                <a:sym typeface="Wingdings" panose="05000000000000000000" pitchFamily="2" charset="2"/>
              </a:rPr>
              <a:t>) texts </a:t>
            </a:r>
            <a:r>
              <a:rPr lang="en-GB" altLang="en-US" dirty="0" smtClean="0">
                <a:sym typeface="Wingdings" panose="05000000000000000000" pitchFamily="2" charset="2"/>
              </a:rPr>
              <a:t>and add them to D3. 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>
                <a:sym typeface="Wingdings" panose="05000000000000000000" pitchFamily="2" charset="2"/>
              </a:rPr>
              <a:t>Moved </a:t>
            </a:r>
            <a:r>
              <a:rPr lang="en-GB" altLang="en-US" dirty="0" smtClean="0">
                <a:sym typeface="Wingdings" panose="05000000000000000000" pitchFamily="2" charset="2"/>
              </a:rPr>
              <a:t>by Nikola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</a:t>
            </a:r>
            <a:r>
              <a:rPr lang="en-GB" altLang="en-US" dirty="0" smtClean="0">
                <a:sym typeface="Wingdings" panose="05000000000000000000" pitchFamily="2" charset="2"/>
              </a:rPr>
              <a:t>by John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5/0/0</a:t>
            </a: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10595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#</a:t>
            </a:r>
            <a:r>
              <a:rPr lang="en-US" altLang="en-US" sz="3600" dirty="0" smtClean="0"/>
              <a:t>16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Motion to approve 60 technical comments </a:t>
            </a:r>
            <a:r>
              <a:rPr lang="en-GB" altLang="en-US" dirty="0" smtClean="0">
                <a:sym typeface="Wingdings" panose="05000000000000000000" pitchFamily="2" charset="2"/>
              </a:rPr>
              <a:t>as resolved in doc. </a:t>
            </a:r>
            <a:r>
              <a:rPr lang="en-GB" altLang="en-US" dirty="0" smtClean="0">
                <a:sym typeface="Wingdings" panose="05000000000000000000" pitchFamily="2" charset="2"/>
              </a:rPr>
              <a:t>0088/r5 and update TG13 draft accordingly. The </a:t>
            </a:r>
            <a:r>
              <a:rPr lang="en-GB" altLang="en-US" dirty="0" smtClean="0">
                <a:sym typeface="Wingdings" panose="05000000000000000000" pitchFamily="2" charset="2"/>
              </a:rPr>
              <a:t>technical Editor is granted the right to work in editorial comments. </a:t>
            </a:r>
            <a:r>
              <a:rPr lang="en-GB" altLang="en-US" dirty="0" smtClean="0">
                <a:sym typeface="Wingdings" panose="05000000000000000000" pitchFamily="2" charset="2"/>
              </a:rPr>
              <a:t>D3 </a:t>
            </a:r>
            <a:r>
              <a:rPr lang="en-GB" altLang="en-US" dirty="0" smtClean="0">
                <a:sym typeface="Wingdings" panose="05000000000000000000" pitchFamily="2" charset="2"/>
              </a:rPr>
              <a:t>will be made available until August </a:t>
            </a:r>
            <a:r>
              <a:rPr lang="en-GB" altLang="en-US" dirty="0" smtClean="0">
                <a:sym typeface="Wingdings" panose="05000000000000000000" pitchFamily="2" charset="2"/>
              </a:rPr>
              <a:t>18. 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>
                <a:sym typeface="Wingdings" panose="05000000000000000000" pitchFamily="2" charset="2"/>
              </a:rPr>
              <a:t>Moved </a:t>
            </a:r>
            <a:r>
              <a:rPr lang="en-GB" altLang="en-US" dirty="0" smtClean="0">
                <a:sym typeface="Wingdings" panose="05000000000000000000" pitchFamily="2" charset="2"/>
              </a:rPr>
              <a:t>by John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</a:t>
            </a:r>
            <a:r>
              <a:rPr lang="en-GB" altLang="en-US" dirty="0" smtClean="0">
                <a:sym typeface="Wingdings" panose="05000000000000000000" pitchFamily="2" charset="2"/>
              </a:rPr>
              <a:t>by Nikola </a:t>
            </a:r>
            <a:r>
              <a:rPr lang="en-GB" altLang="en-US" dirty="0">
                <a:sym typeface="Wingdings" panose="05000000000000000000" pitchFamily="2" charset="2"/>
              </a:rPr>
              <a:t>			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7/0/0</a:t>
            </a: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Comments </a:t>
            </a:r>
            <a:r>
              <a:rPr lang="en-GB" altLang="en-US" dirty="0">
                <a:sym typeface="Wingdings" panose="05000000000000000000" pitchFamily="2" charset="2"/>
              </a:rPr>
              <a:t>against D3 are due before Sept. 2.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09509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Call for evaluation results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endParaRPr lang="en-GB" altLang="en-US" sz="2000" dirty="0"/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TG13 calls for further performance </a:t>
            </a:r>
            <a:r>
              <a:rPr lang="en-GB" altLang="en-US" dirty="0" smtClean="0">
                <a:sym typeface="Wingdings" panose="05000000000000000000" pitchFamily="2" charset="2"/>
              </a:rPr>
              <a:t>evaluation </a:t>
            </a:r>
            <a:r>
              <a:rPr lang="en-GB" altLang="en-US" dirty="0" smtClean="0">
                <a:sym typeface="Wingdings" panose="05000000000000000000" pitchFamily="2" charset="2"/>
              </a:rPr>
              <a:t>results for Synch</a:t>
            </a:r>
            <a:r>
              <a:rPr lang="en-GB" altLang="en-US" dirty="0" smtClean="0">
                <a:sym typeface="Wingdings" panose="05000000000000000000" pitchFamily="2" charset="2"/>
              </a:rPr>
              <a:t>, Header and </a:t>
            </a:r>
            <a:r>
              <a:rPr lang="en-GB" altLang="en-US" dirty="0" smtClean="0">
                <a:sym typeface="Wingdings" panose="05000000000000000000" pitchFamily="2" charset="2"/>
              </a:rPr>
              <a:t>Payload. Follow </a:t>
            </a:r>
            <a:r>
              <a:rPr lang="en-GB" altLang="en-US" dirty="0" smtClean="0">
                <a:sym typeface="Wingdings" panose="05000000000000000000" pitchFamily="2" charset="2"/>
              </a:rPr>
              <a:t>the </a:t>
            </a:r>
            <a:r>
              <a:rPr lang="en-GB" altLang="en-US" dirty="0" smtClean="0">
                <a:sym typeface="Wingdings" panose="05000000000000000000" pitchFamily="2" charset="2"/>
              </a:rPr>
              <a:t>evaluation framework of TG13 and use the comprehensive scheme introduced in 0190/r0 over the agreed-upon channel models. Upload any results before the Kona meeting.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133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TG 13 Conference </a:t>
            </a:r>
            <a:r>
              <a:rPr lang="de-DE" dirty="0" err="1" smtClean="0"/>
              <a:t>calls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TG13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scheduled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conference</a:t>
            </a:r>
            <a:r>
              <a:rPr lang="de-DE" dirty="0" smtClean="0"/>
              <a:t> </a:t>
            </a:r>
            <a:r>
              <a:rPr lang="de-DE" dirty="0" err="1" smtClean="0"/>
              <a:t>calls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31 </a:t>
            </a:r>
            <a:r>
              <a:rPr lang="de-DE" dirty="0" err="1" smtClean="0"/>
              <a:t>July</a:t>
            </a:r>
            <a:r>
              <a:rPr lang="de-DE" dirty="0" smtClean="0"/>
              <a:t> 2018 8-9 A.M. EDT</a:t>
            </a:r>
          </a:p>
          <a:p>
            <a:pPr marL="0" indent="0" algn="ctr">
              <a:buNone/>
            </a:pPr>
            <a:r>
              <a:rPr lang="de-DE" dirty="0" smtClean="0"/>
              <a:t>14 August 2018 8-9 </a:t>
            </a:r>
            <a:r>
              <a:rPr lang="de-DE" dirty="0"/>
              <a:t>A.M. EDT</a:t>
            </a:r>
          </a:p>
          <a:p>
            <a:pPr marL="0" indent="0" algn="ctr">
              <a:buNone/>
            </a:pPr>
            <a:r>
              <a:rPr lang="de-DE" dirty="0" smtClean="0"/>
              <a:t>28 August 2018 </a:t>
            </a:r>
            <a:r>
              <a:rPr lang="de-DE" dirty="0"/>
              <a:t>8-9 A.M. EDT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Agenda: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Finalize HB PHY text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Look at </a:t>
            </a:r>
            <a:r>
              <a:rPr lang="en-GB" altLang="en-US" dirty="0" smtClean="0"/>
              <a:t>new evaluation </a:t>
            </a:r>
            <a:r>
              <a:rPr lang="en-GB" altLang="en-US" dirty="0"/>
              <a:t>results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Discussion on MAC</a:t>
            </a:r>
            <a:endParaRPr lang="en-GB" altLang="en-US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July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4044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864</Words>
  <Application>Microsoft Office PowerPoint</Application>
  <PresentationFormat>Bildschirmpräsentation (4:3)</PresentationFormat>
  <Paragraphs>210</Paragraphs>
  <Slides>11</Slides>
  <Notes>10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ＭＳ Ｐゴシック</vt:lpstr>
      <vt:lpstr>ＭＳ Ｐゴシック</vt:lpstr>
      <vt:lpstr>Arial</vt:lpstr>
      <vt:lpstr>Times New Roman</vt:lpstr>
      <vt:lpstr>Wingdings</vt:lpstr>
      <vt:lpstr>802-11-Submission</vt:lpstr>
      <vt:lpstr>Document</vt:lpstr>
      <vt:lpstr>IEEE 802.15 TG13  Multi-Gbit/s Optical Wireless Communication  July 2018 Closing Pleanry  Slides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TG 13 Conference calls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11-17/0203Xr0</dc:title>
  <dc:subject>Task Group AY November 2015 Meeting Agenda</dc:subject>
  <dc:creator>Nikola Serafimovski</dc:creator>
  <cp:keywords>March 2017</cp:keywords>
  <cp:lastModifiedBy>Jungnickel, Volker</cp:lastModifiedBy>
  <cp:revision>4459</cp:revision>
  <cp:lastPrinted>2014-11-04T15:04:57Z</cp:lastPrinted>
  <dcterms:created xsi:type="dcterms:W3CDTF">2007-04-17T18:10:23Z</dcterms:created>
  <dcterms:modified xsi:type="dcterms:W3CDTF">2018-07-13T02:11:23Z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