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386" r:id="rId4"/>
    <p:sldId id="754" r:id="rId5"/>
    <p:sldId id="779" r:id="rId6"/>
    <p:sldId id="791" r:id="rId7"/>
    <p:sldId id="792" r:id="rId8"/>
    <p:sldId id="794" r:id="rId9"/>
    <p:sldId id="795" r:id="rId10"/>
    <p:sldId id="79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4" autoAdjust="0"/>
    <p:restoredTop sz="95409" autoAdjust="0"/>
  </p:normalViewPr>
  <p:slideViewPr>
    <p:cSldViewPr>
      <p:cViewPr varScale="1">
        <p:scale>
          <a:sx n="62" d="100"/>
          <a:sy n="62" d="100"/>
        </p:scale>
        <p:origin x="994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56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1856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598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2898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6447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15-18</a:t>
            </a:r>
            <a:r>
              <a:rPr lang="en-US" sz="1800" b="1" dirty="0" smtClean="0"/>
              <a:t>-0382-04-0013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 bwMode="auto">
          <a:noFill/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</a:t>
            </a:r>
            <a:r>
              <a:rPr lang="en-US" altLang="en-US" sz="1600" dirty="0" smtClean="0"/>
              <a:t>2018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July 2018 </a:t>
            </a:r>
            <a:r>
              <a:rPr lang="en-US" altLang="en-US" sz="3000" dirty="0" smtClean="0"/>
              <a:t>Closing </a:t>
            </a:r>
            <a:r>
              <a:rPr lang="en-US" altLang="en-US" sz="3000" dirty="0" err="1" smtClean="0"/>
              <a:t>Pleanry</a:t>
            </a:r>
            <a:r>
              <a:rPr lang="en-US" altLang="en-US" sz="3000" dirty="0" smtClean="0"/>
              <a:t>  </a:t>
            </a:r>
            <a:r>
              <a:rPr lang="en-US" altLang="en-US" sz="3000" dirty="0" smtClean="0"/>
              <a:t>Slides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2018-07-12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6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September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286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Finalize HB </a:t>
            </a:r>
            <a:r>
              <a:rPr lang="en-GB" altLang="en-US" dirty="0" smtClean="0"/>
              <a:t>PHY </a:t>
            </a:r>
            <a:r>
              <a:rPr lang="en-GB" altLang="en-US" dirty="0" smtClean="0"/>
              <a:t>text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Look at evaluation results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Discuss </a:t>
            </a:r>
            <a:r>
              <a:rPr lang="en-GB" altLang="en-US" dirty="0" smtClean="0"/>
              <a:t>MAC proposals 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Resolve comments against D3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Prepare D4 for WG Letter Ballot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plenary  </a:t>
            </a:r>
            <a:r>
              <a:rPr lang="en-US" altLang="en-US" dirty="0"/>
              <a:t>slides for the </a:t>
            </a:r>
            <a:r>
              <a:rPr lang="en-US" altLang="en-US" dirty="0" smtClean="0"/>
              <a:t>July </a:t>
            </a:r>
            <a:r>
              <a:rPr lang="en-US" altLang="en-US" dirty="0"/>
              <a:t>2018 session in </a:t>
            </a:r>
            <a:r>
              <a:rPr lang="en-US" altLang="en-US" dirty="0" smtClean="0"/>
              <a:t>San Diego, CA.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in </a:t>
            </a:r>
            <a:r>
              <a:rPr lang="en-US" altLang="en-US" sz="3200" dirty="0" smtClean="0">
                <a:solidFill>
                  <a:schemeClr val="tx2"/>
                </a:solidFill>
              </a:rPr>
              <a:t>San Diego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647086"/>
              </p:ext>
            </p:extLst>
          </p:nvPr>
        </p:nvGraphicFramePr>
        <p:xfrm>
          <a:off x="990600" y="1816697"/>
          <a:ext cx="6781800" cy="42031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13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#1</a:t>
                      </a: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+mn-lt"/>
                        </a:rPr>
                        <a:t>TG13 #1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#3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#4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#6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1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#7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#2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#5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#8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Review </a:t>
            </a:r>
            <a:r>
              <a:rPr lang="de-DE" altLang="en-US" sz="1800" dirty="0" err="1" smtClean="0"/>
              <a:t>and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outcome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of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several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phone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calls</a:t>
            </a:r>
            <a:r>
              <a:rPr lang="de-DE" altLang="en-US" sz="1800" dirty="0" smtClean="0"/>
              <a:t> 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Finalize</a:t>
            </a:r>
            <a:r>
              <a:rPr lang="de-DE" altLang="en-US" sz="1800" dirty="0" smtClean="0"/>
              <a:t> PM PHY </a:t>
            </a:r>
            <a:r>
              <a:rPr lang="de-DE" altLang="en-US" sz="1800" dirty="0" err="1" smtClean="0"/>
              <a:t>text</a:t>
            </a:r>
            <a:r>
              <a:rPr lang="de-DE" altLang="en-US" sz="1800" dirty="0" smtClean="0"/>
              <a:t> in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0003/r7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 smtClean="0"/>
              <a:t>Results </a:t>
            </a:r>
            <a:r>
              <a:rPr lang="en-US" sz="1800" dirty="0" smtClean="0"/>
              <a:t>on 48-bit PM </a:t>
            </a:r>
            <a:r>
              <a:rPr lang="en-US" sz="1800" dirty="0"/>
              <a:t>PHY </a:t>
            </a:r>
            <a:r>
              <a:rPr lang="en-US" sz="1800" dirty="0" smtClean="0"/>
              <a:t>synch preamble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15-18/0288r0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Resolve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comments</a:t>
            </a:r>
            <a:r>
              <a:rPr lang="de-DE" altLang="en-US" sz="1800" dirty="0" smtClean="0"/>
              <a:t>/</a:t>
            </a:r>
            <a:r>
              <a:rPr lang="de-DE" altLang="en-US" sz="1800" dirty="0" err="1" smtClean="0"/>
              <a:t>make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changes</a:t>
            </a:r>
            <a:r>
              <a:rPr lang="de-DE" altLang="en-US" sz="1800" dirty="0" smtClean="0"/>
              <a:t> in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0003/r7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Validation </a:t>
            </a:r>
            <a:r>
              <a:rPr lang="de-DE" altLang="en-US" sz="1800" dirty="0" err="1"/>
              <a:t>of</a:t>
            </a:r>
            <a:r>
              <a:rPr lang="de-DE" altLang="en-US" sz="1800" dirty="0"/>
              <a:t> PM PHY </a:t>
            </a:r>
            <a:r>
              <a:rPr lang="de-DE" altLang="en-US" sz="1800" dirty="0" err="1"/>
              <a:t>up</a:t>
            </a:r>
            <a:r>
              <a:rPr lang="de-DE" altLang="en-US" sz="1800" dirty="0"/>
              <a:t> </a:t>
            </a:r>
            <a:r>
              <a:rPr lang="de-DE" altLang="en-US" sz="1800" dirty="0" err="1"/>
              <a:t>to</a:t>
            </a:r>
            <a:r>
              <a:rPr lang="de-DE" altLang="en-US" sz="1800" dirty="0"/>
              <a:t> 200 MHz </a:t>
            </a:r>
            <a:r>
              <a:rPr lang="de-DE" altLang="en-US" sz="1800" dirty="0" err="1" smtClean="0"/>
              <a:t>bandwidth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15-18/0172r4</a:t>
            </a:r>
            <a:endParaRPr lang="de-DE" altLang="en-US" sz="18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Present </a:t>
            </a:r>
            <a:r>
              <a:rPr lang="de-DE" altLang="en-US" sz="1800" dirty="0" err="1" smtClean="0"/>
              <a:t>and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LB PHY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Present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text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version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of</a:t>
            </a:r>
            <a:r>
              <a:rPr lang="de-DE" altLang="en-US" sz="1800" dirty="0" smtClean="0"/>
              <a:t> </a:t>
            </a:r>
            <a:r>
              <a:rPr lang="de-DE" altLang="en-US" sz="1800" dirty="0" smtClean="0"/>
              <a:t>15-18/0267r2</a:t>
            </a:r>
            <a:endParaRPr lang="de-DE" altLang="en-US" sz="1800" dirty="0" smtClean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/>
              <a:t>Present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discuss</a:t>
            </a:r>
            <a:r>
              <a:rPr lang="de-DE" altLang="en-US" sz="1800" dirty="0"/>
              <a:t> </a:t>
            </a:r>
            <a:r>
              <a:rPr lang="de-DE" altLang="en-US" sz="1800" dirty="0" smtClean="0"/>
              <a:t>HB </a:t>
            </a:r>
            <a:r>
              <a:rPr lang="de-DE" altLang="en-US" sz="1800" dirty="0"/>
              <a:t>PHY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Present</a:t>
            </a:r>
            <a:r>
              <a:rPr lang="de-DE" altLang="en-US" sz="1800" dirty="0" smtClean="0"/>
              <a:t> </a:t>
            </a:r>
            <a:r>
              <a:rPr lang="de-DE" altLang="en-US" sz="1800" dirty="0" err="1"/>
              <a:t>text</a:t>
            </a:r>
            <a:r>
              <a:rPr lang="de-DE" altLang="en-US" sz="1800" dirty="0"/>
              <a:t> </a:t>
            </a:r>
            <a:r>
              <a:rPr lang="en-US" sz="1800" dirty="0" smtClean="0"/>
              <a:t>proposal </a:t>
            </a:r>
            <a:r>
              <a:rPr lang="en-US" sz="1800" dirty="0"/>
              <a:t>for High Bandwidth </a:t>
            </a:r>
            <a:r>
              <a:rPr lang="en-US" sz="1800" dirty="0" smtClean="0"/>
              <a:t>PHY in </a:t>
            </a:r>
            <a:r>
              <a:rPr lang="en-US" sz="1800" dirty="0" smtClean="0"/>
              <a:t>15-18/0273r1</a:t>
            </a:r>
            <a:endParaRPr lang="de-DE" altLang="en-US" sz="18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Resolve</a:t>
            </a:r>
            <a:r>
              <a:rPr lang="de-DE" altLang="en-US" sz="1800" dirty="0"/>
              <a:t> all </a:t>
            </a:r>
            <a:r>
              <a:rPr lang="de-DE" altLang="en-US" sz="1800" dirty="0" err="1"/>
              <a:t>comments</a:t>
            </a:r>
            <a:r>
              <a:rPr lang="de-DE" altLang="en-US" sz="1800" dirty="0"/>
              <a:t> </a:t>
            </a:r>
            <a:r>
              <a:rPr lang="de-DE" altLang="en-US" sz="1800" dirty="0" err="1"/>
              <a:t>against</a:t>
            </a:r>
            <a:r>
              <a:rPr lang="de-DE" altLang="en-US" sz="1800" dirty="0"/>
              <a:t> D2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Combined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comments</a:t>
            </a:r>
            <a:r>
              <a:rPr lang="de-DE" altLang="en-US" sz="1800" dirty="0"/>
              <a:t> in </a:t>
            </a:r>
            <a:r>
              <a:rPr lang="de-DE" altLang="en-US" sz="1800" dirty="0" err="1"/>
              <a:t>doc</a:t>
            </a:r>
            <a:r>
              <a:rPr lang="de-DE" altLang="en-US" sz="1800" dirty="0"/>
              <a:t>. </a:t>
            </a:r>
            <a:r>
              <a:rPr lang="de-DE" altLang="en-US" sz="1800" dirty="0" smtClean="0"/>
              <a:t>15-18/0088r3</a:t>
            </a:r>
            <a:endParaRPr lang="de-DE" altLang="en-US" sz="1800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Prepare</a:t>
            </a:r>
            <a:r>
              <a:rPr lang="de-DE" altLang="en-US" sz="1800" dirty="0"/>
              <a:t> D3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collect</a:t>
            </a:r>
            <a:r>
              <a:rPr lang="de-DE" altLang="en-US" sz="1800" dirty="0"/>
              <a:t>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next</a:t>
            </a:r>
            <a:r>
              <a:rPr lang="de-DE" altLang="en-US" sz="1800" dirty="0"/>
              <a:t> </a:t>
            </a:r>
            <a:r>
              <a:rPr lang="de-DE" altLang="en-US" sz="1800" dirty="0" err="1"/>
              <a:t>steps</a:t>
            </a:r>
            <a:r>
              <a:rPr lang="de-DE" altLang="en-US" sz="1800" dirty="0"/>
              <a:t>/</a:t>
            </a:r>
            <a:r>
              <a:rPr lang="de-DE" altLang="en-US" sz="1800" dirty="0" err="1"/>
              <a:t>telcos</a:t>
            </a:r>
            <a:r>
              <a:rPr lang="de-DE" altLang="en-US" sz="1800" dirty="0"/>
              <a:t> </a:t>
            </a:r>
            <a:r>
              <a:rPr lang="de-DE" altLang="en-US" sz="1800" dirty="0" err="1"/>
              <a:t>needed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for</a:t>
            </a:r>
            <a:r>
              <a:rPr lang="de-DE" altLang="en-US" sz="1800" dirty="0"/>
              <a:t> D4  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</a:t>
            </a:r>
            <a:r>
              <a:rPr lang="de-DE" altLang="en-US" sz="1800" dirty="0"/>
              <a:t>TG13 </a:t>
            </a:r>
            <a:r>
              <a:rPr lang="de-DE" altLang="en-US" sz="1800" dirty="0" smtClean="0"/>
              <a:t>MAC</a:t>
            </a:r>
            <a:endParaRPr lang="de-DE" altLang="en-US" sz="1800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Text on MAC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15-18/0270r3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/>
              <a:t>Organizing MAC frame formats in </a:t>
            </a:r>
            <a:r>
              <a:rPr lang="en-US" sz="1800" dirty="0" smtClean="0"/>
              <a:t>802.15.13</a:t>
            </a:r>
            <a:r>
              <a:rPr lang="de-DE" altLang="en-US" sz="1600" dirty="0" smtClean="0"/>
              <a:t>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15-18/0579r2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8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14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The PM PHY will use the preamble structure with 48 samples and 6 repetitions for the basic modes.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Volker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 </a:t>
            </a:r>
            <a:r>
              <a:rPr lang="en-GB" altLang="en-US" dirty="0" smtClean="0">
                <a:sym typeface="Wingdings" panose="05000000000000000000" pitchFamily="2" charset="2"/>
              </a:rPr>
              <a:t>Chong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2/0/0</a:t>
            </a: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49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15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The Technical Editor shall make necessary arrangements to update </a:t>
            </a:r>
            <a:r>
              <a:rPr lang="en-GB" altLang="en-US" dirty="0">
                <a:sym typeface="Wingdings" panose="05000000000000000000" pitchFamily="2" charset="2"/>
              </a:rPr>
              <a:t>PM PHY (docs. 15-18/0003r8), </a:t>
            </a:r>
            <a:r>
              <a:rPr lang="en-GB" altLang="en-US" dirty="0" smtClean="0">
                <a:sym typeface="Wingdings" panose="05000000000000000000" pitchFamily="2" charset="2"/>
              </a:rPr>
              <a:t>LB </a:t>
            </a:r>
            <a:r>
              <a:rPr lang="en-GB" altLang="en-US" dirty="0" smtClean="0">
                <a:sym typeface="Wingdings" panose="05000000000000000000" pitchFamily="2" charset="2"/>
              </a:rPr>
              <a:t>PHY </a:t>
            </a:r>
            <a:r>
              <a:rPr lang="en-GB" altLang="en-US" dirty="0">
                <a:sym typeface="Wingdings" panose="05000000000000000000" pitchFamily="2" charset="2"/>
              </a:rPr>
              <a:t>(15-18/0267r4</a:t>
            </a:r>
            <a:r>
              <a:rPr lang="en-GB" altLang="en-US" dirty="0" smtClean="0">
                <a:sym typeface="Wingdings" panose="05000000000000000000" pitchFamily="2" charset="2"/>
              </a:rPr>
              <a:t>) texts </a:t>
            </a:r>
            <a:r>
              <a:rPr lang="en-GB" altLang="en-US" dirty="0" smtClean="0">
                <a:sym typeface="Wingdings" panose="05000000000000000000" pitchFamily="2" charset="2"/>
              </a:rPr>
              <a:t>and add them to D3. 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Nikola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</a:t>
            </a:r>
            <a:r>
              <a:rPr lang="en-GB" altLang="en-US" dirty="0" smtClean="0">
                <a:sym typeface="Wingdings" panose="05000000000000000000" pitchFamily="2" charset="2"/>
              </a:rPr>
              <a:t>by John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5/0/0</a:t>
            </a: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059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16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Motion to approve 60 technical comments </a:t>
            </a:r>
            <a:r>
              <a:rPr lang="en-GB" altLang="en-US" dirty="0" smtClean="0">
                <a:sym typeface="Wingdings" panose="05000000000000000000" pitchFamily="2" charset="2"/>
              </a:rPr>
              <a:t>as resolved in doc. </a:t>
            </a:r>
            <a:r>
              <a:rPr lang="en-GB" altLang="en-US" dirty="0" smtClean="0">
                <a:sym typeface="Wingdings" panose="05000000000000000000" pitchFamily="2" charset="2"/>
              </a:rPr>
              <a:t>0088/r5 and update TG13 draft accordingly. The </a:t>
            </a:r>
            <a:r>
              <a:rPr lang="en-GB" altLang="en-US" dirty="0" smtClean="0">
                <a:sym typeface="Wingdings" panose="05000000000000000000" pitchFamily="2" charset="2"/>
              </a:rPr>
              <a:t>technical Editor is granted the right to work in editorial comments. </a:t>
            </a:r>
            <a:r>
              <a:rPr lang="en-GB" altLang="en-US" dirty="0" smtClean="0">
                <a:sym typeface="Wingdings" panose="05000000000000000000" pitchFamily="2" charset="2"/>
              </a:rPr>
              <a:t>D3 </a:t>
            </a:r>
            <a:r>
              <a:rPr lang="en-GB" altLang="en-US" dirty="0" smtClean="0">
                <a:sym typeface="Wingdings" panose="05000000000000000000" pitchFamily="2" charset="2"/>
              </a:rPr>
              <a:t>will be made available until August </a:t>
            </a:r>
            <a:r>
              <a:rPr lang="en-GB" altLang="en-US" dirty="0" smtClean="0">
                <a:sym typeface="Wingdings" panose="05000000000000000000" pitchFamily="2" charset="2"/>
              </a:rPr>
              <a:t>18. 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John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</a:t>
            </a:r>
            <a:r>
              <a:rPr lang="en-GB" altLang="en-US" dirty="0" smtClean="0">
                <a:sym typeface="Wingdings" panose="05000000000000000000" pitchFamily="2" charset="2"/>
              </a:rPr>
              <a:t>by Nikola 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7/0/0</a:t>
            </a: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Comments </a:t>
            </a:r>
            <a:r>
              <a:rPr lang="en-GB" altLang="en-US" dirty="0">
                <a:sym typeface="Wingdings" panose="05000000000000000000" pitchFamily="2" charset="2"/>
              </a:rPr>
              <a:t>against D3 are due before Sept. 2.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950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Call for evaluation results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TG13 calls for further performance </a:t>
            </a:r>
            <a:r>
              <a:rPr lang="en-GB" altLang="en-US" dirty="0" smtClean="0">
                <a:sym typeface="Wingdings" panose="05000000000000000000" pitchFamily="2" charset="2"/>
              </a:rPr>
              <a:t>evaluation </a:t>
            </a:r>
            <a:r>
              <a:rPr lang="en-GB" altLang="en-US" dirty="0" smtClean="0">
                <a:sym typeface="Wingdings" panose="05000000000000000000" pitchFamily="2" charset="2"/>
              </a:rPr>
              <a:t>results for Synch</a:t>
            </a:r>
            <a:r>
              <a:rPr lang="en-GB" altLang="en-US" dirty="0" smtClean="0">
                <a:sym typeface="Wingdings" panose="05000000000000000000" pitchFamily="2" charset="2"/>
              </a:rPr>
              <a:t>, Header and </a:t>
            </a:r>
            <a:r>
              <a:rPr lang="en-GB" altLang="en-US" dirty="0" smtClean="0">
                <a:sym typeface="Wingdings" panose="05000000000000000000" pitchFamily="2" charset="2"/>
              </a:rPr>
              <a:t>Payload. Follow </a:t>
            </a:r>
            <a:r>
              <a:rPr lang="en-GB" altLang="en-US" dirty="0" smtClean="0">
                <a:sym typeface="Wingdings" panose="05000000000000000000" pitchFamily="2" charset="2"/>
              </a:rPr>
              <a:t>the </a:t>
            </a:r>
            <a:r>
              <a:rPr lang="en-GB" altLang="en-US" dirty="0" smtClean="0">
                <a:sym typeface="Wingdings" panose="05000000000000000000" pitchFamily="2" charset="2"/>
              </a:rPr>
              <a:t>evaluation framework of TG13 and use the comprehensive scheme introduced in 0190/r0 over the agreed-upon channel models. Upload any results before the Kona meeting.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33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TG 13 Conference </a:t>
            </a:r>
            <a:r>
              <a:rPr lang="de-DE" dirty="0" err="1" smtClean="0"/>
              <a:t>calls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TG13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scheduled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31 </a:t>
            </a:r>
            <a:r>
              <a:rPr lang="de-DE" dirty="0" err="1" smtClean="0"/>
              <a:t>July</a:t>
            </a:r>
            <a:r>
              <a:rPr lang="de-DE" dirty="0" smtClean="0"/>
              <a:t> 2018 8-9 A.M. EDT</a:t>
            </a:r>
          </a:p>
          <a:p>
            <a:pPr marL="0" indent="0" algn="ctr">
              <a:buNone/>
            </a:pPr>
            <a:r>
              <a:rPr lang="de-DE" dirty="0" smtClean="0"/>
              <a:t>14 August 2018 8-9 </a:t>
            </a:r>
            <a:r>
              <a:rPr lang="de-DE" dirty="0"/>
              <a:t>A.M. EDT</a:t>
            </a:r>
          </a:p>
          <a:p>
            <a:pPr marL="0" indent="0" algn="ctr">
              <a:buNone/>
            </a:pPr>
            <a:r>
              <a:rPr lang="de-DE" dirty="0" smtClean="0"/>
              <a:t>28 August 2018 </a:t>
            </a:r>
            <a:r>
              <a:rPr lang="de-DE" dirty="0"/>
              <a:t>8-9 A.M. EDT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Agenda: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Finalize HB PHY text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Look at </a:t>
            </a:r>
            <a:r>
              <a:rPr lang="en-GB" altLang="en-US" dirty="0" smtClean="0"/>
              <a:t>new evaluation </a:t>
            </a:r>
            <a:r>
              <a:rPr lang="en-GB" altLang="en-US" dirty="0"/>
              <a:t>results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Discussion on MAC</a:t>
            </a:r>
            <a:endParaRPr lang="en-GB" altLang="en-US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404462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659</Words>
  <Application>Microsoft Office PowerPoint</Application>
  <PresentationFormat>Bildschirmpräsentation (4:3)</PresentationFormat>
  <Paragraphs>160</Paragraphs>
  <Slides>10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July 2018 Closing Pleanry  Slides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TG 13 Conference calls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4452</cp:revision>
  <cp:lastPrinted>2014-11-04T15:04:57Z</cp:lastPrinted>
  <dcterms:created xsi:type="dcterms:W3CDTF">2007-04-17T18:10:23Z</dcterms:created>
  <dcterms:modified xsi:type="dcterms:W3CDTF">2018-07-12T23:57:45Z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