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86" d="100"/>
          <a:sy n="86" d="100"/>
        </p:scale>
        <p:origin x="1752"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July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15-18-0381-00-0vat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15-18-0381-00-0vat</a:t>
            </a:r>
            <a:endParaRPr lang="en-US" altLang="ko-KR" sz="1400"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8" name="Rectangle 7">
            <a:extLst>
              <a:ext uri="{FF2B5EF4-FFF2-40B4-BE49-F238E27FC236}">
                <a16:creationId xmlns:a16="http://schemas.microsoft.com/office/drawing/2014/main" id="{053F80E1-D72C-4E38-8887-701C0C58F45A}"/>
              </a:ext>
            </a:extLst>
          </p:cNvPr>
          <p:cNvSpPr>
            <a:spLocks noChangeArrowheads="1"/>
          </p:cNvSpPr>
          <p:nvPr userDrawn="1"/>
        </p:nvSpPr>
        <p:spPr bwMode="auto">
          <a:xfrm>
            <a:off x="762000" y="381229"/>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9" name="Rectangle 7">
            <a:extLst>
              <a:ext uri="{FF2B5EF4-FFF2-40B4-BE49-F238E27FC236}">
                <a16:creationId xmlns:a16="http://schemas.microsoft.com/office/drawing/2014/main" id="{A166D53E-5665-4E45-A394-6483C9183335}"/>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15-18-0381-00-0vat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id="{3147DC45-A7CF-40A5-88D3-92EB34CAF743}"/>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15-18-0381-00-0vat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id="{12900943-6685-42B8-8341-72DA106EB448}"/>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id="{D6120A97-FCFC-482C-85EA-0B0307BA4546}"/>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id="{2904365A-6807-468A-BCC8-3D9BD88AEC21}"/>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15-18-0381-00-0vat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July 2018</a:t>
            </a:r>
          </a:p>
          <a:p>
            <a:pPr marL="914400" indent="-914400"/>
            <a:r>
              <a:rPr lang="en-US" altLang="ko-KR" sz="1800" b="1" dirty="0">
                <a:ea typeface="굴림" charset="-127"/>
              </a:rPr>
              <a:t>Date Submitted: July</a:t>
            </a:r>
            <a:r>
              <a:rPr lang="en-US" altLang="ko-KR" sz="1800" dirty="0">
                <a:ea typeface="굴림" charset="-127"/>
              </a:rPr>
              <a:t> 2018</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July 2018</a:t>
            </a:r>
          </a:p>
          <a:p>
            <a:pPr marL="914400" indent="-914400"/>
            <a:r>
              <a:rPr lang="en-US" altLang="ko-KR" sz="1800" b="1" dirty="0">
                <a:ea typeface="굴림" charset="-127"/>
              </a:rPr>
              <a:t>Abstract: </a:t>
            </a:r>
            <a:r>
              <a:rPr lang="en-US" altLang="ko-KR" sz="1800" dirty="0">
                <a:ea typeface="굴림" charset="-127"/>
              </a:rPr>
              <a:t>VAT IG Closing Report July 2018</a:t>
            </a: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122704" y="1905000"/>
            <a:ext cx="6904967"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Ninth Meeting, San Diego</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July 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Draft PAR and Draft CSD issues for VAT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785652"/>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July 2018 meeting: 2 session (Thurs. AM1 and PM1)</a:t>
            </a:r>
          </a:p>
          <a:p>
            <a:pPr marL="268288" indent="-268288"/>
            <a:r>
              <a:rPr lang="en-US" altLang="ja-JP" sz="2400" dirty="0">
                <a:ea typeface="ＭＳ Ｐゴシック" pitchFamily="34" charset="-128"/>
              </a:rPr>
              <a:t>2. Contribution presentations:</a:t>
            </a:r>
          </a:p>
          <a:p>
            <a:pPr marL="914400" lvl="1" indent="-457200"/>
            <a:r>
              <a:rPr lang="en-US" altLang="ko-KR" sz="2400" dirty="0"/>
              <a:t>+ 4 contributions from </a:t>
            </a:r>
            <a:r>
              <a:rPr lang="en-US" altLang="ko-KR" sz="2400" dirty="0" err="1"/>
              <a:t>Kookmin</a:t>
            </a:r>
            <a:r>
              <a:rPr lang="en-US" altLang="ko-KR" sz="2400" dirty="0"/>
              <a:t> University</a:t>
            </a:r>
          </a:p>
          <a:p>
            <a:pPr marL="914400" lvl="1" indent="-457200"/>
            <a:r>
              <a:rPr lang="en-US" altLang="ko-KR" sz="2400" dirty="0"/>
              <a:t>+ 15 contributions SNUST.</a:t>
            </a:r>
          </a:p>
          <a:p>
            <a:r>
              <a:rPr lang="en-US" altLang="ko-KR" sz="2400" dirty="0"/>
              <a:t>3.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lvl="1"/>
            <a:r>
              <a:rPr lang="en-US" altLang="ko-KR" sz="2400" dirty="0">
                <a:ea typeface="ＭＳ Ｐゴシック" pitchFamily="34" charset="-128"/>
              </a:rPr>
              <a:t>- Suggested title for SG:</a:t>
            </a:r>
            <a:r>
              <a:rPr lang="en-US" altLang="ko-KR" sz="1800" dirty="0">
                <a:solidFill>
                  <a:srgbClr val="FF0000"/>
                </a:solidFill>
              </a:rPr>
              <a:t> </a:t>
            </a:r>
            <a:r>
              <a:rPr lang="en-US" altLang="ko-KR" sz="2400" dirty="0">
                <a:solidFill>
                  <a:srgbClr val="FF0000"/>
                </a:solidFill>
              </a:rPr>
              <a:t>Standard for Vehicular OWC SG </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July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Sept.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2 sessions</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t>
            </a:r>
            <a:r>
              <a:rPr lang="en-US" altLang="ko-KR" sz="2400" err="1"/>
              <a:t>ADAS</a:t>
            </a:r>
            <a:r>
              <a:rPr lang="en-US" altLang="ko-KR" sz="2400"/>
              <a:t>, Drone</a:t>
            </a:r>
            <a:r>
              <a:rPr lang="en-US" altLang="ko-KR" sz="2400" dirty="0"/>
              <a:t>, Lighting sources and etc.</a:t>
            </a:r>
          </a:p>
          <a:p>
            <a:pPr marL="395288" indent="-395288">
              <a:buFont typeface="Wingdings" pitchFamily="2" charset="2"/>
              <a:buChar char="§"/>
            </a:pPr>
            <a:r>
              <a:rPr lang="en-US" altLang="ja-JP" sz="2400" dirty="0">
                <a:ea typeface="ＭＳ Ｐゴシック" pitchFamily="34" charset="-128"/>
              </a:rPr>
              <a:t>Call for presentation about VAT and some study items of VAT</a:t>
            </a:r>
          </a:p>
          <a:p>
            <a:pPr marL="395288" indent="-395288">
              <a:buFont typeface="Wingdings" pitchFamily="2" charset="2"/>
              <a:buChar char="§"/>
            </a:pPr>
            <a:r>
              <a:rPr lang="en-US" altLang="ja-JP" sz="2400" dirty="0">
                <a:ea typeface="ＭＳ Ｐゴシック" pitchFamily="34" charset="-128"/>
              </a:rPr>
              <a:t>Update PAR and CSD document for 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10177</TotalTime>
  <Words>223</Words>
  <Application>Microsoft Office PowerPoint</Application>
  <PresentationFormat>화면 슬라이드 쇼(4:3)</PresentationFormat>
  <Paragraphs>50</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Sept.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676</cp:revision>
  <cp:lastPrinted>2000-03-07T00:55:37Z</cp:lastPrinted>
  <dcterms:created xsi:type="dcterms:W3CDTF">1998-02-10T13:07:52Z</dcterms:created>
  <dcterms:modified xsi:type="dcterms:W3CDTF">2018-07-12T23:43:04Z</dcterms:modified>
  <cp:category>15-07-0nnn-00-004d</cp:category>
</cp:coreProperties>
</file>