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87" r:id="rId2"/>
    <p:sldId id="327" r:id="rId3"/>
    <p:sldId id="328" r:id="rId4"/>
    <p:sldId id="334" r:id="rId5"/>
    <p:sldId id="335" r:id="rId6"/>
    <p:sldId id="332" r:id="rId7"/>
    <p:sldId id="333"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FA1ED1-9048-416A-BE0A-6257D871DD72}" v="860" dt="2018-07-12T21:47:00.2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96"/>
    <p:restoredTop sz="95701" autoAdjust="0"/>
  </p:normalViewPr>
  <p:slideViewPr>
    <p:cSldViewPr>
      <p:cViewPr varScale="1">
        <p:scale>
          <a:sx n="67" d="100"/>
          <a:sy n="67" d="100"/>
        </p:scale>
        <p:origin x="1315"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Harrington" userId="c9ef61428b357156" providerId="LiveId" clId="{BCFA1ED1-9048-416A-BE0A-6257D871DD72}"/>
    <pc:docChg chg="undo redo custSel addSld delSld modSld modMainMaster">
      <pc:chgData name="Tim Harrington" userId="c9ef61428b357156" providerId="LiveId" clId="{BCFA1ED1-9048-416A-BE0A-6257D871DD72}" dt="2018-07-12T21:47:00.281" v="857" actId="403"/>
      <pc:docMkLst>
        <pc:docMk/>
      </pc:docMkLst>
      <pc:sldChg chg="addSp delSp modSp">
        <pc:chgData name="Tim Harrington" userId="c9ef61428b357156" providerId="LiveId" clId="{BCFA1ED1-9048-416A-BE0A-6257D871DD72}" dt="2018-07-12T21:15:05.844" v="672"/>
        <pc:sldMkLst>
          <pc:docMk/>
          <pc:sldMk cId="0" sldId="287"/>
        </pc:sldMkLst>
        <pc:spChg chg="add del mod">
          <ac:chgData name="Tim Harrington" userId="c9ef61428b357156" providerId="LiveId" clId="{BCFA1ED1-9048-416A-BE0A-6257D871DD72}" dt="2018-07-12T21:15:05.844" v="672"/>
          <ac:spMkLst>
            <pc:docMk/>
            <pc:sldMk cId="0" sldId="287"/>
            <ac:spMk id="2" creationId="{A4A8F33E-4437-4F78-AF6A-F2B752E5BF08}"/>
          </ac:spMkLst>
        </pc:spChg>
        <pc:spChg chg="add del mod">
          <ac:chgData name="Tim Harrington" userId="c9ef61428b357156" providerId="LiveId" clId="{BCFA1ED1-9048-416A-BE0A-6257D871DD72}" dt="2018-07-12T21:15:05.844" v="672"/>
          <ac:spMkLst>
            <pc:docMk/>
            <pc:sldMk cId="0" sldId="287"/>
            <ac:spMk id="3" creationId="{EC2DE1EB-6D45-41A2-AB4E-EAF7ACFC8859}"/>
          </ac:spMkLst>
        </pc:spChg>
        <pc:spChg chg="add del mod">
          <ac:chgData name="Tim Harrington" userId="c9ef61428b357156" providerId="LiveId" clId="{BCFA1ED1-9048-416A-BE0A-6257D871DD72}" dt="2018-07-12T21:15:05.844" v="672"/>
          <ac:spMkLst>
            <pc:docMk/>
            <pc:sldMk cId="0" sldId="287"/>
            <ac:spMk id="4" creationId="{982F5DD6-0C9E-4DC0-9774-0286B25E1CBB}"/>
          </ac:spMkLst>
        </pc:spChg>
        <pc:spChg chg="mod">
          <ac:chgData name="Tim Harrington" userId="c9ef61428b357156" providerId="LiveId" clId="{BCFA1ED1-9048-416A-BE0A-6257D871DD72}" dt="2018-07-12T18:44:23.424" v="24" actId="14100"/>
          <ac:spMkLst>
            <pc:docMk/>
            <pc:sldMk cId="0" sldId="287"/>
            <ac:spMk id="15364" creationId="{00000000-0000-0000-0000-000000000000}"/>
          </ac:spMkLst>
        </pc:spChg>
        <pc:spChg chg="mod">
          <ac:chgData name="Tim Harrington" userId="c9ef61428b357156" providerId="LiveId" clId="{BCFA1ED1-9048-416A-BE0A-6257D871DD72}" dt="2018-07-12T18:47:15.686" v="57" actId="20577"/>
          <ac:spMkLst>
            <pc:docMk/>
            <pc:sldMk cId="0" sldId="287"/>
            <ac:spMk id="27651" creationId="{00000000-0000-0000-0000-000000000000}"/>
          </ac:spMkLst>
        </pc:spChg>
      </pc:sldChg>
      <pc:sldChg chg="addSp delSp modSp">
        <pc:chgData name="Tim Harrington" userId="c9ef61428b357156" providerId="LiveId" clId="{BCFA1ED1-9048-416A-BE0A-6257D871DD72}" dt="2018-07-12T21:16:29.539" v="676" actId="1076"/>
        <pc:sldMkLst>
          <pc:docMk/>
          <pc:sldMk cId="1926366052" sldId="327"/>
        </pc:sldMkLst>
        <pc:spChg chg="mod">
          <ac:chgData name="Tim Harrington" userId="c9ef61428b357156" providerId="LiveId" clId="{BCFA1ED1-9048-416A-BE0A-6257D871DD72}" dt="2018-07-12T21:16:29.539" v="676" actId="1076"/>
          <ac:spMkLst>
            <pc:docMk/>
            <pc:sldMk cId="1926366052" sldId="327"/>
            <ac:spMk id="2" creationId="{00000000-0000-0000-0000-000000000000}"/>
          </ac:spMkLst>
        </pc:spChg>
        <pc:spChg chg="mod">
          <ac:chgData name="Tim Harrington" userId="c9ef61428b357156" providerId="LiveId" clId="{BCFA1ED1-9048-416A-BE0A-6257D871DD72}" dt="2018-07-12T21:16:29.539" v="676" actId="1076"/>
          <ac:spMkLst>
            <pc:docMk/>
            <pc:sldMk cId="1926366052" sldId="327"/>
            <ac:spMk id="3" creationId="{00000000-0000-0000-0000-000000000000}"/>
          </ac:spMkLst>
        </pc:spChg>
        <pc:spChg chg="add del mod">
          <ac:chgData name="Tim Harrington" userId="c9ef61428b357156" providerId="LiveId" clId="{BCFA1ED1-9048-416A-BE0A-6257D871DD72}" dt="2018-07-12T21:15:05.844" v="672"/>
          <ac:spMkLst>
            <pc:docMk/>
            <pc:sldMk cId="1926366052" sldId="327"/>
            <ac:spMk id="4" creationId="{E3C2943B-C2F6-405A-A485-8EB44809DB40}"/>
          </ac:spMkLst>
        </pc:spChg>
        <pc:spChg chg="add del mod">
          <ac:chgData name="Tim Harrington" userId="c9ef61428b357156" providerId="LiveId" clId="{BCFA1ED1-9048-416A-BE0A-6257D871DD72}" dt="2018-07-12T21:15:05.844" v="672"/>
          <ac:spMkLst>
            <pc:docMk/>
            <pc:sldMk cId="1926366052" sldId="327"/>
            <ac:spMk id="5" creationId="{D2563B52-A10C-469E-9D5B-1FDE4B8088B0}"/>
          </ac:spMkLst>
        </pc:spChg>
        <pc:spChg chg="mod">
          <ac:chgData name="Tim Harrington" userId="c9ef61428b357156" providerId="LiveId" clId="{BCFA1ED1-9048-416A-BE0A-6257D871DD72}" dt="2018-07-12T21:16:08.945" v="675" actId="1076"/>
          <ac:spMkLst>
            <pc:docMk/>
            <pc:sldMk cId="1926366052" sldId="327"/>
            <ac:spMk id="6" creationId="{00000000-0000-0000-0000-000000000000}"/>
          </ac:spMkLst>
        </pc:spChg>
        <pc:spChg chg="add del mod">
          <ac:chgData name="Tim Harrington" userId="c9ef61428b357156" providerId="LiveId" clId="{BCFA1ED1-9048-416A-BE0A-6257D871DD72}" dt="2018-07-12T21:15:05.844" v="672"/>
          <ac:spMkLst>
            <pc:docMk/>
            <pc:sldMk cId="1926366052" sldId="327"/>
            <ac:spMk id="7" creationId="{02671C69-25C8-4865-97D6-393CB5010147}"/>
          </ac:spMkLst>
        </pc:spChg>
        <pc:spChg chg="del mod">
          <ac:chgData name="Tim Harrington" userId="c9ef61428b357156" providerId="LiveId" clId="{BCFA1ED1-9048-416A-BE0A-6257D871DD72}" dt="2018-07-12T18:44:40.222" v="26" actId="478"/>
          <ac:spMkLst>
            <pc:docMk/>
            <pc:sldMk cId="1926366052" sldId="327"/>
            <ac:spMk id="7" creationId="{00000000-0000-0000-0000-000000000000}"/>
          </ac:spMkLst>
        </pc:spChg>
        <pc:spChg chg="mod">
          <ac:chgData name="Tim Harrington" userId="c9ef61428b357156" providerId="LiveId" clId="{BCFA1ED1-9048-416A-BE0A-6257D871DD72}" dt="2018-07-12T21:16:08.945" v="675" actId="1076"/>
          <ac:spMkLst>
            <pc:docMk/>
            <pc:sldMk cId="1926366052" sldId="327"/>
            <ac:spMk id="8" creationId="{AB22CD4A-7FA1-4A59-A372-55265C95FC8B}"/>
          </ac:spMkLst>
        </pc:spChg>
        <pc:spChg chg="add">
          <ac:chgData name="Tim Harrington" userId="c9ef61428b357156" providerId="LiveId" clId="{BCFA1ED1-9048-416A-BE0A-6257D871DD72}" dt="2018-07-12T18:44:43.871" v="27"/>
          <ac:spMkLst>
            <pc:docMk/>
            <pc:sldMk cId="1926366052" sldId="327"/>
            <ac:spMk id="9" creationId="{A2BE8F4C-C4C3-49A7-B92A-3654BDD7E870}"/>
          </ac:spMkLst>
        </pc:spChg>
        <pc:spChg chg="add del mod">
          <ac:chgData name="Tim Harrington" userId="c9ef61428b357156" providerId="LiveId" clId="{BCFA1ED1-9048-416A-BE0A-6257D871DD72}" dt="2018-07-12T21:15:05.844" v="672"/>
          <ac:spMkLst>
            <pc:docMk/>
            <pc:sldMk cId="1926366052" sldId="327"/>
            <ac:spMk id="10" creationId="{FFD39417-DC22-4DF7-A5EF-B6AD1497E438}"/>
          </ac:spMkLst>
        </pc:spChg>
        <pc:spChg chg="add del mod">
          <ac:chgData name="Tim Harrington" userId="c9ef61428b357156" providerId="LiveId" clId="{BCFA1ED1-9048-416A-BE0A-6257D871DD72}" dt="2018-07-12T21:15:05.844" v="672"/>
          <ac:spMkLst>
            <pc:docMk/>
            <pc:sldMk cId="1926366052" sldId="327"/>
            <ac:spMk id="11" creationId="{EED528F6-672D-46CA-89C1-6BE9FBE87B0D}"/>
          </ac:spMkLst>
        </pc:spChg>
      </pc:sldChg>
      <pc:sldChg chg="addSp delSp modSp">
        <pc:chgData name="Tim Harrington" userId="c9ef61428b357156" providerId="LiveId" clId="{BCFA1ED1-9048-416A-BE0A-6257D871DD72}" dt="2018-07-12T21:47:00.281" v="857" actId="403"/>
        <pc:sldMkLst>
          <pc:docMk/>
          <pc:sldMk cId="1571059473" sldId="328"/>
        </pc:sldMkLst>
        <pc:spChg chg="add del mod">
          <ac:chgData name="Tim Harrington" userId="c9ef61428b357156" providerId="LiveId" clId="{BCFA1ED1-9048-416A-BE0A-6257D871DD72}" dt="2018-07-12T21:15:05.844" v="672"/>
          <ac:spMkLst>
            <pc:docMk/>
            <pc:sldMk cId="1571059473" sldId="328"/>
            <ac:spMk id="2" creationId="{CFCE2966-B205-4C15-AB40-19FFC1079806}"/>
          </ac:spMkLst>
        </pc:spChg>
        <pc:spChg chg="add del mod">
          <ac:chgData name="Tim Harrington" userId="c9ef61428b357156" providerId="LiveId" clId="{BCFA1ED1-9048-416A-BE0A-6257D871DD72}" dt="2018-07-12T21:15:05.844" v="672"/>
          <ac:spMkLst>
            <pc:docMk/>
            <pc:sldMk cId="1571059473" sldId="328"/>
            <ac:spMk id="3" creationId="{3F5763B2-57FE-4826-8973-E45B1F601617}"/>
          </ac:spMkLst>
        </pc:spChg>
        <pc:spChg chg="add del mod">
          <ac:chgData name="Tim Harrington" userId="c9ef61428b357156" providerId="LiveId" clId="{BCFA1ED1-9048-416A-BE0A-6257D871DD72}" dt="2018-07-12T21:15:05.844" v="672"/>
          <ac:spMkLst>
            <pc:docMk/>
            <pc:sldMk cId="1571059473" sldId="328"/>
            <ac:spMk id="4" creationId="{2826F282-E664-4034-9021-6DC1483893CC}"/>
          </ac:spMkLst>
        </pc:spChg>
        <pc:spChg chg="del">
          <ac:chgData name="Tim Harrington" userId="c9ef61428b357156" providerId="LiveId" clId="{BCFA1ED1-9048-416A-BE0A-6257D871DD72}" dt="2018-07-12T18:44:54.066" v="28" actId="478"/>
          <ac:spMkLst>
            <pc:docMk/>
            <pc:sldMk cId="1571059473" sldId="328"/>
            <ac:spMk id="9" creationId="{691AEF95-04A6-4A3A-BB82-9C7D02E74952}"/>
          </ac:spMkLst>
        </pc:spChg>
        <pc:spChg chg="add">
          <ac:chgData name="Tim Harrington" userId="c9ef61428b357156" providerId="LiveId" clId="{BCFA1ED1-9048-416A-BE0A-6257D871DD72}" dt="2018-07-12T18:44:58.112" v="29"/>
          <ac:spMkLst>
            <pc:docMk/>
            <pc:sldMk cId="1571059473" sldId="328"/>
            <ac:spMk id="10" creationId="{9A3214B1-C996-48A9-B830-D3D68DAB7247}"/>
          </ac:spMkLst>
        </pc:spChg>
        <pc:spChg chg="mod">
          <ac:chgData name="Tim Harrington" userId="c9ef61428b357156" providerId="LiveId" clId="{BCFA1ED1-9048-416A-BE0A-6257D871DD72}" dt="2018-07-12T21:47:00.281" v="857" actId="403"/>
          <ac:spMkLst>
            <pc:docMk/>
            <pc:sldMk cId="1571059473" sldId="328"/>
            <ac:spMk id="5123" creationId="{00000000-0000-0000-0000-000000000000}"/>
          </ac:spMkLst>
        </pc:spChg>
        <pc:spChg chg="mod">
          <ac:chgData name="Tim Harrington" userId="c9ef61428b357156" providerId="LiveId" clId="{BCFA1ED1-9048-416A-BE0A-6257D871DD72}" dt="2018-07-12T21:33:17.296" v="839" actId="20577"/>
          <ac:spMkLst>
            <pc:docMk/>
            <pc:sldMk cId="1571059473" sldId="328"/>
            <ac:spMk id="5124" creationId="{00000000-0000-0000-0000-000000000000}"/>
          </ac:spMkLst>
        </pc:spChg>
      </pc:sldChg>
      <pc:sldChg chg="addSp delSp modSp">
        <pc:chgData name="Tim Harrington" userId="c9ef61428b357156" providerId="LiveId" clId="{BCFA1ED1-9048-416A-BE0A-6257D871DD72}" dt="2018-07-12T21:15:05.844" v="672"/>
        <pc:sldMkLst>
          <pc:docMk/>
          <pc:sldMk cId="269485508" sldId="332"/>
        </pc:sldMkLst>
        <pc:spChg chg="add del mod">
          <ac:chgData name="Tim Harrington" userId="c9ef61428b357156" providerId="LiveId" clId="{BCFA1ED1-9048-416A-BE0A-6257D871DD72}" dt="2018-07-12T21:15:05.844" v="672"/>
          <ac:spMkLst>
            <pc:docMk/>
            <pc:sldMk cId="269485508" sldId="332"/>
            <ac:spMk id="2" creationId="{914C6A11-0EE1-435D-8BEA-BA44F25936C4}"/>
          </ac:spMkLst>
        </pc:spChg>
        <pc:spChg chg="add del mod">
          <ac:chgData name="Tim Harrington" userId="c9ef61428b357156" providerId="LiveId" clId="{BCFA1ED1-9048-416A-BE0A-6257D871DD72}" dt="2018-07-12T21:15:05.844" v="672"/>
          <ac:spMkLst>
            <pc:docMk/>
            <pc:sldMk cId="269485508" sldId="332"/>
            <ac:spMk id="3" creationId="{8DF12EB7-47A3-4546-A93F-94F4010A9FE9}"/>
          </ac:spMkLst>
        </pc:spChg>
        <pc:spChg chg="add del mod">
          <ac:chgData name="Tim Harrington" userId="c9ef61428b357156" providerId="LiveId" clId="{BCFA1ED1-9048-416A-BE0A-6257D871DD72}" dt="2018-07-12T21:15:05.844" v="672"/>
          <ac:spMkLst>
            <pc:docMk/>
            <pc:sldMk cId="269485508" sldId="332"/>
            <ac:spMk id="4" creationId="{A2370E1C-A54B-44F1-882C-0090B221AFE1}"/>
          </ac:spMkLst>
        </pc:spChg>
        <pc:spChg chg="del mod">
          <ac:chgData name="Tim Harrington" userId="c9ef61428b357156" providerId="LiveId" clId="{BCFA1ED1-9048-416A-BE0A-6257D871DD72}" dt="2018-07-12T18:45:27.719" v="33" actId="478"/>
          <ac:spMkLst>
            <pc:docMk/>
            <pc:sldMk cId="269485508" sldId="332"/>
            <ac:spMk id="6" creationId="{00000000-0000-0000-0000-000000000000}"/>
          </ac:spMkLst>
        </pc:spChg>
        <pc:spChg chg="add">
          <ac:chgData name="Tim Harrington" userId="c9ef61428b357156" providerId="LiveId" clId="{BCFA1ED1-9048-416A-BE0A-6257D871DD72}" dt="2018-07-12T18:45:32.543" v="34"/>
          <ac:spMkLst>
            <pc:docMk/>
            <pc:sldMk cId="269485508" sldId="332"/>
            <ac:spMk id="9" creationId="{61202680-83CF-4110-823E-57967A88E67A}"/>
          </ac:spMkLst>
        </pc:spChg>
        <pc:spChg chg="add del mod">
          <ac:chgData name="Tim Harrington" userId="c9ef61428b357156" providerId="LiveId" clId="{BCFA1ED1-9048-416A-BE0A-6257D871DD72}" dt="2018-07-12T19:15:15.806" v="415" actId="20577"/>
          <ac:spMkLst>
            <pc:docMk/>
            <pc:sldMk cId="269485508" sldId="332"/>
            <ac:spMk id="5124" creationId="{00000000-0000-0000-0000-000000000000}"/>
          </ac:spMkLst>
        </pc:spChg>
      </pc:sldChg>
      <pc:sldChg chg="addSp delSp modSp">
        <pc:chgData name="Tim Harrington" userId="c9ef61428b357156" providerId="LiveId" clId="{BCFA1ED1-9048-416A-BE0A-6257D871DD72}" dt="2018-07-12T21:22:23.024" v="779" actId="20577"/>
        <pc:sldMkLst>
          <pc:docMk/>
          <pc:sldMk cId="66928306" sldId="333"/>
        </pc:sldMkLst>
        <pc:spChg chg="add del mod">
          <ac:chgData name="Tim Harrington" userId="c9ef61428b357156" providerId="LiveId" clId="{BCFA1ED1-9048-416A-BE0A-6257D871DD72}" dt="2018-07-12T21:15:05.844" v="672"/>
          <ac:spMkLst>
            <pc:docMk/>
            <pc:sldMk cId="66928306" sldId="333"/>
            <ac:spMk id="2" creationId="{16C5A045-79A4-4D1F-A983-629C34766756}"/>
          </ac:spMkLst>
        </pc:spChg>
        <pc:spChg chg="add del mod">
          <ac:chgData name="Tim Harrington" userId="c9ef61428b357156" providerId="LiveId" clId="{BCFA1ED1-9048-416A-BE0A-6257D871DD72}" dt="2018-07-12T21:15:05.844" v="672"/>
          <ac:spMkLst>
            <pc:docMk/>
            <pc:sldMk cId="66928306" sldId="333"/>
            <ac:spMk id="3" creationId="{1C3FAA26-C081-4A99-A45D-5D5522B64AE1}"/>
          </ac:spMkLst>
        </pc:spChg>
        <pc:spChg chg="add del mod">
          <ac:chgData name="Tim Harrington" userId="c9ef61428b357156" providerId="LiveId" clId="{BCFA1ED1-9048-416A-BE0A-6257D871DD72}" dt="2018-07-12T21:15:05.844" v="672"/>
          <ac:spMkLst>
            <pc:docMk/>
            <pc:sldMk cId="66928306" sldId="333"/>
            <ac:spMk id="4" creationId="{9519AF96-C1AF-44D4-B7AE-A2C143645A6A}"/>
          </ac:spMkLst>
        </pc:spChg>
        <pc:spChg chg="del">
          <ac:chgData name="Tim Harrington" userId="c9ef61428b357156" providerId="LiveId" clId="{BCFA1ED1-9048-416A-BE0A-6257D871DD72}" dt="2018-07-12T18:45:40.812" v="35" actId="478"/>
          <ac:spMkLst>
            <pc:docMk/>
            <pc:sldMk cId="66928306" sldId="333"/>
            <ac:spMk id="6" creationId="{00000000-0000-0000-0000-000000000000}"/>
          </ac:spMkLst>
        </pc:spChg>
        <pc:spChg chg="add">
          <ac:chgData name="Tim Harrington" userId="c9ef61428b357156" providerId="LiveId" clId="{BCFA1ED1-9048-416A-BE0A-6257D871DD72}" dt="2018-07-12T18:45:51.519" v="36"/>
          <ac:spMkLst>
            <pc:docMk/>
            <pc:sldMk cId="66928306" sldId="333"/>
            <ac:spMk id="9" creationId="{26E01A2E-DF3A-497C-842B-6522FA0D13A4}"/>
          </ac:spMkLst>
        </pc:spChg>
        <pc:spChg chg="mod">
          <ac:chgData name="Tim Harrington" userId="c9ef61428b357156" providerId="LiveId" clId="{BCFA1ED1-9048-416A-BE0A-6257D871DD72}" dt="2018-07-12T21:18:18.494" v="706" actId="20577"/>
          <ac:spMkLst>
            <pc:docMk/>
            <pc:sldMk cId="66928306" sldId="333"/>
            <ac:spMk id="5123" creationId="{00000000-0000-0000-0000-000000000000}"/>
          </ac:spMkLst>
        </pc:spChg>
        <pc:spChg chg="mod">
          <ac:chgData name="Tim Harrington" userId="c9ef61428b357156" providerId="LiveId" clId="{BCFA1ED1-9048-416A-BE0A-6257D871DD72}" dt="2018-07-12T21:22:23.024" v="779" actId="20577"/>
          <ac:spMkLst>
            <pc:docMk/>
            <pc:sldMk cId="66928306" sldId="333"/>
            <ac:spMk id="5124" creationId="{00000000-0000-0000-0000-000000000000}"/>
          </ac:spMkLst>
        </pc:spChg>
      </pc:sldChg>
      <pc:sldChg chg="addSp delSp modSp">
        <pc:chgData name="Tim Harrington" userId="c9ef61428b357156" providerId="LiveId" clId="{BCFA1ED1-9048-416A-BE0A-6257D871DD72}" dt="2018-07-12T21:17:01.290" v="678" actId="255"/>
        <pc:sldMkLst>
          <pc:docMk/>
          <pc:sldMk cId="3504506447" sldId="334"/>
        </pc:sldMkLst>
        <pc:spChg chg="add del mod">
          <ac:chgData name="Tim Harrington" userId="c9ef61428b357156" providerId="LiveId" clId="{BCFA1ED1-9048-416A-BE0A-6257D871DD72}" dt="2018-07-12T21:15:05.844" v="672"/>
          <ac:spMkLst>
            <pc:docMk/>
            <pc:sldMk cId="3504506447" sldId="334"/>
            <ac:spMk id="2" creationId="{8B98B4A5-FCCB-43BD-929E-99860360888C}"/>
          </ac:spMkLst>
        </pc:spChg>
        <pc:spChg chg="del">
          <ac:chgData name="Tim Harrington" userId="c9ef61428b357156" providerId="LiveId" clId="{BCFA1ED1-9048-416A-BE0A-6257D871DD72}" dt="2018-07-12T18:45:16.692" v="30" actId="478"/>
          <ac:spMkLst>
            <pc:docMk/>
            <pc:sldMk cId="3504506447" sldId="334"/>
            <ac:spMk id="2" creationId="{B6B01879-3BA3-48CE-A516-FD127015D59A}"/>
          </ac:spMkLst>
        </pc:spChg>
        <pc:spChg chg="mod">
          <ac:chgData name="Tim Harrington" userId="c9ef61428b357156" providerId="LiveId" clId="{BCFA1ED1-9048-416A-BE0A-6257D871DD72}" dt="2018-07-12T21:00:41.148" v="626" actId="20577"/>
          <ac:spMkLst>
            <pc:docMk/>
            <pc:sldMk cId="3504506447" sldId="334"/>
            <ac:spMk id="5" creationId="{5AE87728-5C72-43D0-AD5D-8C1AFE5185E3}"/>
          </ac:spMkLst>
        </pc:spChg>
        <pc:spChg chg="mod">
          <ac:chgData name="Tim Harrington" userId="c9ef61428b357156" providerId="LiveId" clId="{BCFA1ED1-9048-416A-BE0A-6257D871DD72}" dt="2018-07-12T21:17:01.290" v="678" actId="255"/>
          <ac:spMkLst>
            <pc:docMk/>
            <pc:sldMk cId="3504506447" sldId="334"/>
            <ac:spMk id="6" creationId="{713F7AFA-0374-40DB-A51B-809A6D1994C9}"/>
          </ac:spMkLst>
        </pc:spChg>
        <pc:spChg chg="add">
          <ac:chgData name="Tim Harrington" userId="c9ef61428b357156" providerId="LiveId" clId="{BCFA1ED1-9048-416A-BE0A-6257D871DD72}" dt="2018-07-12T18:45:19.179" v="31"/>
          <ac:spMkLst>
            <pc:docMk/>
            <pc:sldMk cId="3504506447" sldId="334"/>
            <ac:spMk id="7" creationId="{A9241EFC-ED54-4EA0-B455-276AF0CD1C2D}"/>
          </ac:spMkLst>
        </pc:spChg>
        <pc:spChg chg="add del mod">
          <ac:chgData name="Tim Harrington" userId="c9ef61428b357156" providerId="LiveId" clId="{BCFA1ED1-9048-416A-BE0A-6257D871DD72}" dt="2018-07-12T21:15:05.844" v="672"/>
          <ac:spMkLst>
            <pc:docMk/>
            <pc:sldMk cId="3504506447" sldId="334"/>
            <ac:spMk id="8" creationId="{3376A8B0-A15C-48D8-A8B1-BE2FCBDD07C1}"/>
          </ac:spMkLst>
        </pc:spChg>
        <pc:spChg chg="add del mod">
          <ac:chgData name="Tim Harrington" userId="c9ef61428b357156" providerId="LiveId" clId="{BCFA1ED1-9048-416A-BE0A-6257D871DD72}" dt="2018-07-12T21:15:05.844" v="672"/>
          <ac:spMkLst>
            <pc:docMk/>
            <pc:sldMk cId="3504506447" sldId="334"/>
            <ac:spMk id="9" creationId="{19CFA44F-C49C-4175-A9AD-E932120F139E}"/>
          </ac:spMkLst>
        </pc:spChg>
        <pc:spChg chg="add del mod">
          <ac:chgData name="Tim Harrington" userId="c9ef61428b357156" providerId="LiveId" clId="{BCFA1ED1-9048-416A-BE0A-6257D871DD72}" dt="2018-07-12T21:15:05.844" v="672"/>
          <ac:spMkLst>
            <pc:docMk/>
            <pc:sldMk cId="3504506447" sldId="334"/>
            <ac:spMk id="10" creationId="{5F050BAC-FFC8-4F28-B738-CAFEF7FBE0F3}"/>
          </ac:spMkLst>
        </pc:spChg>
        <pc:spChg chg="add del mod">
          <ac:chgData name="Tim Harrington" userId="c9ef61428b357156" providerId="LiveId" clId="{BCFA1ED1-9048-416A-BE0A-6257D871DD72}" dt="2018-07-12T21:15:05.844" v="672"/>
          <ac:spMkLst>
            <pc:docMk/>
            <pc:sldMk cId="3504506447" sldId="334"/>
            <ac:spMk id="11" creationId="{E4BE4CCA-4E66-4AD9-9AB9-9821BD52B361}"/>
          </ac:spMkLst>
        </pc:spChg>
      </pc:sldChg>
      <pc:sldChg chg="addSp delSp modSp add del">
        <pc:chgData name="Tim Harrington" userId="c9ef61428b357156" providerId="LiveId" clId="{BCFA1ED1-9048-416A-BE0A-6257D871DD72}" dt="2018-07-12T19:08:06.555" v="205" actId="2696"/>
        <pc:sldMkLst>
          <pc:docMk/>
          <pc:sldMk cId="718792383" sldId="335"/>
        </pc:sldMkLst>
        <pc:spChg chg="add del mod">
          <ac:chgData name="Tim Harrington" userId="c9ef61428b357156" providerId="LiveId" clId="{BCFA1ED1-9048-416A-BE0A-6257D871DD72}" dt="2018-07-12T19:06:36.305" v="202" actId="20577"/>
          <ac:spMkLst>
            <pc:docMk/>
            <pc:sldMk cId="718792383" sldId="335"/>
            <ac:spMk id="2" creationId="{7EC30D31-1BC8-4DA4-B6DE-DF1A53AD4737}"/>
          </ac:spMkLst>
        </pc:spChg>
        <pc:picChg chg="add del">
          <ac:chgData name="Tim Harrington" userId="c9ef61428b357156" providerId="LiveId" clId="{BCFA1ED1-9048-416A-BE0A-6257D871DD72}" dt="2018-07-12T19:08:01.871" v="204" actId="478"/>
          <ac:picMkLst>
            <pc:docMk/>
            <pc:sldMk cId="718792383" sldId="335"/>
            <ac:picMk id="5" creationId="{A6161DA5-EF32-4A1C-A03B-D3B4C51128E0}"/>
          </ac:picMkLst>
        </pc:picChg>
      </pc:sldChg>
      <pc:sldChg chg="addSp delSp modSp add">
        <pc:chgData name="Tim Harrington" userId="c9ef61428b357156" providerId="LiveId" clId="{BCFA1ED1-9048-416A-BE0A-6257D871DD72}" dt="2018-07-12T21:43:20.287" v="856" actId="6549"/>
        <pc:sldMkLst>
          <pc:docMk/>
          <pc:sldMk cId="777737578" sldId="335"/>
        </pc:sldMkLst>
        <pc:spChg chg="add del mod">
          <ac:chgData name="Tim Harrington" userId="c9ef61428b357156" providerId="LiveId" clId="{BCFA1ED1-9048-416A-BE0A-6257D871DD72}" dt="2018-07-12T21:15:05.844" v="672"/>
          <ac:spMkLst>
            <pc:docMk/>
            <pc:sldMk cId="777737578" sldId="335"/>
            <ac:spMk id="2" creationId="{61F9349C-099A-4F53-B904-B140C051983D}"/>
          </ac:spMkLst>
        </pc:spChg>
        <pc:spChg chg="mod">
          <ac:chgData name="Tim Harrington" userId="c9ef61428b357156" providerId="LiveId" clId="{BCFA1ED1-9048-416A-BE0A-6257D871DD72}" dt="2018-07-12T21:31:01.843" v="833" actId="20577"/>
          <ac:spMkLst>
            <pc:docMk/>
            <pc:sldMk cId="777737578" sldId="335"/>
            <ac:spMk id="5" creationId="{5AE87728-5C72-43D0-AD5D-8C1AFE5185E3}"/>
          </ac:spMkLst>
        </pc:spChg>
        <pc:spChg chg="mod">
          <ac:chgData name="Tim Harrington" userId="c9ef61428b357156" providerId="LiveId" clId="{BCFA1ED1-9048-416A-BE0A-6257D871DD72}" dt="2018-07-12T21:43:20.287" v="856" actId="6549"/>
          <ac:spMkLst>
            <pc:docMk/>
            <pc:sldMk cId="777737578" sldId="335"/>
            <ac:spMk id="6" creationId="{713F7AFA-0374-40DB-A51B-809A6D1994C9}"/>
          </ac:spMkLst>
        </pc:spChg>
        <pc:spChg chg="add del mod">
          <ac:chgData name="Tim Harrington" userId="c9ef61428b357156" providerId="LiveId" clId="{BCFA1ED1-9048-416A-BE0A-6257D871DD72}" dt="2018-07-12T21:15:05.844" v="672"/>
          <ac:spMkLst>
            <pc:docMk/>
            <pc:sldMk cId="777737578" sldId="335"/>
            <ac:spMk id="8" creationId="{10B02B30-2D96-4103-9FAC-991EA04D5ED3}"/>
          </ac:spMkLst>
        </pc:spChg>
        <pc:spChg chg="add del mod">
          <ac:chgData name="Tim Harrington" userId="c9ef61428b357156" providerId="LiveId" clId="{BCFA1ED1-9048-416A-BE0A-6257D871DD72}" dt="2018-07-12T21:15:05.844" v="672"/>
          <ac:spMkLst>
            <pc:docMk/>
            <pc:sldMk cId="777737578" sldId="335"/>
            <ac:spMk id="9" creationId="{196A6C71-75DB-4E79-A1ED-DDBDC0BBDFBE}"/>
          </ac:spMkLst>
        </pc:spChg>
        <pc:spChg chg="add del mod">
          <ac:chgData name="Tim Harrington" userId="c9ef61428b357156" providerId="LiveId" clId="{BCFA1ED1-9048-416A-BE0A-6257D871DD72}" dt="2018-07-12T21:15:05.844" v="672"/>
          <ac:spMkLst>
            <pc:docMk/>
            <pc:sldMk cId="777737578" sldId="335"/>
            <ac:spMk id="10" creationId="{0D59C8B9-1DCF-4916-9D56-323EC81725C2}"/>
          </ac:spMkLst>
        </pc:spChg>
        <pc:spChg chg="add del mod">
          <ac:chgData name="Tim Harrington" userId="c9ef61428b357156" providerId="LiveId" clId="{BCFA1ED1-9048-416A-BE0A-6257D871DD72}" dt="2018-07-12T21:15:05.844" v="672"/>
          <ac:spMkLst>
            <pc:docMk/>
            <pc:sldMk cId="777737578" sldId="335"/>
            <ac:spMk id="11" creationId="{F18A11DD-11DB-408C-8C69-239DD66ABFFC}"/>
          </ac:spMkLst>
        </pc:spChg>
        <pc:spChg chg="add del mod">
          <ac:chgData name="Tim Harrington" userId="c9ef61428b357156" providerId="LiveId" clId="{BCFA1ED1-9048-416A-BE0A-6257D871DD72}" dt="2018-07-12T21:17:33.052" v="682"/>
          <ac:spMkLst>
            <pc:docMk/>
            <pc:sldMk cId="777737578" sldId="335"/>
            <ac:spMk id="12" creationId="{1B5B6C2D-7FA9-4F33-94D2-78E12A626EBC}"/>
          </ac:spMkLst>
        </pc:spChg>
        <pc:spChg chg="add del mod">
          <ac:chgData name="Tim Harrington" userId="c9ef61428b357156" providerId="LiveId" clId="{BCFA1ED1-9048-416A-BE0A-6257D871DD72}" dt="2018-07-12T21:17:33.052" v="682"/>
          <ac:spMkLst>
            <pc:docMk/>
            <pc:sldMk cId="777737578" sldId="335"/>
            <ac:spMk id="13" creationId="{6218A25E-2DBC-48BC-A631-01DEA954904E}"/>
          </ac:spMkLst>
        </pc:spChg>
        <pc:spChg chg="add del mod">
          <ac:chgData name="Tim Harrington" userId="c9ef61428b357156" providerId="LiveId" clId="{BCFA1ED1-9048-416A-BE0A-6257D871DD72}" dt="2018-07-12T21:17:33.052" v="682"/>
          <ac:spMkLst>
            <pc:docMk/>
            <pc:sldMk cId="777737578" sldId="335"/>
            <ac:spMk id="14" creationId="{4F58CE4D-1B1C-4E28-BE56-31608F328BF4}"/>
          </ac:spMkLst>
        </pc:spChg>
        <pc:spChg chg="add del mod">
          <ac:chgData name="Tim Harrington" userId="c9ef61428b357156" providerId="LiveId" clId="{BCFA1ED1-9048-416A-BE0A-6257D871DD72}" dt="2018-07-12T21:17:33.052" v="682"/>
          <ac:spMkLst>
            <pc:docMk/>
            <pc:sldMk cId="777737578" sldId="335"/>
            <ac:spMk id="15" creationId="{5451DF59-048B-4F1D-865E-1F0EE9C67725}"/>
          </ac:spMkLst>
        </pc:spChg>
        <pc:spChg chg="add del mod">
          <ac:chgData name="Tim Harrington" userId="c9ef61428b357156" providerId="LiveId" clId="{BCFA1ED1-9048-416A-BE0A-6257D871DD72}" dt="2018-07-12T21:17:33.052" v="682"/>
          <ac:spMkLst>
            <pc:docMk/>
            <pc:sldMk cId="777737578" sldId="335"/>
            <ac:spMk id="16" creationId="{B6B246AA-423E-439F-95E9-0C4BB5F03CF2}"/>
          </ac:spMkLst>
        </pc:spChg>
      </pc:sldChg>
      <pc:sldMasterChg chg="modSp modSldLayout">
        <pc:chgData name="Tim Harrington" userId="c9ef61428b357156" providerId="LiveId" clId="{BCFA1ED1-9048-416A-BE0A-6257D871DD72}" dt="2018-07-12T18:43:24.546" v="16" actId="20577"/>
        <pc:sldMasterMkLst>
          <pc:docMk/>
          <pc:sldMasterMk cId="0" sldId="2147483648"/>
        </pc:sldMasterMkLst>
        <pc:spChg chg="mod">
          <ac:chgData name="Tim Harrington" userId="c9ef61428b357156" providerId="LiveId" clId="{BCFA1ED1-9048-416A-BE0A-6257D871DD72}" dt="2018-07-12T18:40:51.774" v="7" actId="20577"/>
          <ac:spMkLst>
            <pc:docMk/>
            <pc:sldMasterMk cId="0" sldId="2147483648"/>
            <ac:spMk id="1028" creationId="{00000000-0000-0000-0000-000000000000}"/>
          </ac:spMkLst>
        </pc:spChg>
        <pc:spChg chg="mod">
          <ac:chgData name="Tim Harrington" userId="c9ef61428b357156" providerId="LiveId" clId="{BCFA1ED1-9048-416A-BE0A-6257D871DD72}" dt="2018-07-12T18:40:41.812" v="0"/>
          <ac:spMkLst>
            <pc:docMk/>
            <pc:sldMasterMk cId="0" sldId="2147483648"/>
            <ac:spMk id="1031" creationId="{00000000-0000-0000-0000-000000000000}"/>
          </ac:spMkLst>
        </pc:spChg>
        <pc:sldLayoutChg chg="modSp">
          <pc:chgData name="Tim Harrington" userId="c9ef61428b357156" providerId="LiveId" clId="{BCFA1ED1-9048-416A-BE0A-6257D871DD72}" dt="2018-07-12T18:43:24.546" v="16" actId="20577"/>
          <pc:sldLayoutMkLst>
            <pc:docMk/>
            <pc:sldMasterMk cId="0" sldId="2147483648"/>
            <pc:sldLayoutMk cId="1908353838" sldId="2147483649"/>
          </pc:sldLayoutMkLst>
          <pc:spChg chg="mod">
            <ac:chgData name="Tim Harrington" userId="c9ef61428b357156" providerId="LiveId" clId="{BCFA1ED1-9048-416A-BE0A-6257D871DD72}" dt="2018-07-12T18:43:24.546" v="16" actId="20577"/>
            <ac:spMkLst>
              <pc:docMk/>
              <pc:sldMasterMk cId="0" sldId="2147483648"/>
              <pc:sldLayoutMk cId="1908353838" sldId="214748364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730091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July 2018</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&lt;July 2018&gt;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Tim Harrington (Pro-ID)</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19600" y="380752"/>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15-18-0376-00-004z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Date Placeholder 5"/>
          <p:cNvSpPr>
            <a:spLocks noGrp="1"/>
          </p:cNvSpPr>
          <p:nvPr>
            <p:ph type="dt" sz="half" idx="10"/>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&lt;July 2018&gt;</a:t>
            </a:r>
            <a:endParaRPr lang="en-US" dirty="0"/>
          </a:p>
        </p:txBody>
      </p:sp>
      <p:sp>
        <p:nvSpPr>
          <p:cNvPr id="15361"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
        <p:nvSpPr>
          <p:cNvPr id="15362" name="Slide Number Placeholder 3"/>
          <p:cNvSpPr>
            <a:spLocks noGrp="1"/>
          </p:cNvSpPr>
          <p:nvPr>
            <p:ph type="sldNum" sz="quarter" idx="12"/>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smtClean="0"/>
              <a:pPr/>
              <a:t>1</a:t>
            </a:fld>
            <a:endParaRPr lang="en-US"/>
          </a:p>
        </p:txBody>
      </p:sp>
      <p:sp>
        <p:nvSpPr>
          <p:cNvPr id="27651" name="Rectangle 3"/>
          <p:cNvSpPr>
            <a:spLocks noChangeArrowheads="1"/>
          </p:cNvSpPr>
          <p:nvPr/>
        </p:nvSpPr>
        <p:spPr bwMode="auto">
          <a:xfrm>
            <a:off x="152400" y="920621"/>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latin typeface="Times New Roman" pitchFamily="18" charset="0"/>
                <a:ea typeface="ＭＳ Ｐゴシック" pitchFamily="-65" charset="-128"/>
                <a:cs typeface="+mn-cs"/>
              </a:rPr>
              <a:t>Submission Title:</a:t>
            </a:r>
            <a:r>
              <a:rPr lang="en-US" sz="1600" dirty="0">
                <a:latin typeface="Times New Roman" pitchFamily="18" charset="0"/>
                <a:ea typeface="ＭＳ Ｐゴシック" pitchFamily="-65" charset="-128"/>
                <a:cs typeface="+mn-cs"/>
              </a:rPr>
              <a:t> [TG4z EIR Closing Report]	</a:t>
            </a:r>
          </a:p>
          <a:p>
            <a:pPr eaLnBrk="0" hangingPunct="0">
              <a:defRPr/>
            </a:pPr>
            <a:r>
              <a:rPr lang="en-US" sz="1600" b="1" dirty="0">
                <a:latin typeface="Times New Roman" pitchFamily="18" charset="0"/>
                <a:ea typeface="ＭＳ Ｐゴシック" pitchFamily="-65" charset="-128"/>
                <a:cs typeface="+mn-cs"/>
              </a:rPr>
              <a:t>Date Submitted: </a:t>
            </a:r>
            <a:r>
              <a:rPr lang="en-US" sz="1600" dirty="0">
                <a:latin typeface="Times New Roman" pitchFamily="18" charset="0"/>
                <a:ea typeface="ＭＳ Ｐゴシック" pitchFamily="-65" charset="-128"/>
                <a:cs typeface="+mn-cs"/>
              </a:rPr>
              <a:t>[12 July 2018]	</a:t>
            </a:r>
          </a:p>
          <a:p>
            <a:pPr eaLnBrk="0" hangingPunct="0">
              <a:defRPr/>
            </a:pPr>
            <a:r>
              <a:rPr lang="en-US" sz="1600" b="1" dirty="0">
                <a:latin typeface="Times New Roman" pitchFamily="18" charset="0"/>
                <a:ea typeface="ＭＳ Ｐゴシック" pitchFamily="-65" charset="-128"/>
                <a:cs typeface="+mn-cs"/>
              </a:rPr>
              <a:t>Source:</a:t>
            </a:r>
            <a:r>
              <a:rPr lang="en-US" sz="1600" dirty="0">
                <a:latin typeface="Times New Roman" pitchFamily="18" charset="0"/>
                <a:ea typeface="ＭＳ Ｐゴシック" pitchFamily="-65" charset="-128"/>
                <a:cs typeface="+mn-cs"/>
              </a:rPr>
              <a:t> [Tim Harrington] Company [Pro-ID]</a:t>
            </a:r>
          </a:p>
          <a:p>
            <a:pPr eaLnBrk="0" hangingPunct="0">
              <a:defRPr/>
            </a:pPr>
            <a:r>
              <a:rPr lang="en-US" sz="1600" dirty="0">
                <a:latin typeface="Times New Roman" pitchFamily="18" charset="0"/>
                <a:ea typeface="ＭＳ Ｐゴシック" pitchFamily="-65" charset="-128"/>
                <a:cs typeface="+mn-cs"/>
              </a:rPr>
              <a:t>Address [Los Gatos, CA]</a:t>
            </a:r>
          </a:p>
          <a:p>
            <a:pPr eaLnBrk="0" hangingPunct="0">
              <a:defRPr/>
            </a:pPr>
            <a:r>
              <a:rPr lang="en-US" sz="1600" dirty="0">
                <a:latin typeface="Times New Roman" pitchFamily="18" charset="0"/>
                <a:ea typeface="ＭＳ Ｐゴシック" pitchFamily="-65" charset="-128"/>
                <a:cs typeface="+mn-cs"/>
              </a:rPr>
              <a:t>Voice:[], E-Mail:[Timothy.Harrington@verizon.net]	</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Re:</a:t>
            </a:r>
            <a:r>
              <a:rPr lang="en-US" sz="1600" dirty="0">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rPr>
              <a:t>TG4z EIR Closing Report </a:t>
            </a:r>
            <a:r>
              <a:rPr lang="en-US" sz="1600" dirty="0">
                <a:latin typeface="Times New Roman" pitchFamily="18" charset="0"/>
                <a:ea typeface="ＭＳ Ｐゴシック" pitchFamily="-65" charset="-128"/>
                <a:cs typeface="+mn-cs"/>
              </a:rPr>
              <a:t>for July 2018 interim session]</a:t>
            </a:r>
            <a:r>
              <a:rPr lang="en-US" dirty="0">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Abstract:</a:t>
            </a:r>
            <a:r>
              <a:rPr lang="en-US" sz="1600" dirty="0">
                <a:latin typeface="Times New Roman" pitchFamily="18" charset="0"/>
                <a:ea typeface="ＭＳ Ｐゴシック" pitchFamily="-65" charset="-128"/>
                <a:cs typeface="+mn-cs"/>
              </a:rPr>
              <a:t>	[IEEE 802.15 </a:t>
            </a:r>
            <a:r>
              <a:rPr lang="en-US" sz="1600" dirty="0">
                <a:latin typeface="Times New Roman" pitchFamily="18" charset="0"/>
                <a:ea typeface="ＭＳ Ｐゴシック" pitchFamily="-65" charset="-128"/>
              </a:rPr>
              <a:t>TG4z EIR Closing Report for July 2018 interim session</a:t>
            </a:r>
            <a:r>
              <a:rPr lang="en-US" sz="1600" dirty="0">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latin typeface="Times New Roman" pitchFamily="18" charset="0"/>
                <a:ea typeface="ＭＳ Ｐゴシック" pitchFamily="-65" charset="-128"/>
                <a:cs typeface="+mn-cs"/>
              </a:rPr>
              <a:t>Purpose:</a:t>
            </a:r>
            <a:r>
              <a:rPr lang="en-US" sz="1600" dirty="0">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rPr>
              <a:t>IEEE 802.15 TG4z EIR Closing Report for July 2018 interim session</a:t>
            </a:r>
            <a:r>
              <a:rPr lang="en-US" sz="1600" dirty="0">
                <a:latin typeface="Times New Roman" pitchFamily="18" charset="0"/>
                <a:ea typeface="ＭＳ Ｐゴシック" pitchFamily="-65" charset="-128"/>
                <a:cs typeface="+mn-cs"/>
              </a:rPr>
              <a:t>]</a:t>
            </a:r>
          </a:p>
          <a:p>
            <a:pPr eaLnBrk="0" hangingPunct="0">
              <a:defRPr/>
            </a:pPr>
            <a:r>
              <a:rPr lang="en-US" sz="1600" b="1" dirty="0">
                <a:latin typeface="Times New Roman" pitchFamily="18" charset="0"/>
                <a:ea typeface="ＭＳ Ｐゴシック" pitchFamily="-65" charset="-128"/>
                <a:cs typeface="+mn-cs"/>
              </a:rPr>
              <a:t>Notice:</a:t>
            </a:r>
            <a:r>
              <a:rPr lang="en-US" sz="1600" dirty="0">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772400" cy="1470025"/>
          </a:xfrm>
        </p:spPr>
        <p:txBody>
          <a:bodyPr/>
          <a:lstStyle/>
          <a:p>
            <a:r>
              <a:rPr lang="en-US" dirty="0"/>
              <a:t>IEEE 802.15.4z EIR Closing report</a:t>
            </a:r>
          </a:p>
        </p:txBody>
      </p:sp>
      <p:sp>
        <p:nvSpPr>
          <p:cNvPr id="3" name="Subtitle 2"/>
          <p:cNvSpPr>
            <a:spLocks noGrp="1"/>
          </p:cNvSpPr>
          <p:nvPr>
            <p:ph type="subTitle" idx="1"/>
          </p:nvPr>
        </p:nvSpPr>
        <p:spPr>
          <a:xfrm>
            <a:off x="1371600" y="3203575"/>
            <a:ext cx="6400800" cy="1752600"/>
          </a:xfrm>
        </p:spPr>
        <p:txBody>
          <a:bodyPr/>
          <a:lstStyle/>
          <a:p>
            <a:r>
              <a:rPr lang="en-US" dirty="0">
                <a:latin typeface="+mj-lt"/>
              </a:rPr>
              <a:t>July 12, 2018</a:t>
            </a:r>
          </a:p>
          <a:p>
            <a:endParaRPr lang="en-US" dirty="0">
              <a:latin typeface="+mj-lt"/>
            </a:endParaRPr>
          </a:p>
          <a:p>
            <a:r>
              <a:rPr lang="en-US" altLang="ja-JP" dirty="0">
                <a:latin typeface="+mj-lt"/>
              </a:rPr>
              <a:t>Tim Harrington</a:t>
            </a:r>
          </a:p>
          <a:p>
            <a:r>
              <a:rPr lang="en-US" dirty="0">
                <a:latin typeface="+mj-lt"/>
              </a:rPr>
              <a:t>IEEE 802.15  TG4z EIR Chair</a:t>
            </a:r>
          </a:p>
          <a:p>
            <a:endParaRPr lang="en-US" dirty="0"/>
          </a:p>
          <a:p>
            <a:endParaRPr lang="en-US" dirty="0"/>
          </a:p>
        </p:txBody>
      </p:sp>
      <p:sp>
        <p:nvSpPr>
          <p:cNvPr id="9" name="Date Placeholder 5">
            <a:extLst>
              <a:ext uri="{FF2B5EF4-FFF2-40B4-BE49-F238E27FC236}">
                <a16:creationId xmlns:a16="http://schemas.microsoft.com/office/drawing/2014/main" id="{A2BE8F4C-C4C3-49A7-B92A-3654BDD7E870}"/>
              </a:ext>
            </a:extLst>
          </p:cNvPr>
          <p:cNvSpPr>
            <a:spLocks noGrp="1"/>
          </p:cNvSpPr>
          <p:nvPr>
            <p:ph type="dt" sz="half" idx="10"/>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&lt;July 2018&gt;</a:t>
            </a:r>
            <a:endParaRPr lang="en-US" dirty="0"/>
          </a:p>
        </p:txBody>
      </p:sp>
      <p:sp>
        <p:nvSpPr>
          <p:cNvPr id="8" name="Footer Placeholder 2">
            <a:extLst>
              <a:ext uri="{FF2B5EF4-FFF2-40B4-BE49-F238E27FC236}">
                <a16:creationId xmlns:a16="http://schemas.microsoft.com/office/drawing/2014/main" id="{AB22CD4A-7FA1-4A59-A372-55265C95FC8B}"/>
              </a:ext>
            </a:extLst>
          </p:cNvPr>
          <p:cNvSpPr>
            <a:spLocks noGrp="1"/>
          </p:cNvSpPr>
          <p:nvPr>
            <p:ph type="ftr" sz="quarter" idx="11"/>
          </p:nvPr>
        </p:nvSpPr>
        <p:spPr>
          <a:xfrm>
            <a:off x="5486400" y="6475413"/>
            <a:ext cx="3124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ltLang="ko-KR"/>
              <a:t>Slide </a:t>
            </a:r>
            <a:fld id="{B8505083-D182-4BF7-B1A7-D3F76AEDD19D}" type="slidenum">
              <a:rPr lang="en-US" altLang="ko-KR" smtClean="0"/>
              <a:pPr/>
              <a:t>2</a:t>
            </a:fld>
            <a:endParaRPr lang="en-US" altLang="ko-KR" dirty="0"/>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a:t>Contributions</a:t>
            </a:r>
          </a:p>
        </p:txBody>
      </p:sp>
      <p:sp>
        <p:nvSpPr>
          <p:cNvPr id="5124" name="Text Box 4"/>
          <p:cNvSpPr txBox="1">
            <a:spLocks noChangeArrowheads="1"/>
          </p:cNvSpPr>
          <p:nvPr/>
        </p:nvSpPr>
        <p:spPr bwMode="auto">
          <a:xfrm>
            <a:off x="71170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15-18-0302-00-004z-phy-mac-functional-description-changes-for-secure-authenticated-ranging.pptx</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15-18-0290-00-004z-proposal-to-15-4z-for-enhancing-uwb-phys.pptx</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15-18-0108-04-004z-hrp-uwb-phy-enhancements.pptx</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15-18-0335-00-004z-srdev-ppdu-for-enhanced-impulse-radio.pptx</a:t>
            </a:r>
          </a:p>
          <a:p>
            <a:pPr marL="800100"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p:txBody>
      </p:sp>
      <p:sp>
        <p:nvSpPr>
          <p:cNvPr id="10" name="Date Placeholder 5">
            <a:extLst>
              <a:ext uri="{FF2B5EF4-FFF2-40B4-BE49-F238E27FC236}">
                <a16:creationId xmlns:a16="http://schemas.microsoft.com/office/drawing/2014/main" id="{9A3214B1-C996-48A9-B830-D3D68DAB7247}"/>
              </a:ext>
            </a:extLst>
          </p:cNvPr>
          <p:cNvSpPr>
            <a:spLocks noGrp="1"/>
          </p:cNvSpPr>
          <p:nvPr>
            <p:ph type="dt" sz="half" idx="10"/>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&lt;July 2018&gt;</a:t>
            </a:r>
            <a:endParaRPr lang="en-US" dirty="0"/>
          </a:p>
        </p:txBody>
      </p:sp>
      <p:sp>
        <p:nvSpPr>
          <p:cNvPr id="8" name="Footer Placeholder 2">
            <a:extLst>
              <a:ext uri="{FF2B5EF4-FFF2-40B4-BE49-F238E27FC236}">
                <a16:creationId xmlns:a16="http://schemas.microsoft.com/office/drawing/2014/main" id="{F6FD04CD-A61B-4D17-B950-2A7EE1F54A64}"/>
              </a:ext>
            </a:extLst>
          </p:cNvPr>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
        <p:nvSpPr>
          <p:cNvPr id="7" name="Slide Number Placeholder 5"/>
          <p:cNvSpPr>
            <a:spLocks noGrp="1"/>
          </p:cNvSpPr>
          <p:nvPr>
            <p:ph type="sldNum" sz="quarter" idx="12"/>
          </p:nvPr>
        </p:nvSpPr>
        <p:spPr/>
        <p:txBody>
          <a:bodyPr/>
          <a:lstStyle/>
          <a:p>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AE87728-5C72-43D0-AD5D-8C1AFE5185E3}"/>
              </a:ext>
            </a:extLst>
          </p:cNvPr>
          <p:cNvSpPr>
            <a:spLocks noGrp="1"/>
          </p:cNvSpPr>
          <p:nvPr>
            <p:ph type="title"/>
          </p:nvPr>
        </p:nvSpPr>
        <p:spPr/>
        <p:txBody>
          <a:bodyPr/>
          <a:lstStyle/>
          <a:p>
            <a:r>
              <a:rPr lang="en-US"/>
              <a:t>Additional Contributions</a:t>
            </a:r>
            <a:endParaRPr lang="en-US" dirty="0"/>
          </a:p>
        </p:txBody>
      </p:sp>
      <p:sp>
        <p:nvSpPr>
          <p:cNvPr id="6" name="Content Placeholder 5">
            <a:extLst>
              <a:ext uri="{FF2B5EF4-FFF2-40B4-BE49-F238E27FC236}">
                <a16:creationId xmlns:a16="http://schemas.microsoft.com/office/drawing/2014/main" id="{713F7AFA-0374-40DB-A51B-809A6D1994C9}"/>
              </a:ext>
            </a:extLst>
          </p:cNvPr>
          <p:cNvSpPr>
            <a:spLocks noGrp="1"/>
          </p:cNvSpPr>
          <p:nvPr>
            <p:ph idx="1"/>
          </p:nvPr>
        </p:nvSpPr>
        <p:spPr/>
        <p:txBody>
          <a:bodyPr/>
          <a:lstStyle/>
          <a:p>
            <a:r>
              <a:rPr lang="en-US" sz="2800" dirty="0">
                <a:latin typeface="+mj-lt"/>
              </a:rPr>
              <a:t>15-18-0332-00-004z-questions-hrp-uwb-phy-proposals.pptx</a:t>
            </a:r>
          </a:p>
          <a:p>
            <a:r>
              <a:rPr lang="en-US" sz="2800" dirty="0">
                <a:latin typeface="+mj-lt"/>
              </a:rPr>
              <a:t>15-18-0336-00-004z-srdev-evaluation-criteria.pptx</a:t>
            </a:r>
          </a:p>
          <a:p>
            <a:r>
              <a:rPr lang="en-US" sz="2800" dirty="0">
                <a:latin typeface="+mj-lt"/>
              </a:rPr>
              <a:t>15-18-0338-00-004z-digital-sidelobe-minimization.pptx</a:t>
            </a:r>
          </a:p>
          <a:p>
            <a:r>
              <a:rPr lang="en-US" sz="2800" dirty="0">
                <a:latin typeface="+mj-lt"/>
              </a:rPr>
              <a:t>15-18-0348-00-004z-simultaneous-ranging.pptx</a:t>
            </a:r>
          </a:p>
          <a:p>
            <a:r>
              <a:rPr lang="en-US" sz="2800" dirty="0">
                <a:latin typeface="+mj-lt"/>
              </a:rPr>
              <a:t>15-18-0323-00-004z-hrp-data-mode-options.pptx</a:t>
            </a:r>
          </a:p>
          <a:p>
            <a:endParaRPr lang="en-US" dirty="0"/>
          </a:p>
        </p:txBody>
      </p:sp>
      <p:sp>
        <p:nvSpPr>
          <p:cNvPr id="7" name="Date Placeholder 5">
            <a:extLst>
              <a:ext uri="{FF2B5EF4-FFF2-40B4-BE49-F238E27FC236}">
                <a16:creationId xmlns:a16="http://schemas.microsoft.com/office/drawing/2014/main" id="{A9241EFC-ED54-4EA0-B455-276AF0CD1C2D}"/>
              </a:ext>
            </a:extLst>
          </p:cNvPr>
          <p:cNvSpPr>
            <a:spLocks noGrp="1"/>
          </p:cNvSpPr>
          <p:nvPr>
            <p:ph type="dt" sz="half" idx="10"/>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&lt;July 2018&gt;</a:t>
            </a:r>
            <a:endParaRPr lang="en-US" dirty="0"/>
          </a:p>
        </p:txBody>
      </p:sp>
      <p:sp>
        <p:nvSpPr>
          <p:cNvPr id="3" name="Footer Placeholder 2">
            <a:extLst>
              <a:ext uri="{FF2B5EF4-FFF2-40B4-BE49-F238E27FC236}">
                <a16:creationId xmlns:a16="http://schemas.microsoft.com/office/drawing/2014/main" id="{5FBAFC05-42EE-4739-A129-264673114DFD}"/>
              </a:ext>
            </a:extLst>
          </p:cNvPr>
          <p:cNvSpPr>
            <a:spLocks noGrp="1"/>
          </p:cNvSpPr>
          <p:nvPr>
            <p:ph type="ftr" sz="quarter" idx="11"/>
          </p:nvPr>
        </p:nvSpPr>
        <p:spPr/>
        <p:txBody>
          <a:bodyPr/>
          <a:lstStyle/>
          <a:p>
            <a:r>
              <a:rPr lang="en-US"/>
              <a:t>Tim Harrington (Pro-ID</a:t>
            </a:r>
            <a:endParaRPr lang="en-US" dirty="0"/>
          </a:p>
        </p:txBody>
      </p:sp>
      <p:sp>
        <p:nvSpPr>
          <p:cNvPr id="4" name="Slide Number Placeholder 3">
            <a:extLst>
              <a:ext uri="{FF2B5EF4-FFF2-40B4-BE49-F238E27FC236}">
                <a16:creationId xmlns:a16="http://schemas.microsoft.com/office/drawing/2014/main" id="{9B3C03E6-675B-4062-8B50-A50740502E9C}"/>
              </a:ext>
            </a:extLst>
          </p:cNvPr>
          <p:cNvSpPr>
            <a:spLocks noGrp="1"/>
          </p:cNvSpPr>
          <p:nvPr>
            <p:ph type="sldNum" sz="quarter" idx="12"/>
          </p:nvPr>
        </p:nvSpPr>
        <p:spPr/>
        <p:txBody>
          <a:bodyPr/>
          <a:lstStyle/>
          <a:p>
            <a:r>
              <a:rPr lang="en-US"/>
              <a:t>Slide </a:t>
            </a:r>
            <a:fld id="{03628903-88D7-C74D-8D58-8597ECE2BB7F}" type="slidenum">
              <a:rPr lang="en-US" smtClean="0"/>
              <a:pPr/>
              <a:t>4</a:t>
            </a:fld>
            <a:endParaRPr lang="en-US"/>
          </a:p>
        </p:txBody>
      </p:sp>
    </p:spTree>
    <p:extLst>
      <p:ext uri="{BB962C8B-B14F-4D97-AF65-F5344CB8AC3E}">
        <p14:creationId xmlns:p14="http://schemas.microsoft.com/office/powerpoint/2010/main" val="3504506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AE87728-5C72-43D0-AD5D-8C1AFE5185E3}"/>
              </a:ext>
            </a:extLst>
          </p:cNvPr>
          <p:cNvSpPr>
            <a:spLocks noGrp="1"/>
          </p:cNvSpPr>
          <p:nvPr>
            <p:ph type="title"/>
          </p:nvPr>
        </p:nvSpPr>
        <p:spPr/>
        <p:txBody>
          <a:bodyPr/>
          <a:lstStyle/>
          <a:p>
            <a:r>
              <a:rPr lang="en-US" dirty="0"/>
              <a:t>Merged Contributions - Progress</a:t>
            </a:r>
          </a:p>
        </p:txBody>
      </p:sp>
      <p:sp>
        <p:nvSpPr>
          <p:cNvPr id="6" name="Content Placeholder 5">
            <a:extLst>
              <a:ext uri="{FF2B5EF4-FFF2-40B4-BE49-F238E27FC236}">
                <a16:creationId xmlns:a16="http://schemas.microsoft.com/office/drawing/2014/main" id="{713F7AFA-0374-40DB-A51B-809A6D1994C9}"/>
              </a:ext>
            </a:extLst>
          </p:cNvPr>
          <p:cNvSpPr>
            <a:spLocks noGrp="1"/>
          </p:cNvSpPr>
          <p:nvPr>
            <p:ph idx="1"/>
          </p:nvPr>
        </p:nvSpPr>
        <p:spPr>
          <a:xfrm>
            <a:off x="723900" y="1767840"/>
            <a:ext cx="7772400" cy="4114800"/>
          </a:xfrm>
        </p:spPr>
        <p:txBody>
          <a:bodyPr/>
          <a:lstStyle/>
          <a:p>
            <a:r>
              <a:rPr lang="en-US" sz="2800" dirty="0">
                <a:latin typeface="+mj-lt"/>
              </a:rPr>
              <a:t>Baseline Merge for HRP approved by unanimous consent</a:t>
            </a:r>
          </a:p>
          <a:p>
            <a:pPr lvl="1"/>
            <a:r>
              <a:rPr lang="en-US" sz="2400" dirty="0">
                <a:latin typeface="+mj-lt"/>
              </a:rPr>
              <a:t>15-18-0375-00-004z-srdev-phy-consensus.pptx</a:t>
            </a:r>
          </a:p>
          <a:p>
            <a:r>
              <a:rPr lang="en-US" sz="2800" dirty="0">
                <a:latin typeface="+mj-lt"/>
              </a:rPr>
              <a:t>Baseline Merge for LRP approved by unanimous consent</a:t>
            </a:r>
          </a:p>
          <a:p>
            <a:pPr lvl="1"/>
            <a:r>
              <a:rPr lang="en-US" sz="2400" dirty="0">
                <a:latin typeface="+mj-lt"/>
              </a:rPr>
              <a:t>15-18-0302-00-004z-phy-mac-functional-description-changes-for-secure-authenticated-ranging.pptx</a:t>
            </a:r>
          </a:p>
          <a:p>
            <a:pPr lvl="1"/>
            <a:r>
              <a:rPr lang="en-US" sz="2400" dirty="0">
                <a:latin typeface="+mj-lt"/>
              </a:rPr>
              <a:t>15-18-0301-01-004z-change-proposal-for-secure-authenticating-ranging-using-lrp-uwb-phy.pptx</a:t>
            </a:r>
          </a:p>
          <a:p>
            <a:pPr lvl="1"/>
            <a:r>
              <a:rPr lang="en-US" sz="2400" dirty="0">
                <a:latin typeface="+mj-lt"/>
              </a:rPr>
              <a:t>15-18-0290-00-004z-proposal-to-15-4z-for-enhancing-uwb-phys.pptx (LRP portion) </a:t>
            </a:r>
          </a:p>
          <a:p>
            <a:pPr lvl="1"/>
            <a:endParaRPr lang="en-US" sz="2400" dirty="0">
              <a:latin typeface="+mj-lt"/>
            </a:endParaRPr>
          </a:p>
        </p:txBody>
      </p:sp>
      <p:sp>
        <p:nvSpPr>
          <p:cNvPr id="7" name="Date Placeholder 5">
            <a:extLst>
              <a:ext uri="{FF2B5EF4-FFF2-40B4-BE49-F238E27FC236}">
                <a16:creationId xmlns:a16="http://schemas.microsoft.com/office/drawing/2014/main" id="{A9241EFC-ED54-4EA0-B455-276AF0CD1C2D}"/>
              </a:ext>
            </a:extLst>
          </p:cNvPr>
          <p:cNvSpPr>
            <a:spLocks noGrp="1"/>
          </p:cNvSpPr>
          <p:nvPr>
            <p:ph type="dt" sz="half" idx="10"/>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&lt;July 2018&gt;</a:t>
            </a:r>
            <a:endParaRPr lang="en-US" dirty="0"/>
          </a:p>
        </p:txBody>
      </p:sp>
      <p:sp>
        <p:nvSpPr>
          <p:cNvPr id="3" name="Footer Placeholder 2">
            <a:extLst>
              <a:ext uri="{FF2B5EF4-FFF2-40B4-BE49-F238E27FC236}">
                <a16:creationId xmlns:a16="http://schemas.microsoft.com/office/drawing/2014/main" id="{5FBAFC05-42EE-4739-A129-264673114DFD}"/>
              </a:ext>
            </a:extLst>
          </p:cNvPr>
          <p:cNvSpPr>
            <a:spLocks noGrp="1"/>
          </p:cNvSpPr>
          <p:nvPr>
            <p:ph type="ftr" sz="quarter" idx="11"/>
          </p:nvPr>
        </p:nvSpPr>
        <p:spPr/>
        <p:txBody>
          <a:bodyPr/>
          <a:lstStyle/>
          <a:p>
            <a:r>
              <a:rPr lang="en-US"/>
              <a:t>Tim Harrington (Pro-ID</a:t>
            </a:r>
            <a:endParaRPr lang="en-US" dirty="0"/>
          </a:p>
        </p:txBody>
      </p:sp>
      <p:sp>
        <p:nvSpPr>
          <p:cNvPr id="4" name="Slide Number Placeholder 3">
            <a:extLst>
              <a:ext uri="{FF2B5EF4-FFF2-40B4-BE49-F238E27FC236}">
                <a16:creationId xmlns:a16="http://schemas.microsoft.com/office/drawing/2014/main" id="{9B3C03E6-675B-4062-8B50-A50740502E9C}"/>
              </a:ext>
            </a:extLst>
          </p:cNvPr>
          <p:cNvSpPr>
            <a:spLocks noGrp="1"/>
          </p:cNvSpPr>
          <p:nvPr>
            <p:ph type="sldNum" sz="quarter" idx="12"/>
          </p:nvPr>
        </p:nvSpPr>
        <p:spPr/>
        <p:txBody>
          <a:bodyPr/>
          <a:lstStyle/>
          <a:p>
            <a:r>
              <a:rPr lang="en-US"/>
              <a:t>Slide </a:t>
            </a:r>
            <a:fld id="{03628903-88D7-C74D-8D58-8597ECE2BB7F}" type="slidenum">
              <a:rPr lang="en-US" smtClean="0"/>
              <a:pPr/>
              <a:t>5</a:t>
            </a:fld>
            <a:endParaRPr lang="en-US"/>
          </a:p>
        </p:txBody>
      </p:sp>
    </p:spTree>
    <p:extLst>
      <p:ext uri="{BB962C8B-B14F-4D97-AF65-F5344CB8AC3E}">
        <p14:creationId xmlns:p14="http://schemas.microsoft.com/office/powerpoint/2010/main" val="777737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Timeline</a:t>
            </a:r>
          </a:p>
        </p:txBody>
      </p:sp>
      <p:sp>
        <p:nvSpPr>
          <p:cNvPr id="5124" name="Text Box 4"/>
          <p:cNvSpPr txBox="1">
            <a:spLocks noChangeArrowheads="1"/>
          </p:cNvSpPr>
          <p:nvPr/>
        </p:nvSpPr>
        <p:spPr bwMode="auto">
          <a:xfrm>
            <a:off x="381000" y="1524000"/>
            <a:ext cx="8277746"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March 2018 </a:t>
            </a:r>
            <a:r>
              <a:rPr lang="mr-IN" altLang="en-US" sz="2400" dirty="0">
                <a:solidFill>
                  <a:srgbClr val="000000"/>
                </a:solidFill>
              </a:rPr>
              <a:t>–</a:t>
            </a:r>
            <a:r>
              <a:rPr lang="en-US" altLang="en-US" sz="2400" dirty="0">
                <a:solidFill>
                  <a:srgbClr val="000000"/>
                </a:solidFill>
              </a:rPr>
              <a:t> 2</a:t>
            </a:r>
            <a:r>
              <a:rPr lang="en-US" altLang="en-US" sz="2400" baseline="30000" dirty="0">
                <a:solidFill>
                  <a:srgbClr val="000000"/>
                </a:solidFill>
              </a:rPr>
              <a:t>nd</a:t>
            </a:r>
            <a:r>
              <a:rPr lang="en-US" altLang="en-US" sz="2400" dirty="0">
                <a:solidFill>
                  <a:srgbClr val="000000"/>
                </a:solidFill>
              </a:rPr>
              <a:t> Call for proposals – resolved comments on  PAR and CSD</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July 2018 </a:t>
            </a:r>
            <a:r>
              <a:rPr lang="mr-IN" altLang="en-US" sz="2400" dirty="0">
                <a:solidFill>
                  <a:srgbClr val="000000"/>
                </a:solidFill>
              </a:rPr>
              <a:t>–</a:t>
            </a:r>
            <a:r>
              <a:rPr lang="en-US" altLang="en-US" sz="2400" dirty="0">
                <a:solidFill>
                  <a:srgbClr val="000000"/>
                </a:solidFill>
              </a:rPr>
              <a:t> Review new proposals – Merge Baselines for draft</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September 2018 </a:t>
            </a:r>
            <a:r>
              <a:rPr lang="mr-IN" altLang="en-US" sz="2400" dirty="0">
                <a:solidFill>
                  <a:srgbClr val="000000"/>
                </a:solidFill>
              </a:rPr>
              <a:t>–</a:t>
            </a:r>
            <a:r>
              <a:rPr lang="en-US" altLang="en-US" sz="2400" dirty="0">
                <a:solidFill>
                  <a:srgbClr val="000000"/>
                </a:solidFill>
              </a:rPr>
              <a:t>Drafting using merged baselines</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November 2018 – Complete drafting - 1</a:t>
            </a:r>
            <a:r>
              <a:rPr lang="en-US" altLang="en-US" sz="2400" baseline="30000" dirty="0">
                <a:solidFill>
                  <a:srgbClr val="000000"/>
                </a:solidFill>
              </a:rPr>
              <a:t>st</a:t>
            </a:r>
            <a:r>
              <a:rPr lang="en-US" altLang="en-US" sz="2400" dirty="0">
                <a:solidFill>
                  <a:srgbClr val="000000"/>
                </a:solidFill>
              </a:rPr>
              <a:t> letter ballot</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January 2019 – Comment Resolution – Recirculation ballot</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March 2019 – Comment Resolution – Start Sponsor ballot</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May 2019 – Comment Resolution – Forward to </a:t>
            </a:r>
            <a:r>
              <a:rPr lang="en-US" altLang="en-US" sz="2400" dirty="0" err="1">
                <a:solidFill>
                  <a:srgbClr val="000000"/>
                </a:solidFill>
              </a:rPr>
              <a:t>RevCom</a:t>
            </a:r>
            <a:endParaRPr lang="en-US" altLang="en-US" sz="2400" dirty="0">
              <a:solidFill>
                <a:srgbClr val="000000"/>
              </a:solidFill>
            </a:endParaRPr>
          </a:p>
          <a:p>
            <a:pPr marL="800100" indent="-457200" eaLnBrk="1" hangingPunct="1">
              <a:spcBef>
                <a:spcPts val="375"/>
              </a:spcBef>
              <a:buSzPct val="100000"/>
              <a:buFont typeface="Arial" panose="020B0604020202020204" pitchFamily="34" charset="0"/>
              <a:buChar char="•"/>
            </a:pPr>
            <a:endParaRPr lang="en-US" altLang="en-US" sz="2400" dirty="0">
              <a:solidFill>
                <a:srgbClr val="000000"/>
              </a:solidFill>
            </a:endParaRPr>
          </a:p>
        </p:txBody>
      </p:sp>
      <p:sp>
        <p:nvSpPr>
          <p:cNvPr id="9" name="Date Placeholder 5">
            <a:extLst>
              <a:ext uri="{FF2B5EF4-FFF2-40B4-BE49-F238E27FC236}">
                <a16:creationId xmlns:a16="http://schemas.microsoft.com/office/drawing/2014/main" id="{61202680-83CF-4110-823E-57967A88E67A}"/>
              </a:ext>
            </a:extLst>
          </p:cNvPr>
          <p:cNvSpPr>
            <a:spLocks noGrp="1"/>
          </p:cNvSpPr>
          <p:nvPr>
            <p:ph type="dt" sz="half" idx="10"/>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&lt;July 2018&gt;</a:t>
            </a:r>
            <a:endParaRPr lang="en-US" dirty="0"/>
          </a:p>
        </p:txBody>
      </p:sp>
      <p:sp>
        <p:nvSpPr>
          <p:cNvPr id="8" name="Footer Placeholder 2">
            <a:extLst>
              <a:ext uri="{FF2B5EF4-FFF2-40B4-BE49-F238E27FC236}">
                <a16:creationId xmlns:a16="http://schemas.microsoft.com/office/drawing/2014/main" id="{9557EF27-4B79-41B1-B9A5-9F04C1DAB720}"/>
              </a:ext>
            </a:extLst>
          </p:cNvPr>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
        <p:nvSpPr>
          <p:cNvPr id="7" name="Slide Number Placeholder 5"/>
          <p:cNvSpPr>
            <a:spLocks noGrp="1"/>
          </p:cNvSpPr>
          <p:nvPr>
            <p:ph type="sldNum" sz="quarter" idx="12"/>
          </p:nvPr>
        </p:nvSpPr>
        <p:spPr/>
        <p:txBody>
          <a:bodyPr/>
          <a:lstStyle/>
          <a:p>
            <a:r>
              <a:rPr lang="en-US" altLang="ko-KR"/>
              <a:t>Slide 4</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September Interim</a:t>
            </a:r>
          </a:p>
        </p:txBody>
      </p:sp>
      <p:sp>
        <p:nvSpPr>
          <p:cNvPr id="5124" name="Text Box 4"/>
          <p:cNvSpPr txBox="1">
            <a:spLocks noChangeArrowheads="1"/>
          </p:cNvSpPr>
          <p:nvPr/>
        </p:nvSpPr>
        <p:spPr bwMode="auto">
          <a:xfrm>
            <a:off x="457200" y="1905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Scheduled 8 sessions</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Drafting using merged baseline for LRP and HRP</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Letter ballot?</a:t>
            </a:r>
          </a:p>
        </p:txBody>
      </p:sp>
      <p:sp>
        <p:nvSpPr>
          <p:cNvPr id="9" name="Date Placeholder 5">
            <a:extLst>
              <a:ext uri="{FF2B5EF4-FFF2-40B4-BE49-F238E27FC236}">
                <a16:creationId xmlns:a16="http://schemas.microsoft.com/office/drawing/2014/main" id="{26E01A2E-DF3A-497C-842B-6522FA0D13A4}"/>
              </a:ext>
            </a:extLst>
          </p:cNvPr>
          <p:cNvSpPr>
            <a:spLocks noGrp="1"/>
          </p:cNvSpPr>
          <p:nvPr>
            <p:ph type="dt" sz="half" idx="10"/>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&lt;July 2018&gt;</a:t>
            </a:r>
            <a:endParaRPr lang="en-US" dirty="0"/>
          </a:p>
        </p:txBody>
      </p:sp>
      <p:sp>
        <p:nvSpPr>
          <p:cNvPr id="8" name="Footer Placeholder 2">
            <a:extLst>
              <a:ext uri="{FF2B5EF4-FFF2-40B4-BE49-F238E27FC236}">
                <a16:creationId xmlns:a16="http://schemas.microsoft.com/office/drawing/2014/main" id="{D6ECB63B-9163-4DAA-9FB7-594DF9B3FE7A}"/>
              </a:ext>
            </a:extLst>
          </p:cNvPr>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
        <p:nvSpPr>
          <p:cNvPr id="7" name="Slide Number Placeholder 5"/>
          <p:cNvSpPr>
            <a:spLocks noGrp="1"/>
          </p:cNvSpPr>
          <p:nvPr>
            <p:ph type="sldNum" sz="quarter" idx="12"/>
          </p:nvPr>
        </p:nvSpPr>
        <p:spPr/>
        <p:txBody>
          <a:bodyPr/>
          <a:lstStyle/>
          <a:p>
            <a:r>
              <a:rPr lang="en-US" altLang="ko-KR"/>
              <a:t>Slide 6</a:t>
            </a:r>
            <a:endParaRPr lang="en-US" altLang="ko-KR" dirty="0"/>
          </a:p>
        </p:txBody>
      </p:sp>
    </p:spTree>
    <p:extLst>
      <p:ext uri="{BB962C8B-B14F-4D97-AF65-F5344CB8AC3E}">
        <p14:creationId xmlns:p14="http://schemas.microsoft.com/office/powerpoint/2010/main" val="6692830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39706</TotalTime>
  <Words>303</Words>
  <Application>Microsoft Office PowerPoint</Application>
  <PresentationFormat>On-screen Show (4:3)</PresentationFormat>
  <Paragraphs>85</Paragraphs>
  <Slides>7</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ＭＳ Ｐゴシック</vt:lpstr>
      <vt:lpstr>ＭＳ Ｐゴシック</vt:lpstr>
      <vt:lpstr>Arial</vt:lpstr>
      <vt:lpstr>Times New Roman</vt:lpstr>
      <vt:lpstr>Default Design</vt:lpstr>
      <vt:lpstr>PowerPoint Presentation</vt:lpstr>
      <vt:lpstr>IEEE 802.15.4z EIR Closing report</vt:lpstr>
      <vt:lpstr>PowerPoint Presentation</vt:lpstr>
      <vt:lpstr>Additional Contributions</vt:lpstr>
      <vt:lpstr>Merged Contributions - Progress</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TG4z July Closing Repoprt</dc:title>
  <dc:subject>IEEE 802.15</dc:subject>
  <dc:creator>Tim Harrington</dc:creator>
  <cp:keywords/>
  <dc:description/>
  <cp:lastModifiedBy>Tim Harrington</cp:lastModifiedBy>
  <cp:revision>671</cp:revision>
  <cp:lastPrinted>2015-07-14T16:02:16Z</cp:lastPrinted>
  <dcterms:created xsi:type="dcterms:W3CDTF">2009-07-12T16:25:16Z</dcterms:created>
  <dcterms:modified xsi:type="dcterms:W3CDTF">2018-07-12T21:47:09Z</dcterms:modified>
  <cp:category/>
</cp:coreProperties>
</file>