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27" r:id="rId3"/>
    <p:sldId id="328" r:id="rId4"/>
    <p:sldId id="335" r:id="rId5"/>
    <p:sldId id="330" r:id="rId6"/>
    <p:sldId id="331" r:id="rId7"/>
    <p:sldId id="332" r:id="rId8"/>
    <p:sldId id="334" r:id="rId9"/>
    <p:sldId id="336"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7" d="100"/>
          <a:sy n="87" d="100"/>
        </p:scale>
        <p:origin x="1349"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15-18-0374-00-004x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July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July 2018 plenary</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July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7/12/2018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Amendment contributions for:</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SUN OFDM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SUN O-QPSK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SUN FSK enhancements</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762904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075686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P802.15.4x-D0 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Chris </a:t>
            </a:r>
            <a:r>
              <a:rPr lang="en-US" altLang="en-US" sz="2000" dirty="0" err="1">
                <a:solidFill>
                  <a:srgbClr val="000000"/>
                </a:solidFill>
              </a:rPr>
              <a:t>Hett</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ballot of P802.15.4x-D0 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064201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39948</TotalTime>
  <Words>515</Words>
  <Application>Microsoft Office PowerPoint</Application>
  <PresentationFormat>On-screen Show (4:3)</PresentationFormat>
  <Paragraphs>108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굴림</vt:lpstr>
      <vt:lpstr>ＭＳ Ｐゴシック</vt:lpstr>
      <vt:lpstr>ＭＳ Ｐゴシック</vt:lpstr>
      <vt:lpstr>Arial</vt:lpstr>
      <vt:lpstr>Times New Roman</vt:lpstr>
      <vt:lpstr>Default Design</vt:lpstr>
      <vt:lpstr>PowerPoint Presentation</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663</cp:revision>
  <cp:lastPrinted>2015-07-14T16:02:16Z</cp:lastPrinted>
  <dcterms:created xsi:type="dcterms:W3CDTF">2009-07-12T16:25:16Z</dcterms:created>
  <dcterms:modified xsi:type="dcterms:W3CDTF">2018-07-13T01:42:11Z</dcterms:modified>
  <cp:category/>
</cp:coreProperties>
</file>