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87" r:id="rId2"/>
    <p:sldId id="327" r:id="rId3"/>
    <p:sldId id="328" r:id="rId4"/>
    <p:sldId id="335" r:id="rId5"/>
    <p:sldId id="330" r:id="rId6"/>
    <p:sldId id="331" r:id="rId7"/>
    <p:sldId id="332" r:id="rId8"/>
    <p:sldId id="334" r:id="rId9"/>
    <p:sldId id="336"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10"/>
    <p:restoredTop sz="95701" autoAdjust="0"/>
  </p:normalViewPr>
  <p:slideViewPr>
    <p:cSldViewPr>
      <p:cViewPr varScale="1">
        <p:scale>
          <a:sx n="87" d="100"/>
          <a:sy n="87" d="100"/>
        </p:scale>
        <p:origin x="667"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712410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5874128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629503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7</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7</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614853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8</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8</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5212395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9</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9</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072277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&lt;March 2016&gt;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15-18-0374-00-004x</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Matt Gillmore - </a:t>
            </a:r>
            <a:r>
              <a:rPr lang="en-US" dirty="0" err="1"/>
              <a:t>Itron</a:t>
            </a:r>
            <a:endParaRPr lang="en-US" dirty="0"/>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TG-FANE Closing report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10 May 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Matt Gillmore</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[Liberty Lake, WA]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a:solidFill>
                  <a:srgbClr val="FF0000"/>
                </a:solidFill>
                <a:latin typeface="Times New Roman" pitchFamily="18" charset="0"/>
                <a:ea typeface="ＭＳ Ｐゴシック" pitchFamily="-65" charset="-128"/>
                <a:cs typeface="+mn-cs"/>
              </a:rPr>
              <a:t>matthew.gillmore@itron.com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TG-FANE closing report </a:t>
            </a:r>
            <a:r>
              <a:rPr lang="en-US" sz="1600" dirty="0">
                <a:latin typeface="Times New Roman" pitchFamily="18" charset="0"/>
                <a:ea typeface="ＭＳ Ｐゴシック" pitchFamily="-65" charset="-128"/>
                <a:cs typeface="+mn-cs"/>
              </a:rPr>
              <a:t>for May 2018 interim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Status update of </a:t>
            </a:r>
            <a:r>
              <a:rPr lang="en-US" sz="1600" dirty="0" err="1">
                <a:latin typeface="Times New Roman" pitchFamily="18" charset="0"/>
                <a:ea typeface="ＭＳ Ｐゴシック" pitchFamily="-65" charset="-128"/>
                <a:cs typeface="+mn-cs"/>
              </a:rPr>
              <a:t>TGx</a:t>
            </a:r>
            <a:r>
              <a:rPr lang="en-US" sz="1600" dirty="0">
                <a:latin typeface="Times New Roman" pitchFamily="18" charset="0"/>
                <a:ea typeface="ＭＳ Ｐゴシック" pitchFamily="-65" charset="-128"/>
                <a:cs typeface="+mn-cs"/>
              </a:rPr>
              <a:t> May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altLang="ko-KR" sz="1600" dirty="0">
                <a:ea typeface="굴림" pitchFamily="50" charset="-127"/>
              </a:rPr>
              <a:t>Report of TG-FANE activities during May 2018 Meeting</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&lt;March 2016&gt;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TG-FANE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July 12, 2018</a:t>
            </a:r>
          </a:p>
          <a:p>
            <a:endParaRPr lang="en-US" sz="2400" dirty="0"/>
          </a:p>
          <a:p>
            <a:r>
              <a:rPr lang="en-US" altLang="ja-JP" sz="2400" dirty="0"/>
              <a:t>Matt Gillmore</a:t>
            </a:r>
          </a:p>
          <a:p>
            <a:r>
              <a:rPr lang="en-US" sz="2400" dirty="0"/>
              <a:t>TG-FANE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7/12/2018</a:t>
            </a:fld>
            <a:endParaRPr lang="en-US" altLang="ko-KR" dirty="0"/>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Matt Gillmore - </a:t>
            </a:r>
            <a:r>
              <a:rPr lang="en-US" dirty="0" err="1"/>
              <a:t>Itron</a:t>
            </a:r>
            <a:endParaRPr lang="en-US" dirty="0"/>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TG4x Officers</a:t>
            </a:r>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r>
              <a:rPr lang="en-US" altLang="en-US" sz="2800" dirty="0">
                <a:solidFill>
                  <a:srgbClr val="000000"/>
                </a:solidFill>
              </a:rPr>
              <a:t>Chair: Matt Gillmore (</a:t>
            </a:r>
            <a:r>
              <a:rPr lang="en-US" altLang="en-US" sz="2800" dirty="0" err="1">
                <a:solidFill>
                  <a:srgbClr val="000000"/>
                </a:solidFill>
              </a:rPr>
              <a:t>Itron</a:t>
            </a:r>
            <a:r>
              <a:rPr lang="en-US" altLang="en-US" sz="2800" dirty="0">
                <a:solidFill>
                  <a:srgbClr val="000000"/>
                </a:solidFill>
              </a:rPr>
              <a:t>)</a:t>
            </a:r>
          </a:p>
          <a:p>
            <a:pPr lvl="2" eaLnBrk="1" hangingPunct="1">
              <a:spcBef>
                <a:spcPts val="375"/>
              </a:spcBef>
              <a:buSzPct val="100000"/>
            </a:pPr>
            <a:r>
              <a:rPr lang="en-US" altLang="en-US" sz="2800" dirty="0">
                <a:solidFill>
                  <a:srgbClr val="000000"/>
                </a:solidFill>
              </a:rPr>
              <a:t>Vice Chair: 	Kunal Shah (</a:t>
            </a:r>
            <a:r>
              <a:rPr lang="en-US" altLang="en-US" sz="2800" dirty="0" err="1">
                <a:solidFill>
                  <a:srgbClr val="000000"/>
                </a:solidFill>
              </a:rPr>
              <a:t>Itron</a:t>
            </a:r>
            <a:r>
              <a:rPr lang="en-US" altLang="en-US" sz="2800" dirty="0">
                <a:solidFill>
                  <a:srgbClr val="000000"/>
                </a:solidFill>
              </a:rPr>
              <a:t>)</a:t>
            </a:r>
          </a:p>
          <a:p>
            <a:pPr lvl="2" eaLnBrk="1" hangingPunct="1">
              <a:spcBef>
                <a:spcPts val="375"/>
              </a:spcBef>
              <a:buSzPct val="100000"/>
            </a:pPr>
            <a:r>
              <a:rPr lang="en-US" altLang="en-US" sz="2800" dirty="0">
                <a:solidFill>
                  <a:srgbClr val="000000"/>
                </a:solidFill>
              </a:rPr>
              <a:t>Editors: 	Kunal Shah, Chris Calvert (L&amp;G)</a:t>
            </a:r>
          </a:p>
          <a:p>
            <a:pPr lvl="2" eaLnBrk="1" hangingPunct="1">
              <a:spcBef>
                <a:spcPts val="375"/>
              </a:spcBef>
              <a:buSzPct val="100000"/>
            </a:pP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7/12/2018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Status Update</a:t>
            </a:r>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Amendment contributions for:</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OFDM enhancements</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O-QPSK enhancements</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FSK enhancements</a:t>
            </a:r>
          </a:p>
          <a:p>
            <a:pPr marL="1314450" lvl="2" indent="-457200" eaLnBrk="1" hangingPunct="1">
              <a:spcBef>
                <a:spcPts val="375"/>
              </a:spcBef>
              <a:buSzPct val="100000"/>
              <a:buFont typeface="Arial" panose="020B0604020202020204" pitchFamily="34" charset="0"/>
              <a:buChar char="•"/>
            </a:pP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7/12/2018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576290435"/>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 for TG4x Letter Ballot</a:t>
            </a:r>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r>
              <a:rPr lang="en-US" altLang="en-US" sz="2800" dirty="0">
                <a:solidFill>
                  <a:srgbClr val="000000"/>
                </a:solidFill>
              </a:rPr>
              <a:t>Move that TG4x formally request that the 802.15 WG start a WG Letter Ballot requesting approval to forward document P802.15.4x-D0 to Sponsor Ballot </a:t>
            </a:r>
          </a:p>
          <a:p>
            <a:pPr lvl="2" eaLnBrk="1" hangingPunct="1">
              <a:spcBef>
                <a:spcPts val="375"/>
              </a:spcBef>
              <a:buSzPct val="100000"/>
            </a:pPr>
            <a:r>
              <a:rPr lang="en-US" altLang="en-US" sz="2800" dirty="0">
                <a:solidFill>
                  <a:srgbClr val="000000"/>
                </a:solidFill>
              </a:rPr>
              <a:t>Moved: Kunal Shah</a:t>
            </a:r>
          </a:p>
          <a:p>
            <a:pPr lvl="2" eaLnBrk="1" hangingPunct="1">
              <a:spcBef>
                <a:spcPts val="375"/>
              </a:spcBef>
              <a:buSzPct val="100000"/>
            </a:pPr>
            <a:r>
              <a:rPr lang="en-US" altLang="en-US" sz="2800" dirty="0">
                <a:solidFill>
                  <a:srgbClr val="000000"/>
                </a:solidFill>
              </a:rPr>
              <a:t>Second: Philip E. Beecher </a:t>
            </a:r>
            <a:r>
              <a:rPr lang="en-US" altLang="en-US" sz="2800" dirty="0" err="1">
                <a:solidFill>
                  <a:srgbClr val="000000"/>
                </a:solidFill>
              </a:rPr>
              <a:t>esq.</a:t>
            </a:r>
            <a:endParaRPr lang="en-US" altLang="en-US" sz="2800" dirty="0">
              <a:solidFill>
                <a:srgbClr val="000000"/>
              </a:solidFill>
            </a:endParaRPr>
          </a:p>
          <a:p>
            <a:pPr lvl="2" eaLnBrk="1" hangingPunct="1">
              <a:spcBef>
                <a:spcPts val="375"/>
              </a:spcBef>
              <a:buSzPct val="100000"/>
            </a:pPr>
            <a:r>
              <a:rPr lang="en-US" altLang="en-US" sz="2800" dirty="0">
                <a:solidFill>
                  <a:srgbClr val="000000"/>
                </a:solidFill>
              </a:rPr>
              <a:t>Unanimous consent</a:t>
            </a:r>
          </a:p>
          <a:p>
            <a:pPr marL="1314450" lvl="2" indent="-457200" eaLnBrk="1" hangingPunct="1">
              <a:spcBef>
                <a:spcPts val="375"/>
              </a:spcBef>
              <a:buSzPct val="100000"/>
              <a:buFont typeface="Arial" panose="020B0604020202020204" pitchFamily="34" charset="0"/>
              <a:buChar char="•"/>
            </a:pP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7/12/2018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20756863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BRC Motion</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r>
              <a:rPr lang="en-US" altLang="en-US" sz="2000" dirty="0">
                <a:solidFill>
                  <a:srgbClr val="000000"/>
                </a:solidFill>
              </a:rPr>
              <a:t>Move that Task Group Tg4x requests 802.15 WG approve the formation of a Ballot Resolution Committee (BRC) </a:t>
            </a:r>
            <a:r>
              <a:rPr lang="en-US" altLang="en-US" sz="2000">
                <a:solidFill>
                  <a:srgbClr val="000000"/>
                </a:solidFill>
              </a:rPr>
              <a:t>for P802.15.4x-D0 </a:t>
            </a:r>
            <a:r>
              <a:rPr lang="en-US" altLang="en-US" sz="2000" dirty="0">
                <a:solidFill>
                  <a:srgbClr val="000000"/>
                </a:solidFill>
              </a:rPr>
              <a:t>with the following membership: Matt Gillmore, Kunal Shah, Chris Calvert, Phil Beecher, Clint Powell. The 802.15.4x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lvl="2" eaLnBrk="1" hangingPunct="1">
              <a:spcBef>
                <a:spcPts val="375"/>
              </a:spcBef>
              <a:buSzPct val="100000"/>
            </a:pPr>
            <a:r>
              <a:rPr lang="en-US" altLang="en-US" sz="2000" dirty="0">
                <a:solidFill>
                  <a:srgbClr val="000000"/>
                </a:solidFill>
              </a:rPr>
              <a:t>Moved By: Kunal Shah</a:t>
            </a:r>
          </a:p>
          <a:p>
            <a:pPr lvl="2" eaLnBrk="1" hangingPunct="1">
              <a:spcBef>
                <a:spcPts val="375"/>
              </a:spcBef>
              <a:buSzPct val="100000"/>
            </a:pPr>
            <a:r>
              <a:rPr lang="en-US" altLang="en-US" sz="2000" dirty="0">
                <a:solidFill>
                  <a:srgbClr val="000000"/>
                </a:solidFill>
              </a:rPr>
              <a:t>Seconded By: Chris </a:t>
            </a:r>
            <a:r>
              <a:rPr lang="en-US" altLang="en-US" sz="2000" dirty="0" err="1">
                <a:solidFill>
                  <a:srgbClr val="000000"/>
                </a:solidFill>
              </a:rPr>
              <a:t>Hett</a:t>
            </a:r>
            <a:endParaRPr lang="en-US" altLang="en-US" sz="2000" dirty="0">
              <a:solidFill>
                <a:srgbClr val="000000"/>
              </a:solidFill>
            </a:endParaRPr>
          </a:p>
          <a:p>
            <a:pPr lvl="2" eaLnBrk="1" hangingPunct="1">
              <a:spcBef>
                <a:spcPts val="375"/>
              </a:spcBef>
              <a:buSzPct val="100000"/>
            </a:pPr>
            <a:r>
              <a:rPr lang="en-US" altLang="en-US" sz="2000" dirty="0">
                <a:solidFill>
                  <a:srgbClr val="000000"/>
                </a:solidFill>
              </a:rPr>
              <a:t>Unanimous Consent</a:t>
            </a:r>
          </a:p>
          <a:p>
            <a:pPr marL="1314450" lvl="2" indent="-457200" eaLnBrk="1" hangingPunct="1">
              <a:spcBef>
                <a:spcPts val="375"/>
              </a:spcBef>
              <a:buSzPct val="100000"/>
              <a:buFont typeface="Arial" panose="020B0604020202020204" pitchFamily="34" charset="0"/>
              <a:buChar char="•"/>
            </a:pP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7/12/2018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387892462"/>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 for TG4x Letter Ballot</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r>
              <a:rPr lang="en-US" altLang="en-US" sz="2800" dirty="0">
                <a:solidFill>
                  <a:srgbClr val="000000"/>
                </a:solidFill>
              </a:rPr>
              <a:t>Move that the 802.15 WG start a WG Letter Ballot requesting approval to forward document P802.15.4x-D0 to Sponsor Ballot </a:t>
            </a:r>
          </a:p>
          <a:p>
            <a:pPr lvl="2" eaLnBrk="1" hangingPunct="1">
              <a:spcBef>
                <a:spcPts val="375"/>
              </a:spcBef>
              <a:buSzPct val="100000"/>
            </a:pPr>
            <a:r>
              <a:rPr lang="en-US" altLang="en-US" sz="2800" dirty="0">
                <a:solidFill>
                  <a:srgbClr val="000000"/>
                </a:solidFill>
              </a:rPr>
              <a:t>Moved: Matt Gillmore</a:t>
            </a:r>
          </a:p>
          <a:p>
            <a:pPr lvl="2" eaLnBrk="1" hangingPunct="1">
              <a:spcBef>
                <a:spcPts val="375"/>
              </a:spcBef>
              <a:buSzPct val="100000"/>
            </a:pPr>
            <a:r>
              <a:rPr lang="en-US" altLang="en-US" sz="2800" dirty="0">
                <a:solidFill>
                  <a:srgbClr val="000000"/>
                </a:solidFill>
              </a:rPr>
              <a:t>Second:</a:t>
            </a:r>
          </a:p>
          <a:p>
            <a:pPr marL="1314450" lvl="2" indent="-457200" eaLnBrk="1" hangingPunct="1">
              <a:spcBef>
                <a:spcPts val="375"/>
              </a:spcBef>
              <a:buSzPct val="100000"/>
              <a:buFont typeface="Arial" panose="020B0604020202020204" pitchFamily="34" charset="0"/>
              <a:buChar char="•"/>
            </a:pPr>
            <a:endParaRPr lang="en-US" altLang="en-US" sz="36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7/12/2018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302465284"/>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BRC Motion</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endParaRPr lang="en-US" altLang="en-US" sz="16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Move that 802.15 WG approve the formation of a Ballot Resolution Committee (BRC) for the ballot of P802.15.4x-D0 with the following membership: Matt Gillmore, Kunal Shah, Chris Calvert, Phil Beecher, Clint Powell. The 802.15.4x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Moved By: Matt Gillmore</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Seconded By: </a:t>
            </a: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7/12/2018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56664607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BRC Call Times</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endParaRPr lang="en-US" altLang="en-US" sz="16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Thursday 4pm ET/1pm PT </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Call schedule to be announced on the 802.15.4x mail reflector</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7/12/2018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50642017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39821</TotalTime>
  <Words>512</Words>
  <Application>Microsoft Office PowerPoint</Application>
  <PresentationFormat>On-screen Show (4:3)</PresentationFormat>
  <Paragraphs>108</Paragraphs>
  <Slides>9</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굴림</vt:lpstr>
      <vt:lpstr>ＭＳ Ｐゴシック</vt:lpstr>
      <vt:lpstr>ＭＳ Ｐゴシック</vt:lpstr>
      <vt:lpstr>Arial</vt:lpstr>
      <vt:lpstr>Times New Roman</vt:lpstr>
      <vt:lpstr>Default Design</vt:lpstr>
      <vt:lpstr>PowerPoint Presentation</vt:lpstr>
      <vt:lpstr>TG-FANE Closing Report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Gillmore, Matthew</cp:lastModifiedBy>
  <cp:revision>662</cp:revision>
  <cp:lastPrinted>2015-07-14T16:02:16Z</cp:lastPrinted>
  <dcterms:created xsi:type="dcterms:W3CDTF">2009-07-12T16:25:16Z</dcterms:created>
  <dcterms:modified xsi:type="dcterms:W3CDTF">2018-07-12T23:35:14Z</dcterms:modified>
  <cp:category/>
</cp:coreProperties>
</file>