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15-18-0359-00-0vat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15-18-0359-00-0vat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CSK Based OCC </a:t>
            </a:r>
            <a:r>
              <a:rPr lang="en-US" sz="1600" dirty="0">
                <a:latin typeface="Times New Roman" pitchFamily="18" charset="0"/>
                <a:cs typeface="Times New Roman" pitchFamily="18" charset="0"/>
              </a:rPr>
              <a:t>for Heavy </a:t>
            </a:r>
            <a:r>
              <a:rPr lang="en-US" sz="1600" dirty="0" smtClean="0">
                <a:latin typeface="Times New Roman" pitchFamily="18" charset="0"/>
                <a:cs typeface="Times New Roman" pitchFamily="18" charset="0"/>
              </a:rPr>
              <a:t>Machinery Management On Construction Site</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Minwoo </a:t>
            </a:r>
            <a:r>
              <a:rPr lang="en-US" sz="1600" dirty="0">
                <a:latin typeface="Times New Roman" pitchFamily="18" charset="0"/>
                <a:cs typeface="Times New Roman" pitchFamily="18" charset="0"/>
              </a:rPr>
              <a:t>Lee (SNUST</a:t>
            </a:r>
            <a:r>
              <a:rPr lang="en-US"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Vinayagam Mariappan (SNUST</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CSK based OCC V2X communication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The proposed CSK based OCC data link model proposed to introduce the possibility of using light communication for heavy machinery management on construction site</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This proposed solution can </a:t>
            </a:r>
            <a:r>
              <a:rPr lang="en-US" altLang="ko-KR" sz="1600" dirty="0">
                <a:latin typeface="Times New Roman" pitchFamily="18" charset="0"/>
                <a:cs typeface="Times New Roman" pitchFamily="18" charset="0"/>
              </a:rPr>
              <a:t>be utilized as a part of a complex of monitoring, logistics and   scheduling</a:t>
            </a:r>
            <a:r>
              <a:rPr lang="en-US" altLang="ko-KR" sz="1600" dirty="0" smtClean="0">
                <a:latin typeface="Times New Roman" pitchFamily="18" charset="0"/>
                <a:cs typeface="Times New Roman" pitchFamily="18" charset="0"/>
              </a:rPr>
              <a:t>. </a:t>
            </a:r>
            <a:endParaRPr lang="en-US" altLang="ko-KR"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CSK based OCC </a:t>
            </a:r>
            <a:r>
              <a:rPr lang="en-US" sz="1600" dirty="0">
                <a:latin typeface="Times New Roman" pitchFamily="18" charset="0"/>
                <a:cs typeface="Times New Roman" pitchFamily="18" charset="0"/>
              </a:rPr>
              <a:t>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a:t>
            </a:r>
          </a:p>
          <a:p>
            <a:pPr marL="228600" algn="just"/>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Construction Areas Management</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CSK Based OCC for Heavy Machinery Management</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5404" y="645336"/>
            <a:ext cx="8991600" cy="6858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Needs for Construction Areas Management</a:t>
            </a:r>
          </a:p>
        </p:txBody>
      </p:sp>
      <p:sp>
        <p:nvSpPr>
          <p:cNvPr id="10" name="Content Placeholder 2"/>
          <p:cNvSpPr txBox="1">
            <a:spLocks/>
          </p:cNvSpPr>
          <p:nvPr/>
        </p:nvSpPr>
        <p:spPr>
          <a:xfrm>
            <a:off x="4876800" y="1804000"/>
            <a:ext cx="3967589" cy="4038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pay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high-price of time management of heavy machinery during construction activities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Requires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easy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 to provide optimal scheduling of moving, staying time and working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scope</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Operative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broadcasting to heavy machinery vehicles about current position</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providing for time scheduling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providing for working scope (in current use case volume of concrete should be uploaded)</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5" name="TextBox 53"/>
          <p:cNvSpPr txBox="1">
            <a:spLocks noChangeArrowheads="1"/>
          </p:cNvSpPr>
          <p:nvPr/>
        </p:nvSpPr>
        <p:spPr bwMode="auto">
          <a:xfrm>
            <a:off x="381001" y="5419248"/>
            <a:ext cx="414808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Concrete Filling Truck Management in Construction Area </a:t>
            </a:r>
            <a:r>
              <a:rPr kumimoji="0" lang="en-US" altLang="ko-KR" sz="1000" b="1" dirty="0" smtClean="0">
                <a:cs typeface="Times New Roman" panose="02020603050405020304" pitchFamily="18" charset="0"/>
              </a:rPr>
              <a:t>&gt;</a:t>
            </a: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87394"/>
            <a:ext cx="4175415" cy="307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CSK Based OCC for Heavy Machinery Management</a:t>
            </a:r>
          </a:p>
        </p:txBody>
      </p:sp>
      <p:sp>
        <p:nvSpPr>
          <p:cNvPr id="41" name="Content Placeholder 2"/>
          <p:cNvSpPr txBox="1">
            <a:spLocks/>
          </p:cNvSpPr>
          <p:nvPr/>
        </p:nvSpPr>
        <p:spPr>
          <a:xfrm>
            <a:off x="466847" y="4349907"/>
            <a:ext cx="4488362" cy="2050893"/>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CSK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OCC Data Link</a:t>
            </a:r>
            <a:endPar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CSK based LED Patch / Lamp</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Camera Installed on Machinery</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1200150" lvl="2" indent="-285750" algn="just">
              <a:lnSpc>
                <a:spcPct val="150000"/>
              </a:lnSpc>
              <a:buFont typeface="Arial" panose="020B0604020202020204" pitchFamily="34"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708434" y="4184682"/>
            <a:ext cx="79489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CSK </a:t>
            </a:r>
            <a:r>
              <a:rPr lang="en-US" altLang="ko-KR" sz="1000" b="1" dirty="0" smtClean="0">
                <a:cs typeface="Times New Roman" panose="02020603050405020304" pitchFamily="18" charset="0"/>
              </a:rPr>
              <a:t>based OCC </a:t>
            </a:r>
            <a:r>
              <a:rPr kumimoji="0" lang="en-US" altLang="ko-KR" sz="1000" b="1" dirty="0" smtClean="0">
                <a:cs typeface="Times New Roman" panose="02020603050405020304" pitchFamily="18" charset="0"/>
              </a:rPr>
              <a:t>Data </a:t>
            </a:r>
            <a:r>
              <a:rPr lang="en-IN" altLang="ko-KR" sz="1000" b="1" dirty="0" smtClean="0">
                <a:cs typeface="Times New Roman" panose="02020603050405020304" pitchFamily="18" charset="0"/>
              </a:rPr>
              <a:t>Link Solution Use-case for Construction Site Monitoring, Logistics and Work Scheduling</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363676"/>
            <a:ext cx="7772400" cy="2879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Content Placeholder 2"/>
          <p:cNvSpPr txBox="1">
            <a:spLocks/>
          </p:cNvSpPr>
          <p:nvPr/>
        </p:nvSpPr>
        <p:spPr>
          <a:xfrm>
            <a:off x="4891996" y="4670082"/>
            <a:ext cx="3794804" cy="145229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more than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200m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with lens</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00012" y="1600200"/>
            <a:ext cx="8943975" cy="4191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CSK Based OCC for Heavy Machinery Management On Construction Site</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existing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CSK based LED Patch, LED Lamp, Signage used in the construction site and Construction site heavy machineries built-in cameras</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solution can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 utilized as a part of a complex of monitoring, logistics and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work scheduling, etc.</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10390</TotalTime>
  <Words>298</Words>
  <Application>Microsoft Office PowerPoint</Application>
  <PresentationFormat>On-screen Show (4:3)</PresentationFormat>
  <Paragraphs>65</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405</cp:revision>
  <cp:lastPrinted>2017-05-07T15:48:38Z</cp:lastPrinted>
  <dcterms:created xsi:type="dcterms:W3CDTF">2010-05-15T17:50:32Z</dcterms:created>
  <dcterms:modified xsi:type="dcterms:W3CDTF">2018-07-12T12:15:24Z</dcterms:modified>
</cp:coreProperties>
</file>