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15-18-0354-00-0vat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15-18-0354-00-0vat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35531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OWC Technology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based </a:t>
            </a:r>
            <a:r>
              <a:rPr lang="en-US" sz="1600" dirty="0" smtClean="0">
                <a:latin typeface="Times New Roman" pitchFamily="18" charset="0"/>
                <a:cs typeface="Times New Roman" pitchFamily="18" charset="0"/>
              </a:rPr>
              <a:t>Automatic Stockpile Sorting Subsystem Solution using </a:t>
            </a:r>
            <a:r>
              <a:rPr lang="en-US" sz="1600" dirty="0">
                <a:latin typeface="Times New Roman" pitchFamily="18" charset="0"/>
                <a:cs typeface="Times New Roman" pitchFamily="18" charset="0"/>
              </a:rPr>
              <a:t>Factory </a:t>
            </a:r>
            <a:r>
              <a:rPr lang="en-US" sz="1600" dirty="0" smtClean="0">
                <a:latin typeface="Times New Roman" pitchFamily="18" charset="0"/>
                <a:cs typeface="Times New Roman" pitchFamily="18" charset="0"/>
              </a:rPr>
              <a:t>Vehicle</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(SNUST), </a:t>
            </a:r>
            <a:r>
              <a:rPr lang="en-US" sz="1600" dirty="0" err="1">
                <a:latin typeface="Times New Roman" pitchFamily="18" charset="0"/>
                <a:cs typeface="Times New Roman" pitchFamily="18" charset="0"/>
              </a:rPr>
              <a:t>Suhyung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 (</a:t>
            </a:r>
            <a:r>
              <a:rPr lang="en-US" sz="1600" dirty="0">
                <a:latin typeface="Times New Roman" pitchFamily="18" charset="0"/>
                <a:cs typeface="Times New Roman" pitchFamily="18" charset="0"/>
              </a:rPr>
              <a:t>Hans ENS Co., Ltd.), </a:t>
            </a:r>
            <a:r>
              <a:rPr lang="en-US" sz="1600" dirty="0" err="1">
                <a:latin typeface="Times New Roman" pitchFamily="18" charset="0"/>
                <a:cs typeface="Times New Roman" pitchFamily="18" charset="0"/>
              </a:rPr>
              <a:t>Kirhyong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Seil</a:t>
            </a:r>
            <a:r>
              <a:rPr lang="en-US" sz="1600" dirty="0">
                <a:latin typeface="Times New Roman" pitchFamily="18" charset="0"/>
                <a:cs typeface="Times New Roman" pitchFamily="18" charset="0"/>
              </a:rPr>
              <a:t> Technologies Co., Ltd.), </a:t>
            </a:r>
            <a:r>
              <a:rPr lang="en-US" sz="1600" dirty="0" err="1" smtClean="0">
                <a:latin typeface="Times New Roman" pitchFamily="18" charset="0"/>
                <a:cs typeface="Times New Roman" pitchFamily="18" charset="0"/>
              </a:rPr>
              <a:t>Soonho</a:t>
            </a:r>
            <a:r>
              <a:rPr lang="en-US" sz="1600" dirty="0" smtClean="0">
                <a:latin typeface="Times New Roman" pitchFamily="18" charset="0"/>
                <a:cs typeface="Times New Roman" pitchFamily="18" charset="0"/>
              </a:rPr>
              <a:t> Jung(Sunil </a:t>
            </a:r>
            <a:r>
              <a:rPr lang="en-US" sz="1600" dirty="0" err="1" smtClean="0">
                <a:latin typeface="Times New Roman" pitchFamily="18" charset="0"/>
                <a:cs typeface="Times New Roman" pitchFamily="18" charset="0"/>
              </a:rPr>
              <a:t>Elecomm</a:t>
            </a:r>
            <a:r>
              <a:rPr lang="en-US" sz="1600" dirty="0" smtClean="0">
                <a:latin typeface="Times New Roman" pitchFamily="18" charset="0"/>
                <a:cs typeface="Times New Roman" pitchFamily="18" charset="0"/>
              </a:rPr>
              <a:t> Co., Ltd.), </a:t>
            </a:r>
            <a:r>
              <a:rPr lang="en-US" sz="1600" dirty="0" err="1" smtClean="0">
                <a:latin typeface="Times New Roman" pitchFamily="18" charset="0"/>
                <a:cs typeface="Times New Roman" pitchFamily="18" charset="0"/>
              </a:rPr>
              <a:t>Vinayagam</a:t>
            </a:r>
            <a:r>
              <a:rPr lang="en-US" sz="1600" dirty="0" smtClean="0">
                <a:latin typeface="Times New Roman" pitchFamily="18" charset="0"/>
                <a:cs typeface="Times New Roman" pitchFamily="18" charset="0"/>
              </a:rPr>
              <a:t> Mariappan (</a:t>
            </a:r>
            <a:r>
              <a:rPr lang="en-US" sz="1600" dirty="0">
                <a:latin typeface="Times New Roman" pitchFamily="18" charset="0"/>
                <a:cs typeface="Times New Roman" pitchFamily="18" charset="0"/>
              </a:rPr>
              <a:t>SNUST)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OWC Link design consideration for VAT. This proposed OWC solution helps to design </a:t>
            </a:r>
            <a:r>
              <a:rPr lang="en-US" altLang="ko-KR" sz="1600" dirty="0" smtClean="0">
                <a:latin typeface="Times New Roman" pitchFamily="18" charset="0"/>
                <a:cs typeface="Times New Roman" pitchFamily="18" charset="0"/>
              </a:rPr>
              <a:t>a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automatic stockpile sorting subsystem solution in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factory</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This can be used on </a:t>
            </a:r>
            <a:r>
              <a:rPr lang="en-US" altLang="ko-KR" sz="1600" dirty="0">
                <a:latin typeface="Times New Roman" pitchFamily="18" charset="0"/>
                <a:cs typeface="Times New Roman" pitchFamily="18" charset="0"/>
              </a:rPr>
              <a:t>the application services like </a:t>
            </a:r>
            <a:r>
              <a:rPr lang="en-US" altLang="ko-KR" sz="1600" dirty="0" smtClean="0">
                <a:latin typeface="Times New Roman" pitchFamily="18" charset="0"/>
                <a:cs typeface="Times New Roman" pitchFamily="18" charset="0"/>
              </a:rPr>
              <a:t>IoT/IoL</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LED ID,</a:t>
            </a:r>
            <a:r>
              <a:rPr lang="en-US" altLang="ko-KR" sz="1600" dirty="0">
                <a:latin typeface="Times New Roman" pitchFamily="18" charset="0"/>
                <a:cs typeface="Times New Roman" pitchFamily="18" charset="0"/>
              </a:rPr>
              <a:t> digital signage with connected information services</a:t>
            </a:r>
            <a:r>
              <a:rPr lang="en-US" altLang="ko-KR" sz="1600" dirty="0" smtClean="0">
                <a:latin typeface="Times New Roman" pitchFamily="18" charset="0"/>
                <a:cs typeface="Times New Roman" pitchFamily="18" charset="0"/>
              </a:rPr>
              <a:t> etc</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in factoring or shopping malls etc.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OWC based </a:t>
            </a:r>
            <a:r>
              <a:rPr lang="en-US" sz="1600" dirty="0" smtClean="0">
                <a:latin typeface="Times New Roman" pitchFamily="18" charset="0"/>
                <a:cs typeface="Times New Roman" pitchFamily="18" charset="0"/>
              </a:rPr>
              <a:t>automatic stockpile sorting subsystem solution in factory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Stockpile Sorting Subsystem</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for Automatic Stockpile Sorting Subsystem</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Automatic Stockpile Sorting Subsystem</a:t>
            </a:r>
          </a:p>
        </p:txBody>
      </p:sp>
      <p:sp>
        <p:nvSpPr>
          <p:cNvPr id="10" name="Content Placeholder 2"/>
          <p:cNvSpPr txBox="1">
            <a:spLocks/>
          </p:cNvSpPr>
          <p:nvPr/>
        </p:nvSpPr>
        <p:spPr>
          <a:xfrm>
            <a:off x="4003614" y="1524000"/>
            <a:ext cx="4601182" cy="4622247"/>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supply chain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is one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the key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issues in smart factory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which has to be managed is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inventory</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smart factory inventory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includes a vast spectrum of materials that is being transferred, stored, consumed, produced, packaged, or sold in one way or another during a firm`s normal curse of business.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planning, storing, moving and accounting for inventory is the basis for all logistics </a:t>
            </a:r>
            <a:endPar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Idea</a:t>
            </a:r>
            <a:endPar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lighting and installed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CCTV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Factory vehicles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front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and camera installed in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implement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stockpile sorting subsystem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a simple interface to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inventory system for stockpile sorting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without additional interaction with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support human resources.</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2"/>
          <p:cNvSpPr txBox="1"/>
          <p:nvPr/>
        </p:nvSpPr>
        <p:spPr>
          <a:xfrm rot="16200000">
            <a:off x="3280411" y="5550109"/>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
        <p:nvSpPr>
          <p:cNvPr id="15" name="TextBox 53"/>
          <p:cNvSpPr txBox="1">
            <a:spLocks noChangeArrowheads="1"/>
          </p:cNvSpPr>
          <p:nvPr/>
        </p:nvSpPr>
        <p:spPr bwMode="auto">
          <a:xfrm>
            <a:off x="609600" y="5969385"/>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Smart Factory Stockpile Management </a:t>
            </a:r>
            <a:r>
              <a:rPr kumimoji="0" lang="en-US" altLang="ko-KR" sz="1000" b="1" dirty="0" smtClean="0">
                <a:cs typeface="Times New Roman" panose="02020603050405020304" pitchFamily="18" charset="0"/>
              </a:rPr>
              <a:t>&gt;</a:t>
            </a:r>
          </a:p>
        </p:txBody>
      </p:sp>
      <p:pic>
        <p:nvPicPr>
          <p:cNvPr id="2" name="Picture 1"/>
          <p:cNvPicPr>
            <a:picLocks noChangeAspect="1"/>
          </p:cNvPicPr>
          <p:nvPr/>
        </p:nvPicPr>
        <p:blipFill>
          <a:blip r:embed="rId3"/>
          <a:stretch>
            <a:fillRect/>
          </a:stretch>
        </p:blipFill>
        <p:spPr>
          <a:xfrm>
            <a:off x="762000" y="1524000"/>
            <a:ext cx="2709997" cy="4441384"/>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OWC Link for Automatic Stockpile Sorting Subsystem</a:t>
            </a:r>
          </a:p>
        </p:txBody>
      </p:sp>
      <p:sp>
        <p:nvSpPr>
          <p:cNvPr id="41" name="Content Placeholder 2"/>
          <p:cNvSpPr txBox="1">
            <a:spLocks/>
          </p:cNvSpPr>
          <p:nvPr/>
        </p:nvSpPr>
        <p:spPr>
          <a:xfrm>
            <a:off x="4800601" y="1517083"/>
            <a:ext cx="4343400" cy="480060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Data Link For Automatic Stockpile Sorting Subsystem</a:t>
            </a:r>
            <a:endPar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LED Patches on Shelve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blocks dynamically receiving data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from “Logistics and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Sorting Services Management System” </a:t>
            </a: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Vehicles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hecking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using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Comparing self current location and product location data</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Optimize  expire date similar product shipping </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LED Patch /  Light</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Camera on </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VTASC </a:t>
            </a: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Advantages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Needed for Stock Pile sorting and optimization</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Mismatches finding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Shipping optimization</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Dynamic data updating and </a:t>
            </a:r>
            <a:r>
              <a:rPr lang="en-US" altLang="ko-KR" sz="1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sorting</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76200" y="5309957"/>
            <a:ext cx="52578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OWC Data </a:t>
            </a:r>
            <a:r>
              <a:rPr lang="en-IN" altLang="ko-KR" sz="1000" b="1" dirty="0" smtClean="0">
                <a:cs typeface="Times New Roman" panose="02020603050405020304" pitchFamily="18" charset="0"/>
              </a:rPr>
              <a:t>Link </a:t>
            </a:r>
            <a:r>
              <a:rPr lang="en-IN" altLang="ko-KR" sz="1000" b="1" dirty="0">
                <a:cs typeface="Times New Roman" panose="02020603050405020304" pitchFamily="18" charset="0"/>
              </a:rPr>
              <a:t>For Automatic Stockpile Sorting Subsystem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114658"/>
            <a:ext cx="5308643" cy="3179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00012" y="1600200"/>
            <a:ext cx="8943975"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stockpile sorting subsystem solution using OWC technology</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800100" lvl="1" indent="-342900" algn="just">
              <a:buFont typeface="Arial" panose="020B0604020202020204" pitchFamily="34" charset="0"/>
              <a:buChar char="–"/>
              <a:tabLst>
                <a:tab pos="2417763" algn="l"/>
              </a:tabLst>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existing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lighting infrastructures and factory vehicle lights, etc. as a OWC transmitter</a:t>
            </a:r>
          </a:p>
          <a:p>
            <a:pPr marL="800100" lvl="1" indent="-342900" algn="just">
              <a:buFont typeface="Arial" panose="020B0604020202020204" pitchFamily="34" charset="0"/>
              <a:buChar char="–"/>
              <a:tabLst>
                <a:tab pos="2417763" algn="l"/>
              </a:tabLst>
            </a:pP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800100" lvl="1" indent="-342900" algn="just">
              <a:buFont typeface="Arial" panose="020B0604020202020204" pitchFamily="34" charset="0"/>
              <a:buChar char="–"/>
              <a:tabLst>
                <a:tab pos="2417763" algn="l"/>
              </a:tabLst>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factory installed CCTV camera and in vehicle installed camera as OWC Receiver</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optimize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stockpile location localization, sorting, controlling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mismatches finding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technology</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10732</TotalTime>
  <Words>401</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408</cp:revision>
  <cp:lastPrinted>2017-05-07T15:48:38Z</cp:lastPrinted>
  <dcterms:created xsi:type="dcterms:W3CDTF">2010-05-15T17:50:32Z</dcterms:created>
  <dcterms:modified xsi:type="dcterms:W3CDTF">2018-07-12T11:52:19Z</dcterms:modified>
</cp:coreProperties>
</file>