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19" r:id="rId2"/>
    <p:sldId id="332" r:id="rId3"/>
    <p:sldId id="329" r:id="rId4"/>
    <p:sldId id="331" r:id="rId5"/>
    <p:sldId id="328" r:id="rId6"/>
    <p:sldId id="324" r:id="rId7"/>
    <p:sldId id="325" r:id="rId8"/>
    <p:sldId id="326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85" autoAdjust="0"/>
    <p:restoredTop sz="95179" autoAdjust="0"/>
  </p:normalViewPr>
  <p:slideViewPr>
    <p:cSldViewPr>
      <p:cViewPr varScale="1">
        <p:scale>
          <a:sx n="108" d="100"/>
          <a:sy n="108" d="100"/>
        </p:scale>
        <p:origin x="121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090" y="11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865375" y="175081"/>
            <a:ext cx="373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908238" y="95706"/>
            <a:ext cx="373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63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920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1340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9019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98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24694"/>
            <a:ext cx="7772400" cy="1066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 Plenary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July 2018 Plenary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85567" y="6475413"/>
            <a:ext cx="1258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Jay Holcomb (Itron)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875213" y="332601"/>
            <a:ext cx="35829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doc: IEEE 802.15-18/0349r00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com.org.uk/consultations-and-statements/category-1/uk-preparations-wrc-19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8/dcn/18/18-18-0069-00-0000-ofcom-consultation-on-preparations-for-wrc-19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8/18-18-0076-00-0000-nprm-3-9-4-2ghz-gn-18-122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fcc.gov/ecfs/search/filings?proceedings_name=18-122&amp;sort=date_disseminated,DESC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8/18-18-0027-00-0000-google-2018-03-07-soli-request-for-waiver-simulation-study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18/18-18-0081-00-0000-google-s-waiver-request-ncta-replies-supporting-ieee-802-comments-on-motion-sensing-57-64-ghz.pdf" TargetMode="External"/><Relationship Id="rId5" Type="http://schemas.openxmlformats.org/officeDocument/2006/relationships/hyperlink" Target="https://mentor.ieee.org/802.18/dcn/18/18-18-0080-00-0000-google-s-waiver-request-supplement-to-coexist-with-802-11-with-motion-sensing-57-64ghz.pdf" TargetMode="External"/><Relationship Id="rId4" Type="http://schemas.openxmlformats.org/officeDocument/2006/relationships/hyperlink" Target="https://mentor.ieee.org/802.18/dcn/18/18-18-0032-05-0000-google-s-waiver-request-ieee-802-comments-motion-sensing-57-64-ghz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8/ec-18-0133-00-00EC-how-can-ieee-802-get-to-a-single-voice-for-6ghz-band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7/18-17-0051-01-0000-meeting-minutes-march-2017-vancouver.docx" TargetMode="External"/><Relationship Id="rId2" Type="http://schemas.openxmlformats.org/officeDocument/2006/relationships/hyperlink" Target="https://mentor.ieee.org/802.18/dcn/18/18-18-0079-02-0000-agenda-san-pleanry-10-12-july-2018-rr-tag.pptx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8/dcn/18/18-18-0055-00-0000-meeting-minutes-may-2018-f2f-warsaw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8/18-18-0079-02-0000-agenda-san-pleanry-10-12-july-2018-rr-tag.ppt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July 2018 Plenary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2473E782-B72C-4428-B60E-2195EFA10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/>
              <a:t>IEEE 802.18 RR-TAG</a:t>
            </a:r>
            <a:br>
              <a:rPr lang="en-US" dirty="0"/>
            </a:br>
            <a:r>
              <a:rPr lang="en-US" sz="2400" dirty="0"/>
              <a:t>San Diego Plenary Meeting </a:t>
            </a:r>
            <a:r>
              <a:rPr lang="en-GB" sz="2400" dirty="0"/>
              <a:t>Liaison from 802.18 to 802.15</a:t>
            </a:r>
            <a:endParaRPr lang="en-GB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922D0B4D-6157-453D-B582-E968662E5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05000"/>
            <a:ext cx="7772400" cy="771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Dates:</a:t>
            </a:r>
            <a:r>
              <a:rPr lang="en-GB" sz="2000" b="0" kern="0" dirty="0"/>
              <a:t> 10 July 18</a:t>
            </a:r>
          </a:p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kern="0" dirty="0"/>
              <a:t>12 July 18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CBF8EF22-59AA-407B-9065-E5F02544E75B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52450" y="3600450"/>
          <a:ext cx="8001000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Document" r:id="rId4" imgW="8253286" imgH="2641030" progId="Word.Document.8">
                  <p:embed/>
                </p:oleObj>
              </mc:Choice>
              <mc:Fallback>
                <p:oleObj name="Document" r:id="rId4" imgW="8253286" imgH="264103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" y="3600450"/>
                        <a:ext cx="8001000" cy="255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4">
            <a:extLst>
              <a:ext uri="{FF2B5EF4-FFF2-40B4-BE49-F238E27FC236}">
                <a16:creationId xmlns:a16="http://schemas.microsoft.com/office/drawing/2014/main" id="{6035F870-CB2C-47E7-AA77-80949CEE6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415876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July 2018 Plenary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471100"/>
            <a:ext cx="7772400" cy="1066800"/>
          </a:xfrm>
        </p:spPr>
        <p:txBody>
          <a:bodyPr/>
          <a:lstStyle/>
          <a:p>
            <a:r>
              <a:rPr lang="en-GB" sz="2400" dirty="0"/>
              <a:t>Items Reviewed/Discussed in the RR-TAG -1</a:t>
            </a:r>
            <a:endParaRPr lang="en-US" sz="24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9090" y="1219200"/>
            <a:ext cx="8077200" cy="41148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EU activity status: 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Good discussion of what is happening in BRAN and also some ITS/rail discussions, which include 802.11p.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0" dirty="0"/>
              <a:t>Ofcom-consultation-on-preparations-for-wrc-19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Reviewed questions on AIs (Agenda Items) we have view points on. 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Then Thursday a deeper review on some specific questions.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B0F0"/>
                </a:solidFill>
              </a:rPr>
              <a:t>We will work on comments moving forward. Due 13 Sept.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Ofcom:  </a:t>
            </a:r>
            <a:r>
              <a:rPr lang="en-US" sz="1800" dirty="0">
                <a:hlinkClick r:id="rId3"/>
              </a:rPr>
              <a:t>https://www.ofcom.org.uk/consultations-and-statements/category-1/uk-preparations-wrc-19</a:t>
            </a:r>
            <a:r>
              <a:rPr lang="en-US" sz="18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Mentor: </a:t>
            </a:r>
            <a:r>
              <a:rPr lang="en-US" sz="1800" dirty="0">
                <a:hlinkClick r:id="rId4"/>
              </a:rPr>
              <a:t>https://mentor.ieee.org/802.18/dcn/18/18-18-0069-00-0000-ofcom-consultation-on-preparations-for-wrc-19.pdf</a:t>
            </a:r>
            <a:r>
              <a:rPr lang="en-US" sz="1800" dirty="0"/>
              <a:t>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A version with our initial bullets for comments will be coming.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b="0" dirty="0"/>
          </a:p>
          <a:p>
            <a:pPr lvl="2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lvl="2"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761349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July 2018 Plenary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471100"/>
            <a:ext cx="7772400" cy="1066800"/>
          </a:xfrm>
        </p:spPr>
        <p:txBody>
          <a:bodyPr/>
          <a:lstStyle/>
          <a:p>
            <a:r>
              <a:rPr lang="en-GB" sz="2400" dirty="0"/>
              <a:t>Items Reviewed/Discussed in the RR-TAG -2</a:t>
            </a:r>
            <a:endParaRPr lang="en-US" sz="24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2272" y="1537900"/>
            <a:ext cx="8077200" cy="4405700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0" dirty="0"/>
              <a:t>NPRM, Expanding Flexible Use of 3.7 to 4.2GHz Band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Not much on ‘unlicensed’ so RR_TAG initially not a lot of interest.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Though 802.24 may have some inputs to consider, 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and could this NPRM touch what was presented in 802.11 WNG on using data bases of some sort to gain more spectrum, tbd.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Original Draft, Mentor:  </a:t>
            </a:r>
            <a:r>
              <a:rPr lang="en-US" sz="1800" dirty="0">
                <a:hlinkClick r:id="rId3"/>
              </a:rPr>
              <a:t>https://mentor.ieee.org/802.18/dcn/18/18-18-0076-00-0000-nprm-3-9-4-2ghz-gn-18-122 (draft).pdf</a:t>
            </a:r>
            <a:r>
              <a:rPr lang="en-US" sz="1800" dirty="0"/>
              <a:t> 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ECFS: </a:t>
            </a:r>
            <a:r>
              <a:rPr lang="en-US" sz="1800" dirty="0">
                <a:hlinkClick r:id="rId4"/>
              </a:rPr>
              <a:t>https://www.fcc.gov/ecfs/search/filings?proceedings_name=18-122&amp;sort=date_disseminated,DESC</a:t>
            </a:r>
            <a:r>
              <a:rPr lang="en-US" sz="1800" dirty="0"/>
              <a:t> 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dirty="0"/>
              <a:t>From the FCC open meeting Thursday morning, the comments focused to clear out the band over time and open up for 5G.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00B0F0"/>
                </a:solidFill>
              </a:rPr>
              <a:t>Still need to get final version when it comes out and see if other possible use beyond 5G, they do say expanding flexible use. </a:t>
            </a:r>
            <a:endParaRPr lang="en-US" altLang="en-US" sz="1800" b="0" dirty="0">
              <a:solidFill>
                <a:srgbClr val="00B0F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en-US" b="0" dirty="0"/>
          </a:p>
          <a:p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842250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July 2018 Plenary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471100"/>
            <a:ext cx="7772400" cy="1066800"/>
          </a:xfrm>
        </p:spPr>
        <p:txBody>
          <a:bodyPr/>
          <a:lstStyle/>
          <a:p>
            <a:r>
              <a:rPr lang="en-GB" sz="2400" dirty="0"/>
              <a:t>Items Reviewed/Discussed in the RR-TAG -2</a:t>
            </a:r>
            <a:endParaRPr lang="en-US" sz="24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3" y="1295400"/>
            <a:ext cx="8077200" cy="4405700"/>
          </a:xfrm>
        </p:spPr>
        <p:txBody>
          <a:bodyPr/>
          <a:lstStyle/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Google Waiver request, increased power at 60GHz 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Reviewed their feedback on our comments and maybe more to it than what they are saying.  </a:t>
            </a:r>
            <a:r>
              <a:rPr lang="en-US" altLang="en-US" sz="1800" dirty="0">
                <a:solidFill>
                  <a:srgbClr val="00B0F0"/>
                </a:solidFill>
              </a:rPr>
              <a:t>Will be looking at an ex-</a:t>
            </a:r>
            <a:r>
              <a:rPr lang="en-US" altLang="en-US" sz="1800" dirty="0" err="1">
                <a:solidFill>
                  <a:srgbClr val="00B0F0"/>
                </a:solidFill>
              </a:rPr>
              <a:t>parte</a:t>
            </a:r>
            <a:r>
              <a:rPr lang="en-US" altLang="en-US" sz="1800" dirty="0">
                <a:solidFill>
                  <a:srgbClr val="00B0F0"/>
                </a:solidFill>
              </a:rPr>
              <a:t> to their reply.</a:t>
            </a:r>
          </a:p>
          <a:p>
            <a:pPr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NCTA did support our comments so will keep in touch with them on this.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b="0" dirty="0"/>
              <a:t>Original waiver request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b="0" dirty="0">
                <a:hlinkClick r:id="rId3"/>
              </a:rPr>
              <a:t>https://mentor.ieee.org/802.18/dcn/18/18-18-0027-00-0000-google-2018-03-07-soli-request-for-waiver-simulation-study.pdf</a:t>
            </a:r>
            <a:r>
              <a:rPr lang="en-US" altLang="en-US" sz="1400" b="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b="0" dirty="0"/>
              <a:t>Our comments: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b="0" dirty="0">
                <a:hlinkClick r:id="rId4"/>
              </a:rPr>
              <a:t>https://mentor.ieee.org/802.18/dcn/18/18-18-0032-05-0000-google-s-waiver-request-ieee-802-comments-motion-sensing-57-64-ghz.pdf</a:t>
            </a:r>
            <a:endParaRPr lang="en-US" altLang="en-US" sz="1400" b="0" dirty="0"/>
          </a:p>
          <a:p>
            <a:pPr lvl="1"/>
            <a:r>
              <a:rPr lang="en-US" altLang="en-US" b="0" dirty="0"/>
              <a:t>Google reply:</a:t>
            </a:r>
          </a:p>
          <a:p>
            <a:pPr lvl="2"/>
            <a:r>
              <a:rPr lang="en-US" sz="1400" dirty="0">
                <a:hlinkClick r:id="rId5"/>
              </a:rPr>
              <a:t>https://mentor.ieee.org/802.18/dcn/18/18-18-0080-00-0000-google-s-waiver-request-supplement-to-coexist-with-802-11-with-motion-sensing-57-64ghz.pdf</a:t>
            </a:r>
            <a:r>
              <a:rPr lang="en-US" sz="1400" dirty="0"/>
              <a:t> </a:t>
            </a:r>
          </a:p>
          <a:p>
            <a:pPr lvl="1"/>
            <a:r>
              <a:rPr lang="en-US" altLang="en-US" b="0" dirty="0"/>
              <a:t>NCTA support of IEEE comments</a:t>
            </a:r>
          </a:p>
          <a:p>
            <a:pPr lvl="2"/>
            <a:r>
              <a:rPr lang="en-US" sz="1400" dirty="0">
                <a:hlinkClick r:id="rId6"/>
              </a:rPr>
              <a:t>https://mentor.ieee.org/802.18/dcn/18/18-18-0081-00-0000-google-s-waiver-request-</a:t>
            </a:r>
            <a:r>
              <a:rPr lang="en-US" sz="1400" b="1" dirty="0">
                <a:hlinkClick r:id="rId6"/>
              </a:rPr>
              <a:t>ncta</a:t>
            </a:r>
            <a:r>
              <a:rPr lang="en-US" sz="1400" dirty="0">
                <a:hlinkClick r:id="rId6"/>
              </a:rPr>
              <a:t>-replies-supporting-ieee-802-comments-on-motion-sensing-57-64-ghz.pdf</a:t>
            </a:r>
            <a:r>
              <a:rPr lang="en-US" sz="1400" dirty="0"/>
              <a:t> </a:t>
            </a:r>
          </a:p>
          <a:p>
            <a:pPr lvl="1"/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190608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July 2018 Plenary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3" y="971843"/>
            <a:ext cx="8077200" cy="5256213"/>
          </a:xfrm>
        </p:spPr>
        <p:txBody>
          <a:bodyPr/>
          <a:lstStyle/>
          <a:p>
            <a:pPr marL="0" indent="0">
              <a:buNone/>
            </a:pP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Sunday, chairs of 802.11, 802.15, 802.18, 802.19 and others met to discuss the topic.  Here is a link to what was reviewed,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>
                <a:hlinkClick r:id="rId3"/>
              </a:rPr>
              <a:t>https://mentor.ieee.org/802-ec/dcn/18/ec-18-0133-00-00EC-how-can-ieee-802-get-to-a-single-voice-for-6ghz-band.pptx</a:t>
            </a:r>
            <a:r>
              <a:rPr lang="en-US" sz="1100" dirty="0"/>
              <a:t> </a:t>
            </a:r>
          </a:p>
          <a:p>
            <a:pPr marL="0" indent="0">
              <a:buNone/>
            </a:pPr>
            <a:r>
              <a:rPr lang="en-US" sz="1800" dirty="0"/>
              <a:t>Next steps :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802.19/802.11ax, will work through the 802.11ax coexistence document through the process so it is updated, passes 802.19 and can be in an upcoming 802.11ax letter ballot.   (802.18 will stay involved)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Was introduced at the 802.11ax Wednesday AM 1 meeting, several points brought up.  They will be working  on it more at September Interim.  </a:t>
            </a:r>
          </a:p>
          <a:p>
            <a:pPr marL="914400" lvl="2" indent="0"/>
            <a:endParaRPr lang="en-US" sz="900" dirty="0"/>
          </a:p>
          <a:p>
            <a:pPr>
              <a:buFont typeface="+mj-lt"/>
              <a:buAutoNum type="arabicPeriod"/>
            </a:pPr>
            <a:r>
              <a:rPr lang="en-US" sz="1600" dirty="0"/>
              <a:t>Once the 802.11ax coexistence document is finished up, this will start next phase of defining the voice from IEEE 802 as a whole,  that can be used on the NPRM.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Until the NPRM actually comes out, we will not be sure what is in them exactly to know just how to do final comments, assuming we have a direction on voice from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800" dirty="0"/>
          </a:p>
          <a:p>
            <a:pPr>
              <a:buFont typeface="+mj-lt"/>
              <a:buAutoNum type="arabicPeriod"/>
            </a:pPr>
            <a:r>
              <a:rPr lang="en-US" sz="1600" dirty="0"/>
              <a:t>Timing update</a:t>
            </a:r>
            <a:r>
              <a:rPr lang="en-US" sz="1600" b="0" dirty="0"/>
              <a:t>.  Until the NPRM is published in the Federal Register, no way to speculate very close the date comments will be due.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B050"/>
                </a:solidFill>
              </a:rPr>
              <a:t>Learned this week October FCC open meeting is the latest word of when we may see the NPRM, not September as earlier indications.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13BF8130-FCF1-4CA2-93CB-644391EFC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471100"/>
            <a:ext cx="7772400" cy="1066800"/>
          </a:xfrm>
        </p:spPr>
        <p:txBody>
          <a:bodyPr/>
          <a:lstStyle/>
          <a:p>
            <a:r>
              <a:rPr lang="en-US" altLang="en-US" sz="2400" dirty="0"/>
              <a:t>IEEE 802 – Can we get to a Single Voice on 6 (5-7)GHz?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68576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July 2018 Plenary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533400"/>
          </a:xfrm>
        </p:spPr>
        <p:txBody>
          <a:bodyPr/>
          <a:lstStyle/>
          <a:p>
            <a:r>
              <a:rPr lang="en-US" altLang="en-US" sz="2800" dirty="0"/>
              <a:t>Approved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3" y="1313656"/>
            <a:ext cx="7772400" cy="3886200"/>
          </a:xfrm>
        </p:spPr>
        <p:txBody>
          <a:bodyPr/>
          <a:lstStyle/>
          <a:p>
            <a:r>
              <a:rPr lang="en-US" altLang="en-US" sz="2000" dirty="0"/>
              <a:t>Documents Approved this week</a:t>
            </a:r>
            <a:endParaRPr lang="en-US" altLang="en-US" sz="1800" dirty="0"/>
          </a:p>
          <a:p>
            <a:pPr lvl="1"/>
            <a:r>
              <a:rPr lang="en-US" altLang="en-US" sz="1800" dirty="0"/>
              <a:t>Agenda for the week</a:t>
            </a:r>
          </a:p>
          <a:p>
            <a:pPr lvl="2"/>
            <a:r>
              <a:rPr lang="en-US" altLang="en-US" sz="1600" dirty="0">
                <a:hlinkClick r:id="rId2"/>
              </a:rPr>
              <a:t>https://mentor.ieee.org/802.18/dcn/18/18-18-0079-02-0000-agenda-san-pleanry-10-12-july-2018-rr-tag.pptx</a:t>
            </a:r>
            <a:endParaRPr lang="en-US" altLang="en-US" sz="1600" dirty="0"/>
          </a:p>
          <a:p>
            <a:pPr lvl="1"/>
            <a:r>
              <a:rPr lang="en-US" altLang="en-US" dirty="0"/>
              <a:t>Warsaw Wireless Interim minutes</a:t>
            </a:r>
            <a:endParaRPr lang="en-US" altLang="en-US" sz="1300" dirty="0">
              <a:hlinkClick r:id="rId3"/>
            </a:endParaRPr>
          </a:p>
          <a:p>
            <a:pPr lvl="2"/>
            <a:r>
              <a:rPr lang="en-US" altLang="en-US" sz="1600" dirty="0"/>
              <a:t> </a:t>
            </a:r>
            <a:r>
              <a:rPr lang="en-US" altLang="en-US" sz="1600" dirty="0">
                <a:hlinkClick r:id="rId4"/>
              </a:rPr>
              <a:t>https://mentor.ieee.org/802.18/dcn/18/18-18-0055-00-0000-meeting-minutes-may-2018-f2f-warsaw.docx</a:t>
            </a:r>
            <a:endParaRPr lang="en-US" altLang="en-US" sz="1600" dirty="0"/>
          </a:p>
          <a:p>
            <a:pPr lvl="1"/>
            <a:endParaRPr lang="en-US" altLang="en-US" sz="1800" dirty="0"/>
          </a:p>
          <a:p>
            <a:pPr lvl="1"/>
            <a:endParaRPr lang="en-US" altLang="en-US" sz="1400" dirty="0"/>
          </a:p>
          <a:p>
            <a:pPr marL="857250" lvl="2" indent="0">
              <a:buNone/>
            </a:pP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809811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July 2018 Plenary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533400"/>
          </a:xfrm>
        </p:spPr>
        <p:txBody>
          <a:bodyPr/>
          <a:lstStyle/>
          <a:p>
            <a:r>
              <a:rPr lang="en-US" altLang="en-US" sz="2800" dirty="0"/>
              <a:t>Actions required from this week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247775"/>
            <a:ext cx="7772400" cy="4114800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Ofcom consultation comments before 13 September deadline.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Review the NPRM on 3.7 – 4.2 GHz in more detail once final is available.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Google Waiver request for higher power for their system at 60GHz,  work on ex </a:t>
            </a:r>
            <a:r>
              <a:rPr lang="en-US" altLang="en-US" sz="1800" dirty="0" err="1"/>
              <a:t>parte</a:t>
            </a:r>
            <a:r>
              <a:rPr lang="en-US" altLang="en-US" sz="1800" dirty="0"/>
              <a:t> to their reply to us, to send to the FCC.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IEEE SA has more edits coming on their Position Statement on Additional Spectrum for us to review.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IEEE EU position statement on spectrum , need to investigate where it is at.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Stay on top of 6 (5-7) GHz and single voice from IEEE 802.  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Stay on top of 802.11 WNG proposal on Future of Unlicensed Spectrum.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624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July 2018 Plenary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1066800"/>
          </a:xfrm>
        </p:spPr>
        <p:txBody>
          <a:bodyPr/>
          <a:lstStyle/>
          <a:p>
            <a:r>
              <a:rPr lang="en-GB" sz="2800" dirty="0"/>
              <a:t>802.18 Meeting Close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7878" y="1518213"/>
            <a:ext cx="8446122" cy="4951413"/>
          </a:xfrm>
        </p:spPr>
        <p:txBody>
          <a:bodyPr/>
          <a:lstStyle/>
          <a:p>
            <a:r>
              <a:rPr lang="en-US" sz="2000" dirty="0"/>
              <a:t>The RR-TAG adjourned AM1 Thursday this week. </a:t>
            </a:r>
          </a:p>
          <a:p>
            <a:pPr lvl="1"/>
            <a:r>
              <a:rPr lang="en-US" sz="1200" dirty="0">
                <a:hlinkClick r:id="rId2"/>
              </a:rPr>
              <a:t>https://mentor.ieee.org/802.18/dcn/18/18-18-0079-02-0000-agenda-san-pleanry-10-12-july-2018-rr-tag.pptx</a:t>
            </a:r>
            <a:r>
              <a:rPr lang="en-US" sz="1200" dirty="0"/>
              <a:t> (or latest)</a:t>
            </a:r>
          </a:p>
          <a:p>
            <a:pPr lvl="1"/>
            <a:r>
              <a:rPr lang="en-US" sz="2000" dirty="0"/>
              <a:t>Will hold weekly, as needed, teleconferences, </a:t>
            </a:r>
            <a:r>
              <a:rPr lang="en-US" sz="2000" dirty="0">
                <a:highlight>
                  <a:srgbClr val="FFFF00"/>
                </a:highlight>
              </a:rPr>
              <a:t>15:00-15:55 </a:t>
            </a:r>
            <a:r>
              <a:rPr lang="en-US" sz="2000" dirty="0"/>
              <a:t>ET Thursdays</a:t>
            </a:r>
          </a:p>
          <a:p>
            <a:pPr lvl="1"/>
            <a:r>
              <a:rPr lang="en-US" b="1" dirty="0"/>
              <a:t>This is 30 minutes later than before. </a:t>
            </a:r>
          </a:p>
          <a:p>
            <a:pPr lvl="1"/>
            <a:r>
              <a:rPr lang="en-US" dirty="0"/>
              <a:t>Scheduled through  27 December 2018</a:t>
            </a:r>
          </a:p>
          <a:p>
            <a:pPr lvl="1"/>
            <a:r>
              <a:rPr lang="en-US" dirty="0"/>
              <a:t>Watch for updates.</a:t>
            </a:r>
          </a:p>
          <a:p>
            <a:pPr lvl="1"/>
            <a:endParaRPr lang="en-US" dirty="0"/>
          </a:p>
          <a:p>
            <a:pPr lvl="1"/>
            <a:r>
              <a:rPr lang="en-US" b="1" dirty="0"/>
              <a:t>Next teleconference planed for 19 July 2018, </a:t>
            </a:r>
            <a:r>
              <a:rPr lang="en-US" dirty="0"/>
              <a:t>1500et/1200pt</a:t>
            </a:r>
          </a:p>
          <a:p>
            <a:pPr lvl="2"/>
            <a:r>
              <a:rPr lang="en-US" sz="2000" dirty="0"/>
              <a:t>Call in information: </a:t>
            </a:r>
            <a:r>
              <a:rPr lang="en-US" altLang="en-US" sz="2000" dirty="0"/>
              <a:t>18-16/0038-09 </a:t>
            </a:r>
            <a:r>
              <a:rPr lang="en-US" altLang="en-US" sz="2000" b="1" dirty="0"/>
              <a:t>(</a:t>
            </a:r>
            <a:r>
              <a:rPr lang="en-US" altLang="en-US" sz="2000" b="1" i="1" u="sng" dirty="0"/>
              <a:t>or latest, watch for an update</a:t>
            </a:r>
            <a:r>
              <a:rPr lang="en-US" altLang="en-US" sz="2000" b="1" dirty="0"/>
              <a:t>)</a:t>
            </a:r>
            <a:endParaRPr lang="en-US" sz="2000" b="1" dirty="0"/>
          </a:p>
          <a:p>
            <a:pPr lvl="2"/>
            <a:r>
              <a:rPr lang="en-US" sz="2000" dirty="0"/>
              <a:t>All notices are sent through the 802.18 list server reflector. </a:t>
            </a:r>
          </a:p>
          <a:p>
            <a:endParaRPr lang="en-US" sz="2000" b="0" dirty="0"/>
          </a:p>
          <a:p>
            <a:pPr algn="just"/>
            <a:r>
              <a:rPr lang="en-US" sz="2000" dirty="0"/>
              <a:t>The next face to face meeting of the 802.18 RR-TAG will be at the IEEE 802 Wireless Interim 11-13 Sept 2018 at the Hilton Waikoloa Village, Kona, HI, USA</a:t>
            </a:r>
          </a:p>
        </p:txBody>
      </p:sp>
    </p:spTree>
    <p:extLst>
      <p:ext uri="{BB962C8B-B14F-4D97-AF65-F5344CB8AC3E}">
        <p14:creationId xmlns:p14="http://schemas.microsoft.com/office/powerpoint/2010/main" val="425964711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2441</TotalTime>
  <Words>1108</Words>
  <Application>Microsoft Office PowerPoint</Application>
  <PresentationFormat>On-screen Show (4:3)</PresentationFormat>
  <Paragraphs>134</Paragraphs>
  <Slides>8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ＭＳ Ｐゴシック</vt:lpstr>
      <vt:lpstr>Arial</vt:lpstr>
      <vt:lpstr>Times New Roman</vt:lpstr>
      <vt:lpstr>802-18-Submission</vt:lpstr>
      <vt:lpstr>Document</vt:lpstr>
      <vt:lpstr>IEEE 802.18 RR-TAG San Diego Plenary Meeting Liaison from 802.18 to 802.15</vt:lpstr>
      <vt:lpstr>Items Reviewed/Discussed in the RR-TAG -1</vt:lpstr>
      <vt:lpstr>Items Reviewed/Discussed in the RR-TAG -2</vt:lpstr>
      <vt:lpstr>Items Reviewed/Discussed in the RR-TAG -2</vt:lpstr>
      <vt:lpstr>IEEE 802 – Can we get to a Single Voice on 6 (5-7)GHz?</vt:lpstr>
      <vt:lpstr>Approved</vt:lpstr>
      <vt:lpstr>Actions required from this week</vt:lpstr>
      <vt:lpstr>802.18 Meeting Close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</dc:title>
  <dc:creator/>
  <cp:keywords>___</cp:keywords>
  <cp:lastModifiedBy>Holcomb, Jay</cp:lastModifiedBy>
  <cp:revision>566</cp:revision>
  <cp:lastPrinted>2012-05-17T14:33:36Z</cp:lastPrinted>
  <dcterms:created xsi:type="dcterms:W3CDTF">2012-05-17T18:49:07Z</dcterms:created>
  <dcterms:modified xsi:type="dcterms:W3CDTF">2018-07-12T23:30:49Z</dcterms:modified>
</cp:coreProperties>
</file>