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9" r:id="rId3"/>
    <p:sldId id="256" r:id="rId4"/>
    <p:sldId id="275" r:id="rId5"/>
    <p:sldId id="288" r:id="rId6"/>
    <p:sldId id="271" r:id="rId7"/>
    <p:sldId id="269" r:id="rId8"/>
    <p:sldId id="266" r:id="rId9"/>
    <p:sldId id="29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86" d="100"/>
          <a:sy n="86" d="100"/>
        </p:scale>
        <p:origin x="149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8" name="Footer Placeholder 7"/>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15-18-0346-00-007a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Closing Report July 2018	</a:t>
            </a:r>
          </a:p>
          <a:p>
            <a:r>
              <a:rPr lang="en-US" altLang="en-US" sz="1600" b="1" dirty="0">
                <a:solidFill>
                  <a:schemeClr val="tx2"/>
                </a:solidFill>
              </a:rPr>
              <a:t>Date Submitted: July </a:t>
            </a:r>
            <a:r>
              <a:rPr lang="en-US" altLang="en-US" sz="1600" dirty="0">
                <a:solidFill>
                  <a:schemeClr val="tx2"/>
                </a:solidFill>
              </a:rPr>
              <a:t>2018</a:t>
            </a:r>
          </a:p>
          <a:p>
            <a:r>
              <a:rPr lang="en-US" altLang="en-US" sz="1600" b="1" dirty="0">
                <a:solidFill>
                  <a:schemeClr val="tx2"/>
                </a:solidFill>
              </a:rPr>
              <a:t>Source:</a:t>
            </a:r>
            <a:r>
              <a:rPr lang="en-US" altLang="en-US" sz="1600" dirty="0">
                <a:solidFill>
                  <a:schemeClr val="tx2"/>
                </a:solidFill>
              </a:rPr>
              <a:t> Yeong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TG7m activities during July 2018 San Diego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San Diego and Future Plan</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a:solidFill>
                  <a:srgbClr val="000000"/>
                </a:solidFill>
              </a:rPr>
              <a:t>July 2018</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8" name="Footer Placeholder 2">
            <a:extLst>
              <a:ext uri="{FF2B5EF4-FFF2-40B4-BE49-F238E27FC236}">
                <a16:creationId xmlns:a16="http://schemas.microsoft.com/office/drawing/2014/main"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97682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5862502" cy="584775"/>
          </a:xfrm>
          <a:prstGeom prst="rect">
            <a:avLst/>
          </a:prstGeom>
          <a:noFill/>
        </p:spPr>
        <p:txBody>
          <a:bodyPr wrap="none" rtlCol="0">
            <a:spAutoFit/>
          </a:bodyPr>
          <a:lstStyle/>
          <a:p>
            <a:r>
              <a:rPr lang="en-US" sz="3200" u="sng" dirty="0"/>
              <a:t>Status  at the End of  July Meeting</a:t>
            </a:r>
          </a:p>
        </p:txBody>
      </p:sp>
      <p:sp>
        <p:nvSpPr>
          <p:cNvPr id="3" name="TextBox 2"/>
          <p:cNvSpPr txBox="1"/>
          <p:nvPr/>
        </p:nvSpPr>
        <p:spPr>
          <a:xfrm>
            <a:off x="228600" y="1752600"/>
            <a:ext cx="8763000" cy="275460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sz="2400" dirty="0"/>
              <a:t>Sponsor Ballot was started in 8 July, 2018</a:t>
            </a:r>
          </a:p>
          <a:p>
            <a:pPr marL="342900" indent="-342900">
              <a:buFont typeface="Arial"/>
              <a:buChar char="•"/>
            </a:pPr>
            <a:r>
              <a:rPr lang="en-US" sz="2400" dirty="0"/>
              <a:t>Will close in 7 August, 2018</a:t>
            </a:r>
          </a:p>
          <a:p>
            <a:pPr marL="342900" indent="-342900">
              <a:buFont typeface="Arial"/>
              <a:buChar char="•"/>
            </a:pPr>
            <a:endParaRPr lang="en-US" sz="2400" dirty="0"/>
          </a:p>
          <a:p>
            <a:pPr marL="342900" indent="-342900">
              <a:buFont typeface="Arial"/>
              <a:buChar char="•"/>
            </a:pPr>
            <a:r>
              <a:rPr lang="en-US" sz="2400" dirty="0">
                <a:solidFill>
                  <a:srgbClr val="FF0000"/>
                </a:solidFill>
              </a:rPr>
              <a:t>Need to submit Mandatory Editorial Coordination (MEC) Review</a:t>
            </a:r>
          </a:p>
          <a:p>
            <a:pPr marL="342900" indent="-342900">
              <a:buFont typeface="Arial"/>
              <a:buChar char="•"/>
            </a:pPr>
            <a:r>
              <a:rPr lang="en-US" sz="2400" dirty="0">
                <a:solidFill>
                  <a:srgbClr val="FF0000"/>
                </a:solidFill>
              </a:rPr>
              <a:t>Need to submit Registration Authority Committee (RAC) Review</a:t>
            </a:r>
            <a:endParaRPr lang="en-US" dirty="0">
              <a:solidFill>
                <a:srgbClr val="FF0000"/>
              </a:solidFill>
            </a:endParaRP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a:t>
            </a:r>
            <a:r>
              <a:rPr lang="en-US" sz="2000" dirty="0" err="1"/>
              <a:t>Vinayagam</a:t>
            </a:r>
            <a:r>
              <a:rPr lang="en-US" sz="2000" dirty="0"/>
              <a:t> </a:t>
            </a:r>
            <a:r>
              <a:rPr lang="en-US" sz="2000" dirty="0" err="1"/>
              <a:t>Mariappan</a:t>
            </a:r>
            <a:endParaRPr lang="en-US" sz="2000" dirty="0"/>
          </a:p>
          <a:p>
            <a:r>
              <a:rPr lang="en-US" sz="2000" dirty="0"/>
              <a:t>Seconded by: Rick</a:t>
            </a:r>
          </a:p>
          <a:p>
            <a:r>
              <a:rPr lang="en-US" sz="2400" dirty="0"/>
              <a:t>Passed Unanimously</a:t>
            </a:r>
          </a:p>
          <a:p>
            <a:endParaRPr lang="en-US" sz="2400" dirty="0">
              <a:solidFill>
                <a:srgbClr val="FF0000"/>
              </a:solidFill>
            </a:endParaRP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Sept.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t>Sponsor Ballot comment resolution</a:t>
            </a:r>
          </a:p>
          <a:p>
            <a:endParaRPr lang="en-US" sz="2400" dirty="0"/>
          </a:p>
          <a:p>
            <a:pPr marL="342900" indent="-342900">
              <a:buFont typeface="Arial" panose="020B0604020202020204" pitchFamily="34" charset="0"/>
              <a:buChar char="•"/>
            </a:pPr>
            <a:r>
              <a:rPr lang="en-US" sz="2400"/>
              <a:t>Requesting 8 </a:t>
            </a:r>
            <a:r>
              <a:rPr lang="en-US" sz="2400" dirty="0"/>
              <a:t>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10" name="Footer Placeholder 2">
            <a:extLst>
              <a:ext uri="{FF2B5EF4-FFF2-40B4-BE49-F238E27FC236}">
                <a16:creationId xmlns:a16="http://schemas.microsoft.com/office/drawing/2014/main"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54799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 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a:t>
            </a:r>
          </a:p>
          <a:p>
            <a:r>
              <a:rPr lang="en-US" altLang="en-US" sz="2000" dirty="0"/>
              <a:t>Seconded By</a:t>
            </a:r>
            <a:r>
              <a:rPr lang="en-US" altLang="en-US" sz="2000" i="1" dirty="0"/>
              <a:t>:</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7</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6905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8</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July  2018</a:t>
            </a:r>
          </a:p>
        </p:txBody>
      </p:sp>
      <p:graphicFrame>
        <p:nvGraphicFramePr>
          <p:cNvPr id="13" name="Table 12"/>
          <p:cNvGraphicFramePr>
            <a:graphicFrameLocks noGrp="1"/>
          </p:cNvGraphicFramePr>
          <p:nvPr>
            <p:extLst>
              <p:ext uri="{D42A27DB-BD31-4B8C-83A1-F6EECF244321}">
                <p14:modId xmlns:p14="http://schemas.microsoft.com/office/powerpoint/2010/main" val="3634210840"/>
              </p:ext>
            </p:extLst>
          </p:nvPr>
        </p:nvGraphicFramePr>
        <p:xfrm>
          <a:off x="76199" y="1772920"/>
          <a:ext cx="9002484" cy="44399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D0</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a:t>
                      </a:r>
                      <a:r>
                        <a:rPr lang="en-US" altLang="ko-KR" sz="1600" baseline="0" dirty="0">
                          <a:solidFill>
                            <a:schemeClr val="accent1"/>
                          </a:solidFill>
                        </a:rPr>
                        <a:t> D0</a:t>
                      </a:r>
                      <a:r>
                        <a:rPr lang="en-US" altLang="ko-KR" sz="1600" dirty="0">
                          <a:solidFill>
                            <a:schemeClr val="accent1"/>
                          </a:solidFill>
                        </a:rPr>
                        <a:t>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chemeClr val="accent1"/>
                          </a:solidFill>
                        </a:rPr>
                        <a:t>SA review</a:t>
                      </a:r>
                    </a:p>
                    <a:p>
                      <a:pPr marL="0" indent="0">
                        <a:buFont typeface="Arial" panose="020B0604020202020204" pitchFamily="34" charset="0"/>
                        <a:buNone/>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11" name="Footer Placeholder 2">
            <a:extLst>
              <a:ext uri="{FF2B5EF4-FFF2-40B4-BE49-F238E27FC236}">
                <a16:creationId xmlns:a16="http://schemas.microsoft.com/office/drawing/2014/main"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39101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006541468"/>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IEEE802.15.7-2019</a:t>
                      </a: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4160251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3689</TotalTime>
  <Words>663</Words>
  <Application>Microsoft Office PowerPoint</Application>
  <PresentationFormat>화면 슬라이드 쇼(4:3)</PresentationFormat>
  <Paragraphs>163</Paragraphs>
  <Slides>9</Slides>
  <Notes>4</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9</vt:i4>
      </vt:variant>
    </vt:vector>
  </HeadingPairs>
  <TitlesOfParts>
    <vt:vector size="14" baseType="lpstr">
      <vt:lpstr>ＭＳ Ｐゴシック</vt:lpstr>
      <vt:lpstr>굴림</vt:lpstr>
      <vt:lpstr>Arial</vt:lpstr>
      <vt:lpstr>Times New Roman</vt:lpstr>
      <vt:lpstr>Office Theme</vt:lpstr>
      <vt:lpstr>PowerPoint 프레젠테이션</vt:lpstr>
      <vt:lpstr>Achievements by TG15.7m  in San Diego and Future Plan</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장영민</cp:lastModifiedBy>
  <cp:revision>250</cp:revision>
  <cp:lastPrinted>1998-02-10T13:28:06Z</cp:lastPrinted>
  <dcterms:created xsi:type="dcterms:W3CDTF">2017-03-15T20:51:50Z</dcterms:created>
  <dcterms:modified xsi:type="dcterms:W3CDTF">2018-07-11T16:08:18Z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