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2" r:id="rId5"/>
    <p:sldId id="333" r:id="rId6"/>
    <p:sldId id="334"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43"/>
    <p:restoredTop sz="95701" autoAdjust="0"/>
  </p:normalViewPr>
  <p:slideViewPr>
    <p:cSldViewPr>
      <p:cViewPr varScale="1">
        <p:scale>
          <a:sx n="90" d="100"/>
          <a:sy n="90" d="100"/>
        </p:scale>
        <p:origin x="117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751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3533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mr-IN" sz="1200" b="1" i="0" kern="1200" dirty="0" smtClean="0">
                <a:solidFill>
                  <a:schemeClr val="tx1"/>
                </a:solidFill>
                <a:effectLst/>
                <a:latin typeface="Times New Roman" charset="0"/>
                <a:ea typeface="ＭＳ Ｐゴシック" charset="0"/>
                <a:cs typeface="ＭＳ Ｐゴシック" charset="0"/>
              </a:rPr>
              <a:t>0337-01-secn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July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[San Jose,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2018 plenary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July 2018 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July 2018 plenary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July 11, </a:t>
            </a:r>
            <a:r>
              <a:rPr lang="en-US" sz="2400" dirty="0"/>
              <a:t>2018</a:t>
            </a:r>
          </a:p>
          <a:p>
            <a:endParaRPr lang="en-US" sz="2400" dirty="0"/>
          </a:p>
          <a:p>
            <a:r>
              <a:rPr lang="en-US" altLang="ja-JP" sz="2400" dirty="0" smtClean="0"/>
              <a:t>Don Sturek</a:t>
            </a:r>
            <a:endParaRPr lang="en-US" altLang="ja-JP" sz="2400" dirty="0"/>
          </a:p>
          <a:p>
            <a:r>
              <a:rPr lang="en-US" sz="2400" dirty="0" smtClean="0"/>
              <a:t>IEEE 802.15.4y 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July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1</a:t>
            </a:r>
            <a:r>
              <a:rPr lang="en-US" altLang="en-US" sz="2800" dirty="0" smtClean="0">
                <a:solidFill>
                  <a:srgbClr val="000000"/>
                </a:solidFill>
              </a:rPr>
              <a:t> remaining proposal from March interim:</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No new proposals at the San Diego plenary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Reviewed amendment development work:	</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IEEE 802.15.4-2015</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Section 9.2 and 9.3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Revise generic descriptions of ciphers to read “AEAD”, retain specific references to “CCM *” where they apply (details in 15-18-0324-01)</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Existing 15.4 Annex B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Review but there may not be any changes</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Existing 15.4 Annex C </a:t>
            </a:r>
            <a:r>
              <a:rPr lang="mr-IN" altLang="en-US" sz="2000" dirty="0" smtClean="0">
                <a:solidFill>
                  <a:srgbClr val="000000"/>
                </a:solidFill>
                <a:latin typeface="Times" charset="0"/>
                <a:ea typeface="Times" charset="0"/>
                <a:cs typeface="Times" charset="0"/>
              </a:rPr>
              <a:t>–</a:t>
            </a:r>
            <a:r>
              <a:rPr lang="en-US" altLang="en-US" sz="2000" dirty="0" smtClean="0">
                <a:solidFill>
                  <a:srgbClr val="000000"/>
                </a:solidFill>
                <a:latin typeface="Times" charset="0"/>
                <a:ea typeface="Times" charset="0"/>
                <a:cs typeface="Times" charset="0"/>
              </a:rPr>
              <a:t> Update to include v2 frame examples with IE’s plus different frame types.  Describe via listed inputs and expected outputs (use Wireshark PCAP files)</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latin typeface="Times" charset="0"/>
                <a:ea typeface="Times" charset="0"/>
                <a:cs typeface="Times" charset="0"/>
              </a:rPr>
              <a:t>Update </a:t>
            </a:r>
            <a:r>
              <a:rPr lang="mr-IN" sz="2800" dirty="0">
                <a:latin typeface="Times" charset="0"/>
                <a:ea typeface="Times" charset="0"/>
                <a:cs typeface="Times" charset="0"/>
              </a:rPr>
              <a:t> </a:t>
            </a:r>
            <a:r>
              <a:rPr lang="mr-IN" sz="2800" dirty="0" smtClean="0">
                <a:solidFill>
                  <a:schemeClr val="tx1"/>
                </a:solidFill>
                <a:latin typeface="Times" charset="0"/>
                <a:ea typeface="Times" charset="0"/>
                <a:cs typeface="Times" charset="0"/>
              </a:rPr>
              <a:t>15-15-0106-07</a:t>
            </a:r>
            <a:r>
              <a:rPr lang="en-US" sz="2800" dirty="0" smtClean="0">
                <a:solidFill>
                  <a:schemeClr val="tx1"/>
                </a:solidFill>
                <a:latin typeface="Times" charset="0"/>
                <a:ea typeface="Times" charset="0"/>
                <a:cs typeface="Times" charset="0"/>
              </a:rPr>
              <a:t> with new Key Descriptor fields</a:t>
            </a: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smtClean="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Create a new “Annex B/C” for AES-256 CCM</a:t>
            </a:r>
          </a:p>
          <a:p>
            <a:pPr marL="1314450" lvl="2" indent="-457200" eaLnBrk="1" hangingPunct="1">
              <a:spcBef>
                <a:spcPts val="375"/>
              </a:spcBef>
              <a:buSzPct val="100000"/>
              <a:buFont typeface="Arial" panose="020B0604020202020204" pitchFamily="34" charset="0"/>
              <a:buChar char="•"/>
            </a:pPr>
            <a:r>
              <a:rPr lang="en-US" altLang="en-US" sz="2000" dirty="0" smtClean="0">
                <a:solidFill>
                  <a:srgbClr val="000000"/>
                </a:solidFill>
              </a:rPr>
              <a:t>Plan to put new “Annex B/C” material into a companion document to IEEE 802.15.4</a:t>
            </a:r>
          </a:p>
          <a:p>
            <a:pPr marL="1314450" lvl="2" indent="-457200" eaLnBrk="1" hangingPunct="1">
              <a:spcBef>
                <a:spcPts val="375"/>
              </a:spcBef>
              <a:buSzPct val="100000"/>
              <a:buFont typeface="Arial" panose="020B0604020202020204" pitchFamily="34" charset="0"/>
              <a:buChar char="•"/>
            </a:pPr>
            <a:r>
              <a:rPr lang="en-US" altLang="en-US" sz="2000" dirty="0" smtClean="0">
                <a:solidFill>
                  <a:srgbClr val="000000"/>
                </a:solidFill>
              </a:rPr>
              <a:t>Plan to use RFC 5116 as the library of available cipher suites</a:t>
            </a:r>
          </a:p>
          <a:p>
            <a:pPr marL="1314450" lvl="2" indent="-457200" eaLnBrk="1" hangingPunct="1">
              <a:spcBef>
                <a:spcPts val="375"/>
              </a:spcBef>
              <a:buSzPct val="100000"/>
              <a:buFont typeface="Arial" panose="020B0604020202020204" pitchFamily="34" charset="0"/>
              <a:buChar char="•"/>
            </a:pPr>
            <a:r>
              <a:rPr lang="en-US" altLang="en-US" sz="2000" dirty="0" smtClean="0">
                <a:solidFill>
                  <a:srgbClr val="000000"/>
                </a:solidFill>
              </a:rPr>
              <a:t>Propose to have IEEE 802.15 provide an ANA for accepted RFC 5116 cipher suites supported in IEEE 802.15.4</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rPr>
              <a:t>Accepted new cipher suites must be accompanied by “Annex B/C” material</a:t>
            </a:r>
          </a:p>
          <a:p>
            <a:pPr marL="1314450" lvl="2" indent="-457200" eaLnBrk="1" hangingPunct="1">
              <a:spcBef>
                <a:spcPts val="375"/>
              </a:spcBef>
              <a:buSzPct val="100000"/>
              <a:buFont typeface="Arial" panose="020B0604020202020204" pitchFamily="34" charset="0"/>
              <a:buChar char="•"/>
            </a:pPr>
            <a:r>
              <a:rPr lang="en-US" altLang="en-US" sz="2000" dirty="0" smtClean="0">
                <a:solidFill>
                  <a:srgbClr val="000000"/>
                </a:solidFill>
              </a:rPr>
              <a:t>Create a process</a:t>
            </a:r>
            <a:r>
              <a:rPr lang="en-US" altLang="en-US" sz="2000" smtClean="0">
                <a:solidFill>
                  <a:srgbClr val="000000"/>
                </a:solidFill>
              </a:rPr>
              <a:t>, documented in the Operations Manual, as to the process to add new cipher suites</a:t>
            </a:r>
            <a:endParaRPr lang="en-US" altLang="en-US" sz="2000" dirty="0" smtClean="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09425878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Progress in San Diego</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smtClean="0">
                <a:solidFill>
                  <a:srgbClr val="000000"/>
                </a:solidFill>
              </a:rPr>
              <a:t>Reviewed IEEE 802.15.9 support for 4y:	</a:t>
            </a: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WNG presentation on 15.9 enhancements</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of 15.9 Annexes A-E, add in a description on how traffic keys of size 128 bit and 256 bit are formed.  Provide a warning not to use the same key material for multiple traffic keys of different size</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15.9 Annex, describe support for multicast/broadcast key generation</a:t>
            </a:r>
          </a:p>
          <a:p>
            <a:pPr marL="1828800" lvl="3" indent="-457200" eaLnBrk="1" hangingPunct="1">
              <a:spcBef>
                <a:spcPts val="375"/>
              </a:spcBef>
              <a:buSzPct val="100000"/>
              <a:buFont typeface="Arial" panose="020B0604020202020204" pitchFamily="34" charset="0"/>
              <a:buChar char="•"/>
            </a:pPr>
            <a:r>
              <a:rPr lang="en-US" altLang="en-US" sz="2000" dirty="0" smtClean="0">
                <a:solidFill>
                  <a:srgbClr val="000000"/>
                </a:solidFill>
                <a:latin typeface="Times" charset="0"/>
                <a:ea typeface="Times" charset="0"/>
                <a:cs typeface="Times" charset="0"/>
              </a:rPr>
              <a:t>For each 15.9 Annex, describe how security algorithms are selected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July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8674839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39819</TotalTime>
  <Words>281</Words>
  <Application>Microsoft Macintosh PowerPoint</Application>
  <PresentationFormat>On-screen Show (4:3)</PresentationFormat>
  <Paragraphs>79</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MS PGothic</vt:lpstr>
      <vt:lpstr>ＭＳ Ｐゴシック</vt:lpstr>
      <vt:lpstr>Times</vt:lpstr>
      <vt:lpstr>Times New Roman</vt:lpstr>
      <vt:lpstr>Arial</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692</cp:revision>
  <cp:lastPrinted>2015-07-14T16:02:16Z</cp:lastPrinted>
  <dcterms:created xsi:type="dcterms:W3CDTF">2009-07-12T16:25:16Z</dcterms:created>
  <dcterms:modified xsi:type="dcterms:W3CDTF">2018-07-11T16:54:33Z</dcterms:modified>
  <cp:category/>
</cp:coreProperties>
</file>