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7"/>
  </p:notesMasterIdLst>
  <p:sldIdLst>
    <p:sldId id="295" r:id="rId2"/>
    <p:sldId id="296" r:id="rId3"/>
    <p:sldId id="298" r:id="rId4"/>
    <p:sldId id="330" r:id="rId5"/>
    <p:sldId id="329"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298"/>
          </p14:sldIdLst>
        </p14:section>
        <p14:section name="Turnaround" id="{D5FC1B83-7C69-4878-93BE-D59B635005C1}">
          <p14:sldIdLst>
            <p14:sldId id="330"/>
            <p14:sldId id="329"/>
          </p14:sldIdLst>
        </p14:section>
        <p14:section name="Mode changes" id="{B0C02EFE-9A8D-4318-9BAC-A3DC47DDF0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BF3E9F-C6D1-4213-9446-B5B12B4E4D66}" v="3" dt="2018-07-10T13:50:05.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424" autoAdjust="0"/>
    <p:restoredTop sz="91283" autoAdjust="0"/>
  </p:normalViewPr>
  <p:slideViewPr>
    <p:cSldViewPr>
      <p:cViewPr>
        <p:scale>
          <a:sx n="190" d="100"/>
          <a:sy n="190" d="100"/>
        </p:scale>
        <p:origin x="110" y="110"/>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5BBF3E9F-C6D1-4213-9446-B5B12B4E4D66}"/>
    <pc:docChg chg="modMainMaster">
      <pc:chgData name="Tim Harrington" userId="c9ef61428b357156" providerId="LiveId" clId="{5BBF3E9F-C6D1-4213-9446-B5B12B4E4D66}" dt="2018-07-10T13:50:05.179" v="2"/>
      <pc:docMkLst>
        <pc:docMk/>
      </pc:docMkLst>
      <pc:sldMasterChg chg="modSp">
        <pc:chgData name="Tim Harrington" userId="c9ef61428b357156" providerId="LiveId" clId="{5BBF3E9F-C6D1-4213-9446-B5B12B4E4D66}" dt="2018-07-10T13:50:05.179" v="2"/>
        <pc:sldMasterMkLst>
          <pc:docMk/>
          <pc:sldMasterMk cId="0" sldId="2147483648"/>
        </pc:sldMasterMkLst>
        <pc:spChg chg="mod">
          <ac:chgData name="Tim Harrington" userId="c9ef61428b357156" providerId="LiveId" clId="{5BBF3E9F-C6D1-4213-9446-B5B12B4E4D66}" dt="2018-07-10T13:50:05.179" v="2"/>
          <ac:spMkLst>
            <pc:docMk/>
            <pc:sldMasterMk cId="0" sldId="2147483648"/>
            <ac:spMk id="1026"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15-18-0332-00-004z</a:t>
            </a: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2018</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524315"/>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[Comments on proposed HRP enhancements by NXP and DW]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10 July 2018</a:t>
            </a:r>
            <a:r>
              <a:rPr lang="en-US" sz="1600" dirty="0">
                <a:solidFill>
                  <a:srgbClr val="000000"/>
                </a:solidFill>
                <a:ea typeface="ＭＳ Ｐゴシック" pitchFamily="-65" charset="-128"/>
              </a:rPr>
              <a:t>]	</a:t>
            </a:r>
          </a:p>
          <a:p>
            <a:r>
              <a:rPr lang="en-US" sz="1600" b="1" dirty="0">
                <a:solidFill>
                  <a:srgbClr val="000000"/>
                </a:solidFill>
                <a:ea typeface="ＭＳ Ｐゴシック" pitchFamily="-65" charset="-128"/>
              </a:rPr>
              <a:t>Source:</a:t>
            </a:r>
            <a:r>
              <a:rPr lang="en-US" sz="1600" dirty="0">
                <a:solidFill>
                  <a:schemeClr val="tx1"/>
                </a:solidFill>
              </a:rPr>
              <a:t> Dr. Boris </a:t>
            </a:r>
            <a:r>
              <a:rPr lang="en-US" sz="1600" dirty="0" err="1">
                <a:solidFill>
                  <a:schemeClr val="tx1"/>
                </a:solidFill>
              </a:rPr>
              <a:t>Danev</a:t>
            </a:r>
            <a:r>
              <a:rPr lang="en-US" sz="1600" dirty="0">
                <a:solidFill>
                  <a:schemeClr val="tx1"/>
                </a:solidFill>
              </a:rPr>
              <a:t> (3db Access), Dr. David Barras (3db Access), Prof. Dr. </a:t>
            </a:r>
            <a:r>
              <a:rPr lang="en-US" sz="1600" dirty="0" err="1">
                <a:solidFill>
                  <a:schemeClr val="tx1"/>
                </a:solidFill>
              </a:rPr>
              <a:t>Srdjan</a:t>
            </a:r>
            <a:r>
              <a:rPr lang="en-US" sz="1600" dirty="0">
                <a:solidFill>
                  <a:schemeClr val="tx1"/>
                </a:solidFill>
              </a:rPr>
              <a:t> </a:t>
            </a:r>
            <a:r>
              <a:rPr lang="en-US" sz="1600" dirty="0" err="1">
                <a:solidFill>
                  <a:schemeClr val="tx1"/>
                </a:solidFill>
              </a:rPr>
              <a:t>Capkun</a:t>
            </a:r>
            <a:r>
              <a:rPr lang="en-US" sz="1600" dirty="0">
                <a:solidFill>
                  <a:schemeClr val="tx1"/>
                </a:solidFill>
              </a:rPr>
              <a:t> (ETH Zurich)</a:t>
            </a:r>
            <a:endParaRPr lang="en-US" sz="1600" b="1" dirty="0">
              <a:solidFill>
                <a:schemeClr val="tx1"/>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[Changes proposal for the HRP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[Comments on the proposed HRP enhancements by NXP and DW]</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a:solidFill>
                  <a:schemeClr val="tx1"/>
                </a:solidFill>
              </a:rPr>
              <a:t>802.15.4z</a:t>
            </a:r>
            <a:r>
              <a:rPr lang="en-US" sz="1600" dirty="0">
                <a:solidFill>
                  <a:srgbClr val="000000"/>
                </a:solidFill>
                <a:ea typeface="ＭＳ Ｐゴシック" pitchFamily="-65" charset="-128"/>
              </a:rPr>
              <a:t>]</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195046" y="1371600"/>
            <a:ext cx="8948954" cy="4868863"/>
          </a:xfrm>
        </p:spPr>
        <p:txBody>
          <a:bodyPr/>
          <a:lstStyle/>
          <a:p>
            <a:pPr marL="514350" indent="-514350">
              <a:buFont typeface="+mj-lt"/>
              <a:buAutoNum type="arabicPeriod"/>
            </a:pPr>
            <a:r>
              <a:rPr lang="en-US" sz="2400" dirty="0"/>
              <a:t>Fundamental questions</a:t>
            </a:r>
          </a:p>
        </p:txBody>
      </p:sp>
    </p:spTree>
    <p:extLst>
      <p:ext uri="{BB962C8B-B14F-4D97-AF65-F5344CB8AC3E}">
        <p14:creationId xmlns:p14="http://schemas.microsoft.com/office/powerpoint/2010/main" val="161889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Fundamental questions (1/2)</a:t>
            </a:r>
            <a:endParaRPr lang="en-US" dirty="0"/>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What is the security concept behind using the Cipher Sequence &amp; Scrambled Timestamp Sequence (STS)?</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What is the verification method in the proposals?</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What are the assumptions on the HRP frame?</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How does one compute and set the thresholds?</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What are the false positives vs. false negatives?</a:t>
            </a:r>
          </a:p>
        </p:txBody>
      </p:sp>
    </p:spTree>
    <p:extLst>
      <p:ext uri="{BB962C8B-B14F-4D97-AF65-F5344CB8AC3E}">
        <p14:creationId xmlns:p14="http://schemas.microsoft.com/office/powerpoint/2010/main" val="3128069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Fundamental questions (2/2)</a:t>
            </a:r>
            <a:endParaRPr lang="en-US" dirty="0"/>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What is the level of protection achieved by the mandatory Cipher Sequence and STS in terms of numbers of equivalent bits? (under the HRP frame assumptions)</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Under which threat model is this level of protection analyzed?</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What is the hard problem to solve (“hardness assumption”) by an attacker?</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What is the total communication overhead to establish a secure distance measurement?</a:t>
            </a:r>
          </a:p>
        </p:txBody>
      </p:sp>
    </p:spTree>
    <p:extLst>
      <p:ext uri="{BB962C8B-B14F-4D97-AF65-F5344CB8AC3E}">
        <p14:creationId xmlns:p14="http://schemas.microsoft.com/office/powerpoint/2010/main" val="312806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Q &amp; A</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endParaRPr lang="en-US" sz="2400" dirty="0"/>
          </a:p>
        </p:txBody>
      </p:sp>
    </p:spTree>
    <p:extLst>
      <p:ext uri="{BB962C8B-B14F-4D97-AF65-F5344CB8AC3E}">
        <p14:creationId xmlns:p14="http://schemas.microsoft.com/office/powerpoint/2010/main" val="18034488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172</Words>
  <Application>Microsoft Office PowerPoint</Application>
  <PresentationFormat>On-screen Show (4:3)</PresentationFormat>
  <Paragraphs>36</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 Unicode MS</vt:lpstr>
      <vt:lpstr>ＭＳ Ｐゴシック</vt:lpstr>
      <vt:lpstr>ＭＳ Ｐゴシック</vt:lpstr>
      <vt:lpstr>Arial</vt:lpstr>
      <vt:lpstr>Times New Roman</vt:lpstr>
      <vt:lpstr>Office Theme</vt:lpstr>
      <vt:lpstr>PowerPoint Presentation</vt:lpstr>
      <vt:lpstr>ToC</vt:lpstr>
      <vt:lpstr>Fundamental questions (1/2)</vt:lpstr>
      <vt:lpstr>Fundamental questions (2/2)</vt:lpstr>
      <vt:lpstr>Q &amp; 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Tim Harrington</cp:lastModifiedBy>
  <cp:revision>504</cp:revision>
  <cp:lastPrinted>2000-03-07T00:55:37Z</cp:lastPrinted>
  <dcterms:created xsi:type="dcterms:W3CDTF">2016-01-17T22:48:36Z</dcterms:created>
  <dcterms:modified xsi:type="dcterms:W3CDTF">2018-07-10T13:50:14Z</dcterms:modified>
</cp:coreProperties>
</file>