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 id="2147483672" r:id="rId3"/>
  </p:sldMasterIdLst>
  <p:notesMasterIdLst>
    <p:notesMasterId r:id="rId11"/>
  </p:notesMasterIdLst>
  <p:handoutMasterIdLst>
    <p:handoutMasterId r:id="rId12"/>
  </p:handoutMasterIdLst>
  <p:sldIdLst>
    <p:sldId id="259" r:id="rId4"/>
    <p:sldId id="268" r:id="rId5"/>
    <p:sldId id="260" r:id="rId6"/>
    <p:sldId id="261" r:id="rId7"/>
    <p:sldId id="262" r:id="rId8"/>
    <p:sldId id="277" r:id="rId9"/>
    <p:sldId id="318"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18" autoAdjust="0"/>
    <p:restoredTop sz="94671" autoAdjust="0"/>
  </p:normalViewPr>
  <p:slideViewPr>
    <p:cSldViewPr>
      <p:cViewPr varScale="1">
        <p:scale>
          <a:sx n="108" d="100"/>
          <a:sy n="108" d="100"/>
        </p:scale>
        <p:origin x="1842" y="108"/>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8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D9C994-CF21-4C1B-86E4-86AD5374C1ED}"/>
              </a:ext>
            </a:extLst>
          </p:cNvPr>
          <p:cNvSpPr>
            <a:spLocks noGrp="1"/>
          </p:cNvSpPr>
          <p:nvPr>
            <p:ph type="dt" sz="half" idx="10"/>
          </p:nvPr>
        </p:nvSpPr>
        <p:spPr/>
        <p:txBody>
          <a:bodyPr/>
          <a:lstStyle/>
          <a:p>
            <a:fld id="{5077E113-B2F0-49AD-8ACD-305F20DC8837}" type="datetimeFigureOut">
              <a:rPr lang="en-US" smtClean="0"/>
              <a:t>7/9/2018</a:t>
            </a:fld>
            <a:endParaRPr lang="en-US"/>
          </a:p>
        </p:txBody>
      </p:sp>
      <p:sp>
        <p:nvSpPr>
          <p:cNvPr id="5" name="Footer Placeholder 4">
            <a:extLst>
              <a:ext uri="{FF2B5EF4-FFF2-40B4-BE49-F238E27FC236}">
                <a16:creationId xmlns:a16="http://schemas.microsoft.com/office/drawing/2014/main" id="{31D86127-1E45-43AB-97F0-92FF7FD07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6DD6B-D8F5-4045-884B-BD964E96E79E}"/>
              </a:ext>
            </a:extLst>
          </p:cNvPr>
          <p:cNvSpPr>
            <a:spLocks noGrp="1"/>
          </p:cNvSpPr>
          <p:nvPr>
            <p:ph type="dt" sz="half" idx="10"/>
          </p:nvPr>
        </p:nvSpPr>
        <p:spPr/>
        <p:txBody>
          <a:bodyPr/>
          <a:lstStyle/>
          <a:p>
            <a:fld id="{5077E113-B2F0-49AD-8ACD-305F20DC8837}" type="datetimeFigureOut">
              <a:rPr lang="en-US" smtClean="0"/>
              <a:t>7/9/2018</a:t>
            </a:fld>
            <a:endParaRPr lang="en-US"/>
          </a:p>
        </p:txBody>
      </p:sp>
      <p:sp>
        <p:nvSpPr>
          <p:cNvPr id="5" name="Footer Placeholder 4">
            <a:extLst>
              <a:ext uri="{FF2B5EF4-FFF2-40B4-BE49-F238E27FC236}">
                <a16:creationId xmlns:a16="http://schemas.microsoft.com/office/drawing/2014/main" id="{B90B2173-858F-4848-BA40-6EBD5C26F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993D783-B247-4BBE-8689-54A7E5FCC6C6}"/>
              </a:ext>
            </a:extLst>
          </p:cNvPr>
          <p:cNvSpPr>
            <a:spLocks noGrp="1"/>
          </p:cNvSpPr>
          <p:nvPr>
            <p:ph type="dt" sz="half" idx="10"/>
          </p:nvPr>
        </p:nvSpPr>
        <p:spPr/>
        <p:txBody>
          <a:bodyPr/>
          <a:lstStyle/>
          <a:p>
            <a:fld id="{5077E113-B2F0-49AD-8ACD-305F20DC8837}" type="datetimeFigureOut">
              <a:rPr lang="en-US" smtClean="0"/>
              <a:t>7/9/2018</a:t>
            </a:fld>
            <a:endParaRPr lang="en-US"/>
          </a:p>
        </p:txBody>
      </p:sp>
      <p:sp>
        <p:nvSpPr>
          <p:cNvPr id="5" name="Footer Placeholder 4">
            <a:extLst>
              <a:ext uri="{FF2B5EF4-FFF2-40B4-BE49-F238E27FC236}">
                <a16:creationId xmlns:a16="http://schemas.microsoft.com/office/drawing/2014/main" id="{90E77988-17CB-4390-9E04-A04C9B526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02AA34-16E4-40B1-B2DD-96453BCC1301}"/>
              </a:ext>
            </a:extLst>
          </p:cNvPr>
          <p:cNvSpPr>
            <a:spLocks noGrp="1"/>
          </p:cNvSpPr>
          <p:nvPr>
            <p:ph type="dt" sz="half" idx="10"/>
          </p:nvPr>
        </p:nvSpPr>
        <p:spPr/>
        <p:txBody>
          <a:bodyPr/>
          <a:lstStyle/>
          <a:p>
            <a:fld id="{5077E113-B2F0-49AD-8ACD-305F20DC8837}" type="datetimeFigureOut">
              <a:rPr lang="en-US" smtClean="0"/>
              <a:t>7/9/2018</a:t>
            </a:fld>
            <a:endParaRPr lang="en-US"/>
          </a:p>
        </p:txBody>
      </p:sp>
      <p:sp>
        <p:nvSpPr>
          <p:cNvPr id="6" name="Footer Placeholder 5">
            <a:extLst>
              <a:ext uri="{FF2B5EF4-FFF2-40B4-BE49-F238E27FC236}">
                <a16:creationId xmlns:a16="http://schemas.microsoft.com/office/drawing/2014/main" id="{B7DF8920-D9CD-47E7-8C98-8AB732835D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88220B-BDCC-4C94-8F85-D4326324537C}"/>
              </a:ext>
            </a:extLst>
          </p:cNvPr>
          <p:cNvSpPr>
            <a:spLocks noGrp="1"/>
          </p:cNvSpPr>
          <p:nvPr>
            <p:ph type="dt" sz="half" idx="10"/>
          </p:nvPr>
        </p:nvSpPr>
        <p:spPr/>
        <p:txBody>
          <a:bodyPr/>
          <a:lstStyle/>
          <a:p>
            <a:fld id="{5077E113-B2F0-49AD-8ACD-305F20DC8837}" type="datetimeFigureOut">
              <a:rPr lang="en-US" smtClean="0"/>
              <a:t>7/9/2018</a:t>
            </a:fld>
            <a:endParaRPr lang="en-US"/>
          </a:p>
        </p:txBody>
      </p:sp>
      <p:sp>
        <p:nvSpPr>
          <p:cNvPr id="8" name="Footer Placeholder 7">
            <a:extLst>
              <a:ext uri="{FF2B5EF4-FFF2-40B4-BE49-F238E27FC236}">
                <a16:creationId xmlns:a16="http://schemas.microsoft.com/office/drawing/2014/main" id="{7F43853F-DB93-4C5D-863B-4CA577C970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EF1D0-52EB-4B09-A414-F8647CD3E901}"/>
              </a:ext>
            </a:extLst>
          </p:cNvPr>
          <p:cNvSpPr>
            <a:spLocks noGrp="1"/>
          </p:cNvSpPr>
          <p:nvPr>
            <p:ph type="dt" sz="half" idx="10"/>
          </p:nvPr>
        </p:nvSpPr>
        <p:spPr/>
        <p:txBody>
          <a:bodyPr/>
          <a:lstStyle/>
          <a:p>
            <a:fld id="{5077E113-B2F0-49AD-8ACD-305F20DC8837}" type="datetimeFigureOut">
              <a:rPr lang="en-US" smtClean="0"/>
              <a:t>7/9/2018</a:t>
            </a:fld>
            <a:endParaRPr lang="en-US"/>
          </a:p>
        </p:txBody>
      </p:sp>
      <p:sp>
        <p:nvSpPr>
          <p:cNvPr id="4" name="Footer Placeholder 3">
            <a:extLst>
              <a:ext uri="{FF2B5EF4-FFF2-40B4-BE49-F238E27FC236}">
                <a16:creationId xmlns:a16="http://schemas.microsoft.com/office/drawing/2014/main" id="{C28E695C-1B9E-4B70-BE3C-F16334E948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0E129-B44D-434F-A937-88943E58FB51}"/>
              </a:ext>
            </a:extLst>
          </p:cNvPr>
          <p:cNvSpPr>
            <a:spLocks noGrp="1"/>
          </p:cNvSpPr>
          <p:nvPr>
            <p:ph type="dt" sz="half" idx="10"/>
          </p:nvPr>
        </p:nvSpPr>
        <p:spPr/>
        <p:txBody>
          <a:bodyPr/>
          <a:lstStyle/>
          <a:p>
            <a:fld id="{5077E113-B2F0-49AD-8ACD-305F20DC8837}" type="datetimeFigureOut">
              <a:rPr lang="en-US" smtClean="0"/>
              <a:t>7/9/2018</a:t>
            </a:fld>
            <a:endParaRPr lang="en-US"/>
          </a:p>
        </p:txBody>
      </p:sp>
      <p:sp>
        <p:nvSpPr>
          <p:cNvPr id="3" name="Footer Placeholder 2">
            <a:extLst>
              <a:ext uri="{FF2B5EF4-FFF2-40B4-BE49-F238E27FC236}">
                <a16:creationId xmlns:a16="http://schemas.microsoft.com/office/drawing/2014/main" id="{9A3A9D04-C2B9-42F6-B497-6580DD223D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861B6A-3F83-4A15-BFE0-82F3111D308E}"/>
              </a:ext>
            </a:extLst>
          </p:cNvPr>
          <p:cNvSpPr>
            <a:spLocks noGrp="1"/>
          </p:cNvSpPr>
          <p:nvPr>
            <p:ph type="dt" sz="half" idx="10"/>
          </p:nvPr>
        </p:nvSpPr>
        <p:spPr/>
        <p:txBody>
          <a:bodyPr/>
          <a:lstStyle/>
          <a:p>
            <a:pPr>
              <a:defRPr/>
            </a:pPr>
            <a:r>
              <a:rPr lang="en-US" altLang="en-US" sz="1400" dirty="0"/>
              <a:t>March 2018</a:t>
            </a:r>
          </a:p>
        </p:txBody>
      </p:sp>
      <p:sp>
        <p:nvSpPr>
          <p:cNvPr id="4" name="Footer Placeholder 3">
            <a:extLst>
              <a:ext uri="{FF2B5EF4-FFF2-40B4-BE49-F238E27FC236}">
                <a16:creationId xmlns:a16="http://schemas.microsoft.com/office/drawing/2014/main" id="{1D39B10F-4F5D-4547-A642-3CCC98F3041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5" name="Slide Number Placeholder 4">
            <a:extLst>
              <a:ext uri="{FF2B5EF4-FFF2-40B4-BE49-F238E27FC236}">
                <a16:creationId xmlns:a16="http://schemas.microsoft.com/office/drawing/2014/main"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C42CCE-CB29-41F8-B137-31602A5E0185}"/>
              </a:ext>
            </a:extLst>
          </p:cNvPr>
          <p:cNvSpPr>
            <a:spLocks noGrp="1"/>
          </p:cNvSpPr>
          <p:nvPr>
            <p:ph type="dt" sz="half" idx="10"/>
          </p:nvPr>
        </p:nvSpPr>
        <p:spPr/>
        <p:txBody>
          <a:bodyPr/>
          <a:lstStyle/>
          <a:p>
            <a:fld id="{5077E113-B2F0-49AD-8ACD-305F20DC8837}" type="datetimeFigureOut">
              <a:rPr lang="en-US" smtClean="0"/>
              <a:t>7/9/2018</a:t>
            </a:fld>
            <a:endParaRPr lang="en-US"/>
          </a:p>
        </p:txBody>
      </p:sp>
      <p:sp>
        <p:nvSpPr>
          <p:cNvPr id="6" name="Footer Placeholder 5">
            <a:extLst>
              <a:ext uri="{FF2B5EF4-FFF2-40B4-BE49-F238E27FC236}">
                <a16:creationId xmlns:a16="http://schemas.microsoft.com/office/drawing/2014/main" id="{60846DE9-E40E-4FE0-A791-AE2479FB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F1F02E-252A-4C1A-8A25-8274F78C6142}"/>
              </a:ext>
            </a:extLst>
          </p:cNvPr>
          <p:cNvSpPr>
            <a:spLocks noGrp="1"/>
          </p:cNvSpPr>
          <p:nvPr>
            <p:ph type="dt" sz="half" idx="10"/>
          </p:nvPr>
        </p:nvSpPr>
        <p:spPr/>
        <p:txBody>
          <a:bodyPr/>
          <a:lstStyle/>
          <a:p>
            <a:fld id="{5077E113-B2F0-49AD-8ACD-305F20DC8837}" type="datetimeFigureOut">
              <a:rPr lang="en-US" smtClean="0"/>
              <a:t>7/9/2018</a:t>
            </a:fld>
            <a:endParaRPr lang="en-US"/>
          </a:p>
        </p:txBody>
      </p:sp>
      <p:sp>
        <p:nvSpPr>
          <p:cNvPr id="6" name="Footer Placeholder 5">
            <a:extLst>
              <a:ext uri="{FF2B5EF4-FFF2-40B4-BE49-F238E27FC236}">
                <a16:creationId xmlns:a16="http://schemas.microsoft.com/office/drawing/2014/main" id="{764EF480-D1CF-46B2-93F8-A3568C781E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6EF40-2F04-41D1-8655-2F0BF708520E}"/>
              </a:ext>
            </a:extLst>
          </p:cNvPr>
          <p:cNvSpPr>
            <a:spLocks noGrp="1"/>
          </p:cNvSpPr>
          <p:nvPr>
            <p:ph type="dt" sz="half" idx="10"/>
          </p:nvPr>
        </p:nvSpPr>
        <p:spPr/>
        <p:txBody>
          <a:bodyPr/>
          <a:lstStyle/>
          <a:p>
            <a:fld id="{5077E113-B2F0-49AD-8ACD-305F20DC8837}" type="datetimeFigureOut">
              <a:rPr lang="en-US" smtClean="0"/>
              <a:t>7/9/2018</a:t>
            </a:fld>
            <a:endParaRPr lang="en-US"/>
          </a:p>
        </p:txBody>
      </p:sp>
      <p:sp>
        <p:nvSpPr>
          <p:cNvPr id="5" name="Footer Placeholder 4">
            <a:extLst>
              <a:ext uri="{FF2B5EF4-FFF2-40B4-BE49-F238E27FC236}">
                <a16:creationId xmlns:a16="http://schemas.microsoft.com/office/drawing/2014/main" id="{1FB0FAD9-A4AD-4CB4-AD27-514C6F3E2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914B0-4031-4F4D-A752-431620563199}"/>
              </a:ext>
            </a:extLst>
          </p:cNvPr>
          <p:cNvSpPr>
            <a:spLocks noGrp="1"/>
          </p:cNvSpPr>
          <p:nvPr>
            <p:ph type="dt" sz="half" idx="10"/>
          </p:nvPr>
        </p:nvSpPr>
        <p:spPr/>
        <p:txBody>
          <a:bodyPr/>
          <a:lstStyle/>
          <a:p>
            <a:fld id="{5077E113-B2F0-49AD-8ACD-305F20DC8837}" type="datetimeFigureOut">
              <a:rPr lang="en-US" smtClean="0"/>
              <a:t>7/9/2018</a:t>
            </a:fld>
            <a:endParaRPr lang="en-US"/>
          </a:p>
        </p:txBody>
      </p:sp>
      <p:sp>
        <p:nvSpPr>
          <p:cNvPr id="5" name="Footer Placeholder 4">
            <a:extLst>
              <a:ext uri="{FF2B5EF4-FFF2-40B4-BE49-F238E27FC236}">
                <a16:creationId xmlns:a16="http://schemas.microsoft.com/office/drawing/2014/main" id="{1D9C5FF2-3231-4A50-AD38-52D945F41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88982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563071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208266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12591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775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075134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70717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182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March 2018</a:t>
            </a:r>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dirty="0"/>
              <a:t>Matthew Gillmore - Itron</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March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Matthew Gillmore,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 15-18-0326-00-004x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7E113-B2F0-49AD-8ACD-305F20DC8837}" type="datetimeFigureOut">
              <a:rPr lang="en-US" smtClean="0"/>
              <a:t>7/9/2018</a:t>
            </a:fld>
            <a:endParaRPr lang="en-US"/>
          </a:p>
        </p:txBody>
      </p:sp>
      <p:sp>
        <p:nvSpPr>
          <p:cNvPr id="5" name="Footer Placeholder 4">
            <a:extLst>
              <a:ext uri="{FF2B5EF4-FFF2-40B4-BE49-F238E27FC236}">
                <a16:creationId xmlns:a16="http://schemas.microsoft.com/office/drawing/2014/main"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a:solidFill>
                  <a:srgbClr val="000099"/>
                </a:solidFill>
                <a:latin typeface="Arial" charset="0"/>
                <a:cs typeface="Arial" pitchFamily="34" charset="0"/>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July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Matthew Gillmore, Itron</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[TG 802.15.4x Agenda July 2018]</a:t>
            </a:r>
          </a:p>
          <a:p>
            <a:pPr>
              <a:defRPr/>
            </a:pPr>
            <a:r>
              <a:rPr lang="en-US" altLang="en-US" sz="1600" b="1" dirty="0">
                <a:solidFill>
                  <a:schemeClr val="tx2"/>
                </a:solidFill>
              </a:rPr>
              <a:t>Date Submitted: </a:t>
            </a:r>
            <a:r>
              <a:rPr lang="en-US" altLang="en-US" sz="1600" dirty="0">
                <a:solidFill>
                  <a:schemeClr val="tx2"/>
                </a:solidFill>
              </a:rPr>
              <a:t>[9 July, 2018]	</a:t>
            </a:r>
          </a:p>
          <a:p>
            <a:pPr>
              <a:defRPr/>
            </a:pPr>
            <a:r>
              <a:rPr lang="en-US" altLang="en-US" sz="1600" b="1" dirty="0">
                <a:solidFill>
                  <a:schemeClr val="tx2"/>
                </a:solidFill>
              </a:rPr>
              <a:t>Source:</a:t>
            </a:r>
            <a:r>
              <a:rPr lang="en-US" altLang="en-US" sz="1600" dirty="0">
                <a:solidFill>
                  <a:schemeClr val="tx2"/>
                </a:solidFill>
              </a:rPr>
              <a:t> [Matthew Gillmore] Company [Itron]</a:t>
            </a:r>
          </a:p>
          <a:p>
            <a:pPr>
              <a:defRPr/>
            </a:pPr>
            <a:r>
              <a:rPr lang="en-US" altLang="en-US" sz="1600" dirty="0">
                <a:solidFill>
                  <a:schemeClr val="tx2"/>
                </a:solidFill>
              </a:rPr>
              <a:t>Address[</a:t>
            </a:r>
            <a:r>
              <a:rPr lang="en-US" dirty="0"/>
              <a:t>2111 N </a:t>
            </a:r>
            <a:r>
              <a:rPr lang="en-US" dirty="0" err="1"/>
              <a:t>Molter</a:t>
            </a:r>
            <a:r>
              <a:rPr lang="en-US" dirty="0"/>
              <a:t> Rd, Liberty Lake, WA 99019</a:t>
            </a:r>
            <a:r>
              <a:rPr lang="en-US" altLang="en-US" sz="1600" dirty="0">
                <a:solidFill>
                  <a:schemeClr val="tx2"/>
                </a:solidFill>
              </a:rPr>
              <a:t>]</a:t>
            </a:r>
          </a:p>
          <a:p>
            <a:pPr>
              <a:defRPr/>
            </a:pPr>
            <a:r>
              <a:rPr lang="en-US" altLang="en-US" sz="1600" dirty="0">
                <a:solidFill>
                  <a:schemeClr val="tx2"/>
                </a:solidFill>
              </a:rPr>
              <a:t>Voice[] E-Mail:[matthew.gillmore@itron.com]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IG FANE]</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July 2018 SG FANE]</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2879222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SG FANE</a:t>
            </a:r>
            <a:br>
              <a:rPr lang="en-US" dirty="0"/>
            </a:br>
            <a:r>
              <a:rPr lang="en-US" dirty="0"/>
              <a:t>Agenda July 2018 Plenary</a:t>
            </a:r>
          </a:p>
        </p:txBody>
      </p:sp>
      <p:sp>
        <p:nvSpPr>
          <p:cNvPr id="6" name="Untertitel 5"/>
          <p:cNvSpPr>
            <a:spLocks noGrp="1"/>
          </p:cNvSpPr>
          <p:nvPr>
            <p:ph type="subTitle" idx="1"/>
          </p:nvPr>
        </p:nvSpPr>
        <p:spPr/>
        <p:txBody>
          <a:bodyPr/>
          <a:lstStyle/>
          <a:p>
            <a:r>
              <a:rPr lang="en-US" dirty="0"/>
              <a:t>Matthew Gillmore</a:t>
            </a:r>
            <a:br>
              <a:rPr lang="en-US" dirty="0"/>
            </a:br>
            <a:r>
              <a:rPr lang="en-US" dirty="0"/>
              <a:t>Itron</a:t>
            </a:r>
          </a:p>
          <a:p>
            <a:endParaRPr lang="en-US" dirty="0"/>
          </a:p>
        </p:txBody>
      </p:sp>
      <p:sp>
        <p:nvSpPr>
          <p:cNvPr id="2" name="Datumsplatzhalter 1"/>
          <p:cNvSpPr>
            <a:spLocks noGrp="1"/>
          </p:cNvSpPr>
          <p:nvPr>
            <p:ph type="dt" sz="half" idx="10"/>
          </p:nvPr>
        </p:nvSpPr>
        <p:spPr/>
        <p:txBody>
          <a:bodyPr/>
          <a:lstStyle/>
          <a:p>
            <a:pPr>
              <a:defRPr/>
            </a:pPr>
            <a:r>
              <a:rPr lang="en-US" altLang="en-US" dirty="0"/>
              <a:t>July 2018</a:t>
            </a:r>
          </a:p>
        </p:txBody>
      </p:sp>
      <p:sp>
        <p:nvSpPr>
          <p:cNvPr id="3" name="Fußzeilenplatzhalter 2"/>
          <p:cNvSpPr>
            <a:spLocks noGrp="1"/>
          </p:cNvSpPr>
          <p:nvPr>
            <p:ph type="ftr" sz="quarter" idx="11"/>
          </p:nvPr>
        </p:nvSpPr>
        <p:spPr/>
        <p:txBody>
          <a:bodyPr/>
          <a:lstStyle/>
          <a:p>
            <a:pPr>
              <a:defRPr/>
            </a:pPr>
            <a:r>
              <a:rPr lang="en-US" altLang="en-US" dirty="0"/>
              <a:t>Matthew Gillmore - Itron</a:t>
            </a:r>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3</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SG FAN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614356706"/>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p>
                      <a:endParaRPr lang="en-US" dirty="0"/>
                    </a:p>
                  </a:txBody>
                  <a:tcPr/>
                </a:tc>
                <a:tc>
                  <a:txBody>
                    <a:bodyPr/>
                    <a:lstStyle/>
                    <a:p>
                      <a:endParaRPr lang="en-US" dirty="0"/>
                    </a:p>
                  </a:txBody>
                  <a:tcPr/>
                </a:tc>
                <a:tc>
                  <a:txBody>
                    <a:bodyPr/>
                    <a:lstStyle/>
                    <a:p>
                      <a:endParaRPr lang="en-US" dirty="0"/>
                    </a:p>
                  </a:txBody>
                  <a:tcPr/>
                </a:tc>
                <a:tc>
                  <a:txBody>
                    <a:bodyPr/>
                    <a:lstStyle/>
                    <a:p>
                      <a:r>
                        <a:rPr lang="en-US" dirty="0"/>
                        <a:t>TG FANE</a:t>
                      </a:r>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pPr algn="ctr"/>
                      <a:r>
                        <a:rPr lang="en-US" dirty="0"/>
                        <a:t>TG FANE</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r>
                        <a:rPr lang="en-US" dirty="0">
                          <a:solidFill>
                            <a:schemeClr val="tx1"/>
                          </a:solidFill>
                        </a:rPr>
                        <a:t>TG FANE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0" i="0" dirty="0">
                          <a:solidFill>
                            <a:schemeClr val="tx1"/>
                          </a:solidFill>
                        </a:rPr>
                        <a:t>TG FANE</a:t>
                      </a: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dirty="0"/>
              <a:t>Matthew Gillmore -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4</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sz="2400" dirty="0"/>
              <a:t>Monday PM1</a:t>
            </a:r>
          </a:p>
          <a:p>
            <a:pPr lvl="1"/>
            <a:r>
              <a:rPr lang="en-US" sz="2000" dirty="0"/>
              <a:t>Review Timeline, Goals, Plan for week</a:t>
            </a:r>
          </a:p>
          <a:p>
            <a:r>
              <a:rPr lang="en-US" sz="2800" dirty="0"/>
              <a:t>Tuesday AM2</a:t>
            </a:r>
          </a:p>
          <a:p>
            <a:pPr lvl="1"/>
            <a:r>
              <a:rPr lang="en-US" sz="2400" dirty="0"/>
              <a:t>Review proposed amended text</a:t>
            </a:r>
          </a:p>
          <a:p>
            <a:r>
              <a:rPr lang="en-US" sz="2800" dirty="0"/>
              <a:t>Tuesday PM1</a:t>
            </a:r>
          </a:p>
          <a:p>
            <a:pPr lvl="1"/>
            <a:r>
              <a:rPr lang="en-US" sz="2400" dirty="0"/>
              <a:t>Review proposed amended text / prepare for ballot</a:t>
            </a:r>
          </a:p>
          <a:p>
            <a:r>
              <a:rPr lang="en-US" sz="2400" dirty="0"/>
              <a:t>Thursday AM1</a:t>
            </a:r>
          </a:p>
          <a:p>
            <a:pPr lvl="1"/>
            <a:r>
              <a:rPr lang="en-US" sz="2000" dirty="0"/>
              <a:t>Review proposed amended text / prepare for ballot if needed</a:t>
            </a:r>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3272682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Timeline</a:t>
            </a:r>
          </a:p>
        </p:txBody>
      </p:sp>
      <p:sp>
        <p:nvSpPr>
          <p:cNvPr id="3" name="Inhaltsplatzhalter 2"/>
          <p:cNvSpPr>
            <a:spLocks noGrp="1"/>
          </p:cNvSpPr>
          <p:nvPr>
            <p:ph idx="1"/>
          </p:nvPr>
        </p:nvSpPr>
        <p:spPr/>
        <p:txBody>
          <a:bodyPr/>
          <a:lstStyle/>
          <a:p>
            <a:r>
              <a:rPr lang="en-US" sz="1800" b="1" dirty="0"/>
              <a:t>Sept 2017 Interim (Waikoloa)</a:t>
            </a:r>
          </a:p>
          <a:p>
            <a:pPr lvl="1">
              <a:buFontTx/>
              <a:buChar char="–"/>
            </a:pPr>
            <a:r>
              <a:rPr lang="en-US" sz="1600" dirty="0"/>
              <a:t>Initial WNG presentation</a:t>
            </a:r>
          </a:p>
          <a:p>
            <a:pPr>
              <a:buFont typeface="Arial" panose="020B0604020202020204" pitchFamily="34" charset="0"/>
              <a:buChar char="•"/>
            </a:pPr>
            <a:r>
              <a:rPr lang="en-US" sz="1800" b="1" dirty="0"/>
              <a:t>November 2017 Plenary (Orlando)</a:t>
            </a:r>
          </a:p>
          <a:p>
            <a:pPr lvl="1"/>
            <a:r>
              <a:rPr lang="en-US" sz="1600" dirty="0"/>
              <a:t>Develop IG report and draft PAR and CSD</a:t>
            </a:r>
          </a:p>
          <a:p>
            <a:r>
              <a:rPr lang="en-US" sz="1800" b="1" dirty="0"/>
              <a:t>January 2018</a:t>
            </a:r>
          </a:p>
          <a:p>
            <a:pPr lvl="1"/>
            <a:r>
              <a:rPr lang="en-US" sz="1400" b="1" dirty="0"/>
              <a:t>Get SG/TG approval</a:t>
            </a:r>
          </a:p>
          <a:p>
            <a:r>
              <a:rPr lang="en-US" sz="1800" b="1" dirty="0"/>
              <a:t>March 2018</a:t>
            </a:r>
          </a:p>
          <a:p>
            <a:pPr lvl="1"/>
            <a:r>
              <a:rPr lang="en-US" sz="1400" b="1" dirty="0"/>
              <a:t>Review PAR/CSD comments</a:t>
            </a:r>
          </a:p>
          <a:p>
            <a:pPr lvl="1"/>
            <a:r>
              <a:rPr lang="en-US" sz="1400" b="1" dirty="0"/>
              <a:t>Develop amendment</a:t>
            </a:r>
          </a:p>
          <a:p>
            <a:r>
              <a:rPr lang="en-US" sz="1800" b="1" dirty="0"/>
              <a:t>May 2018</a:t>
            </a:r>
          </a:p>
          <a:p>
            <a:pPr lvl="1"/>
            <a:r>
              <a:rPr lang="en-US" sz="1400" b="1" dirty="0"/>
              <a:t>Develop amendment</a:t>
            </a:r>
          </a:p>
          <a:p>
            <a:pPr lvl="1"/>
            <a:r>
              <a:rPr lang="en-US" sz="1400" b="1" dirty="0"/>
              <a:t>Review proposals</a:t>
            </a:r>
          </a:p>
          <a:p>
            <a:r>
              <a:rPr lang="en-US" sz="1800" b="1" dirty="0">
                <a:solidFill>
                  <a:srgbClr val="FF0000"/>
                </a:solidFill>
              </a:rPr>
              <a:t>July 2018</a:t>
            </a:r>
          </a:p>
          <a:p>
            <a:pPr lvl="1"/>
            <a:r>
              <a:rPr lang="en-US" sz="1400" b="1" dirty="0">
                <a:solidFill>
                  <a:srgbClr val="FF0000"/>
                </a:solidFill>
              </a:rPr>
              <a:t>Review proposals</a:t>
            </a:r>
          </a:p>
          <a:p>
            <a:pPr lvl="1"/>
            <a:r>
              <a:rPr lang="en-US" sz="1400" b="1" dirty="0">
                <a:solidFill>
                  <a:srgbClr val="FF0000"/>
                </a:solidFill>
              </a:rPr>
              <a:t>Submit for ballot</a:t>
            </a:r>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1494740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EEE58-4144-49E0-A7CE-000BD787C2D6}"/>
              </a:ext>
            </a:extLst>
          </p:cNvPr>
          <p:cNvSpPr>
            <a:spLocks noGrp="1"/>
          </p:cNvSpPr>
          <p:nvPr>
            <p:ph type="title"/>
          </p:nvPr>
        </p:nvSpPr>
        <p:spPr/>
        <p:txBody>
          <a:bodyPr/>
          <a:lstStyle/>
          <a:p>
            <a:r>
              <a:rPr lang="en-US" dirty="0"/>
              <a:t>PAR &amp; CSD</a:t>
            </a:r>
          </a:p>
        </p:txBody>
      </p:sp>
      <p:sp>
        <p:nvSpPr>
          <p:cNvPr id="3" name="Content Placeholder 2">
            <a:extLst>
              <a:ext uri="{FF2B5EF4-FFF2-40B4-BE49-F238E27FC236}">
                <a16:creationId xmlns:a16="http://schemas.microsoft.com/office/drawing/2014/main" id="{7AE5AF4B-E615-4B6D-8A4F-0958B7D5DE14}"/>
              </a:ext>
            </a:extLst>
          </p:cNvPr>
          <p:cNvSpPr>
            <a:spLocks noGrp="1"/>
          </p:cNvSpPr>
          <p:nvPr>
            <p:ph idx="1"/>
          </p:nvPr>
        </p:nvSpPr>
        <p:spPr/>
        <p:txBody>
          <a:bodyPr/>
          <a:lstStyle/>
          <a:p>
            <a:r>
              <a:rPr lang="en-US" i="1" dirty="0"/>
              <a:t>PAR 15-17-0624-06</a:t>
            </a:r>
          </a:p>
          <a:p>
            <a:r>
              <a:rPr lang="en-US" i="1" dirty="0"/>
              <a:t>CSD 15-17-0622-04</a:t>
            </a:r>
            <a:endParaRPr lang="en-US" dirty="0"/>
          </a:p>
        </p:txBody>
      </p:sp>
      <p:sp>
        <p:nvSpPr>
          <p:cNvPr id="4" name="Date Placeholder 3">
            <a:extLst>
              <a:ext uri="{FF2B5EF4-FFF2-40B4-BE49-F238E27FC236}">
                <a16:creationId xmlns:a16="http://schemas.microsoft.com/office/drawing/2014/main" id="{0E4DD2E1-8E0E-474E-95C0-7E8315C21045}"/>
              </a:ext>
            </a:extLst>
          </p:cNvPr>
          <p:cNvSpPr>
            <a:spLocks noGrp="1"/>
          </p:cNvSpPr>
          <p:nvPr>
            <p:ph type="dt" sz="half" idx="10"/>
          </p:nvPr>
        </p:nvSpPr>
        <p:spPr/>
        <p:txBody>
          <a:bodyPr/>
          <a:lstStyle/>
          <a:p>
            <a:pPr>
              <a:defRPr/>
            </a:pPr>
            <a:r>
              <a:rPr lang="en-US" altLang="en-US" sz="1400" dirty="0"/>
              <a:t>July 2018</a:t>
            </a:r>
          </a:p>
        </p:txBody>
      </p:sp>
      <p:sp>
        <p:nvSpPr>
          <p:cNvPr id="5" name="Footer Placeholder 4">
            <a:extLst>
              <a:ext uri="{FF2B5EF4-FFF2-40B4-BE49-F238E27FC236}">
                <a16:creationId xmlns:a16="http://schemas.microsoft.com/office/drawing/2014/main" id="{DC04A6B4-D115-4636-A98E-1BD3E7269736}"/>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6A10D3E8-DDC9-4DA9-B104-160A8A26EB04}"/>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7</a:t>
            </a:fld>
            <a:endParaRPr lang="en-US" altLang="en-US"/>
          </a:p>
        </p:txBody>
      </p:sp>
    </p:spTree>
    <p:extLst>
      <p:ext uri="{BB962C8B-B14F-4D97-AF65-F5344CB8AC3E}">
        <p14:creationId xmlns:p14="http://schemas.microsoft.com/office/powerpoint/2010/main" val="2287874545"/>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3817</TotalTime>
  <Words>306</Words>
  <Application>Microsoft Office PowerPoint</Application>
  <PresentationFormat>On-screen Show (4:3)</PresentationFormat>
  <Paragraphs>78</Paragraphs>
  <Slides>7</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Arial</vt:lpstr>
      <vt:lpstr>Calibri</vt:lpstr>
      <vt:lpstr>Calibri Light</vt:lpstr>
      <vt:lpstr>Monotype Sorts</vt:lpstr>
      <vt:lpstr>Times New Roman</vt:lpstr>
      <vt:lpstr>IEEE-P802_15_Rbt</vt:lpstr>
      <vt:lpstr>Custom Design</vt:lpstr>
      <vt:lpstr>Default Design</vt:lpstr>
      <vt:lpstr>PowerPoint Presentation</vt:lpstr>
      <vt:lpstr>Call for Potentially Essential Patents</vt:lpstr>
      <vt:lpstr>802.15 SG FANE Agenda July 2018 Plenary</vt:lpstr>
      <vt:lpstr>SG FAN Schedule for the Week</vt:lpstr>
      <vt:lpstr>Main Agenda Items for the Week</vt:lpstr>
      <vt:lpstr>Timeline</vt:lpstr>
      <vt:lpstr>PAR &amp; CSD</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Gillmore, Matthew</cp:lastModifiedBy>
  <cp:revision>285</cp:revision>
  <cp:lastPrinted>1998-02-10T13:28:06Z</cp:lastPrinted>
  <dcterms:created xsi:type="dcterms:W3CDTF">2017-03-12T21:31:02Z</dcterms:created>
  <dcterms:modified xsi:type="dcterms:W3CDTF">2018-07-09T17:58:22Z</dcterms:modified>
</cp:coreProperties>
</file>