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1"/>
  </p:notesMasterIdLst>
  <p:handoutMasterIdLst>
    <p:handoutMasterId r:id="rId12"/>
  </p:handoutMasterIdLst>
  <p:sldIdLst>
    <p:sldId id="287" r:id="rId3"/>
    <p:sldId id="323" r:id="rId4"/>
    <p:sldId id="311" r:id="rId5"/>
    <p:sldId id="312" r:id="rId6"/>
    <p:sldId id="313" r:id="rId7"/>
    <p:sldId id="314" r:id="rId8"/>
    <p:sldId id="264" r:id="rId9"/>
    <p:sldId id="324"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3"/>
            <p14:sldId id="311"/>
            <p14:sldId id="312"/>
            <p14:sldId id="313"/>
            <p14:sldId id="314"/>
            <p14:sldId id="264"/>
            <p14:sldId id="324"/>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22" autoAdjust="0"/>
    <p:restoredTop sz="99383" autoAdjust="0"/>
  </p:normalViewPr>
  <p:slideViewPr>
    <p:cSldViewPr>
      <p:cViewPr varScale="1">
        <p:scale>
          <a:sx n="62" d="100"/>
          <a:sy n="62" d="100"/>
        </p:scale>
        <p:origin x="-55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40362"/>
            <a:ext cx="269398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a:t>
            </a:r>
            <a:r>
              <a:rPr lang="en-US" dirty="0" smtClean="0"/>
              <a:t>15-18-0316-00-010a</a:t>
            </a:r>
            <a:r>
              <a:rPr lang="en-US" dirty="0" smtClean="0"/>
              <a:t>&gt;</a:t>
            </a: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19737"/>
            <a:ext cx="2814638"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a:t>
            </a:r>
            <a:r>
              <a:rPr lang="en-US" dirty="0" smtClean="0"/>
              <a:t>15-18-0316-00-010a</a:t>
            </a:r>
            <a:r>
              <a:rPr lang="en-US" dirty="0" smtClean="0"/>
              <a:t>&gt;</a:t>
            </a:r>
            <a:endParaRPr 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doc.: IEEE 802.15-&lt;</a:t>
            </a:r>
            <a:r>
              <a:rPr lang="en-US" sz="1400" dirty="0" smtClean="0"/>
              <a:t>15-18-0316-00-010a</a:t>
            </a:r>
            <a:r>
              <a:rPr lang="en-US" sz="1400" dirty="0" smtClean="0"/>
              <a:t>&gt;</a:t>
            </a:r>
            <a:endParaRPr lang="en-US" sz="1400" dirty="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doc.: IEEE 802.15-&lt;</a:t>
            </a:r>
            <a:r>
              <a:rPr lang="en-US" sz="1400" dirty="0" smtClean="0"/>
              <a:t>15-18-0316-00-010a</a:t>
            </a:r>
            <a:r>
              <a:rPr lang="en-US" sz="1400" dirty="0" smtClean="0"/>
              <a:t>&gt;</a:t>
            </a:r>
            <a:endParaRPr lang="en-US" sz="1400" dirty="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doc.: IEEE 802.15-&lt;</a:t>
            </a:r>
            <a:r>
              <a:rPr lang="en-US" sz="1400" dirty="0" smtClean="0"/>
              <a:t>15-18-0316-00-010a</a:t>
            </a:r>
            <a:r>
              <a:rPr lang="en-US" sz="1400" dirty="0" smtClean="0"/>
              <a:t>&gt;</a:t>
            </a:r>
            <a:endParaRPr lang="en-US" sz="1400" dirty="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119737"/>
            <a:ext cx="2814638" cy="430887"/>
          </a:xfrm>
        </p:spPr>
        <p:txBody>
          <a:bodyPr/>
          <a:lstStyle/>
          <a:p>
            <a:pPr>
              <a:defRPr/>
            </a:pPr>
            <a:r>
              <a:rPr lang="en-US" dirty="0" smtClean="0"/>
              <a:t>doc.: IEEE 802.15-&lt;</a:t>
            </a:r>
            <a:r>
              <a:rPr lang="en-US" dirty="0" smtClean="0"/>
              <a:t>15-18-0316-00-010a</a:t>
            </a:r>
            <a:r>
              <a:rPr lang="en-US" dirty="0" smtClean="0"/>
              <a:t>&gt;</a:t>
            </a:r>
            <a:endParaRPr lang="en-US" dirty="0"/>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Slide Number Placeholder 5"/>
          <p:cNvSpPr>
            <a:spLocks noGrp="1"/>
          </p:cNvSpPr>
          <p:nvPr>
            <p:ph type="sldNum" sz="quarter" idx="12"/>
          </p:nvPr>
        </p:nvSpPr>
        <p:spPr/>
        <p:txBody>
          <a:bodyPr/>
          <a:lstStyle/>
          <a:p>
            <a:pPr>
              <a:defRPr/>
            </a:pPr>
            <a:r>
              <a:rPr lang="en-US" smtClean="0"/>
              <a:t>Page </a:t>
            </a:r>
            <a:fld id="{44150747-EEFC-F243-90C1-8A0124CC47EF}" type="slidenum">
              <a:rPr lang="en-US" smtClean="0"/>
              <a:pPr>
                <a:defRPr/>
              </a:pPr>
              <a:t>8</a:t>
            </a:fld>
            <a:endParaRPr lang="en-US"/>
          </a:p>
        </p:txBody>
      </p:sp>
    </p:spTree>
    <p:extLst>
      <p:ext uri="{BB962C8B-B14F-4D97-AF65-F5344CB8AC3E}">
        <p14:creationId xmlns:p14="http://schemas.microsoft.com/office/powerpoint/2010/main" val="1532609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&lt;July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&lt;July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&lt;July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&lt;July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&lt;July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&lt;July  2018&gt;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&lt;July  2018&gt;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&lt;July  2018&gt;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&lt;July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&lt;July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&lt;July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&lt;July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&lt;July  2018&gt;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&lt;July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&lt;July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&lt;July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&lt;July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&lt;July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&lt;July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15-18-0316-00-010a</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&lt;July  2018&gt;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TG10a RMA Opening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July 2018 Plenary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8 July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smtClean="0">
                <a:solidFill>
                  <a:srgbClr val="FF0000"/>
                </a:solidFill>
                <a:latin typeface="Times New Roman" pitchFamily="18" charset="0"/>
                <a:ea typeface="ＭＳ Ｐゴシック" pitchFamily="-65" charset="-128"/>
                <a:cs typeface="+mn-cs"/>
              </a:rPr>
              <a:t>Expressway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[O</a:t>
            </a:r>
            <a:r>
              <a:rPr lang="en-US" sz="1600" dirty="0" smtClean="0">
                <a:solidFill>
                  <a:schemeClr val="tx2"/>
                </a:solidFill>
                <a:latin typeface="Times New Roman" pitchFamily="18" charset="0"/>
                <a:ea typeface="ＭＳ Ｐゴシック" pitchFamily="-65" charset="-128"/>
              </a:rPr>
              <a:t>pening  report for TG10a </a:t>
            </a:r>
            <a:r>
              <a:rPr lang="en-US" sz="1600" dirty="0" smtClean="0">
                <a:latin typeface="Times New Roman" pitchFamily="18" charset="0"/>
                <a:ea typeface="ＭＳ Ｐゴシック" pitchFamily="-65" charset="-128"/>
                <a:cs typeface="+mn-cs"/>
              </a:rPr>
              <a:t>meeting July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TG10a </a:t>
            </a:r>
            <a:r>
              <a:rPr lang="en-US" sz="1600" dirty="0">
                <a:solidFill>
                  <a:schemeClr val="tx2"/>
                </a:solidFill>
                <a:latin typeface="Times New Roman" pitchFamily="18" charset="0"/>
                <a:ea typeface="ＭＳ Ｐゴシック" pitchFamily="-65" charset="-128"/>
              </a:rPr>
              <a:t>Opening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[Provide status  information, etc. relevant to opening TG10a session at 802.15 meeting]</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a:t>
            </a:r>
            <a:r>
              <a:rPr lang="en-US" sz="1600" dirty="0" smtClean="0">
                <a:solidFill>
                  <a:schemeClr val="tx2"/>
                </a:solidFill>
                <a:latin typeface="Times New Roman" pitchFamily="18" charset="0"/>
                <a:ea typeface="ＭＳ Ｐゴシック" pitchFamily="-65" charset="-128"/>
                <a:cs typeface="+mn-cs"/>
              </a:rPr>
              <a:t>may be </a:t>
            </a:r>
            <a:r>
              <a:rPr lang="en-US" sz="1600" dirty="0">
                <a:solidFill>
                  <a:schemeClr val="tx2"/>
                </a:solidFill>
                <a:latin typeface="Times New Roman" pitchFamily="18" charset="0"/>
                <a:ea typeface="ＭＳ Ｐゴシック" pitchFamily="-65" charset="-128"/>
                <a:cs typeface="+mn-cs"/>
              </a:rPr>
              <a:t>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2018&gt;</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TG10a (RMA)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Charlie Perkins</a:t>
            </a:r>
          </a:p>
          <a:p>
            <a:r>
              <a:rPr lang="en-US" sz="2000" dirty="0" smtClean="0"/>
              <a:t>Secretary	</a:t>
            </a:r>
            <a:r>
              <a:rPr lang="en-US" sz="2000" dirty="0"/>
              <a:t>Jörg </a:t>
            </a:r>
            <a:r>
              <a:rPr lang="en-US" sz="2000" dirty="0" smtClean="0"/>
              <a:t>Robert</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a:t>
            </a:r>
            <a:r>
              <a:rPr lang="en-US" sz="1400" dirty="0" smtClean="0">
                <a:latin typeface="Arial" charset="0"/>
              </a:rPr>
              <a:t>may </a:t>
            </a:r>
            <a:r>
              <a:rPr lang="en-US" sz="1400" dirty="0">
                <a:latin typeface="Arial" charset="0"/>
              </a:rPr>
              <a:t>be essential for the use of standards under development is strongly encouraged; </a:t>
            </a:r>
          </a:p>
          <a:p>
            <a:pPr lvl="2">
              <a:lnSpc>
                <a:spcPct val="80000"/>
              </a:lnSpc>
              <a:buFont typeface="Arial" charset="0"/>
              <a:buChar char="•"/>
            </a:pPr>
            <a:r>
              <a:rPr lang="en-US" sz="1400" dirty="0">
                <a:latin typeface="Arial" charset="0"/>
              </a:rPr>
              <a:t>There </a:t>
            </a:r>
            <a:r>
              <a:rPr lang="en-US" sz="1400" dirty="0" smtClean="0">
                <a:latin typeface="Arial" charset="0"/>
              </a:rPr>
              <a:t>may </a:t>
            </a:r>
            <a:r>
              <a:rPr lang="en-US" sz="1400" dirty="0">
                <a:latin typeface="Arial" charset="0"/>
              </a:rPr>
              <a:t>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a:t>
            </a:r>
            <a:r>
              <a:rPr lang="en-US" sz="1400" dirty="0" smtClean="0">
                <a:latin typeface="Arial" charset="0"/>
              </a:rPr>
              <a:t>may </a:t>
            </a:r>
            <a:r>
              <a:rPr lang="en-US" sz="1400" dirty="0">
                <a:latin typeface="Arial" charset="0"/>
              </a:rPr>
              <a:t>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8600" y="1587"/>
            <a:ext cx="7772400" cy="609600"/>
          </a:xfrm>
        </p:spPr>
        <p:txBody>
          <a:bodyPr lIns="90487" tIns="44450" rIns="90487" bIns="44450"/>
          <a:lstStyle/>
          <a:p>
            <a:r>
              <a:rPr lang="en-US" sz="2800" u="sng" dirty="0">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dirty="0" smtClean="0"/>
              <a:t>&lt;July  2018&gt;</a:t>
            </a:r>
            <a:endParaRPr lang="en-US" dirty="0"/>
          </a:p>
        </p:txBody>
      </p:sp>
      <p:sp>
        <p:nvSpPr>
          <p:cNvPr id="3" name="Footer Placeholder 2"/>
          <p:cNvSpPr>
            <a:spLocks noGrp="1"/>
          </p:cNvSpPr>
          <p:nvPr>
            <p:ph type="ftr" sz="quarter" idx="11"/>
          </p:nvPr>
        </p:nvSpPr>
        <p:spPr/>
        <p:txBody>
          <a:bodyPr/>
          <a:lstStyle/>
          <a:p>
            <a:pPr>
              <a:defRPr/>
            </a:pPr>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dirty="0" smtClean="0"/>
              <a:t>&lt;July  2018&gt;</a:t>
            </a:r>
            <a:endParaRPr lang="en-US" dirty="0"/>
          </a:p>
        </p:txBody>
      </p:sp>
      <p:sp>
        <p:nvSpPr>
          <p:cNvPr id="3" name="Footer Placeholder 2"/>
          <p:cNvSpPr>
            <a:spLocks noGrp="1"/>
          </p:cNvSpPr>
          <p:nvPr>
            <p:ph type="ftr" sz="quarter" idx="11"/>
          </p:nvPr>
        </p:nvSpPr>
        <p:spPr/>
        <p:txBody>
          <a:bodyPr/>
          <a:lstStyle/>
          <a:p>
            <a:pPr>
              <a:defRPr/>
            </a:pPr>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dirty="0" smtClean="0"/>
              <a:t>&lt;July  2018&gt;</a:t>
            </a:r>
            <a:endParaRPr lang="en-US" dirty="0"/>
          </a:p>
        </p:txBody>
      </p:sp>
      <p:sp>
        <p:nvSpPr>
          <p:cNvPr id="3" name="Footer Placeholder 2"/>
          <p:cNvSpPr>
            <a:spLocks noGrp="1"/>
          </p:cNvSpPr>
          <p:nvPr>
            <p:ph type="ftr" sz="quarter" idx="11"/>
          </p:nvPr>
        </p:nvSpPr>
        <p:spPr/>
        <p:txBody>
          <a:bodyPr/>
          <a:lstStyle/>
          <a:p>
            <a:pPr>
              <a:defRPr/>
            </a:pPr>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dirty="0" smtClean="0"/>
              <a:t>&lt;July  2018&gt;</a:t>
            </a:r>
            <a:endParaRPr lang="en-US" dirty="0"/>
          </a:p>
        </p:txBody>
      </p:sp>
      <p:sp>
        <p:nvSpPr>
          <p:cNvPr id="3" name="Footer Placeholder 2"/>
          <p:cNvSpPr>
            <a:spLocks noGrp="1"/>
          </p:cNvSpPr>
          <p:nvPr>
            <p:ph type="ftr" sz="quarter" idx="11"/>
          </p:nvPr>
        </p:nvSpPr>
        <p:spPr/>
        <p:txBody>
          <a:bodyPr/>
          <a:lstStyle/>
          <a:p>
            <a:pPr>
              <a:defRPr/>
            </a:pPr>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457200" y="762000"/>
            <a:ext cx="8305800" cy="762000"/>
          </a:xfrm>
        </p:spPr>
        <p:txBody>
          <a:bodyPr/>
          <a:lstStyle/>
          <a:p>
            <a:r>
              <a:rPr lang="en-US" b="1" dirty="0" smtClean="0">
                <a:latin typeface="Times New Roman" charset="0"/>
                <a:ea typeface="ＭＳ Ｐゴシック" charset="0"/>
                <a:cs typeface="ＭＳ Ｐゴシック" charset="0"/>
              </a:rPr>
              <a:t>TG10a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752600"/>
            <a:ext cx="80772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a:t>
            </a:r>
            <a:r>
              <a:rPr lang="en-US" sz="2400" b="1" dirty="0" smtClean="0"/>
              <a:t>9 </a:t>
            </a:r>
            <a:r>
              <a:rPr lang="en-US" sz="2400" b="1" dirty="0" smtClean="0"/>
              <a:t>July </a:t>
            </a:r>
            <a:r>
              <a:rPr lang="en-US" sz="2400" b="1" dirty="0" smtClean="0"/>
              <a:t>AM1 </a:t>
            </a:r>
            <a:r>
              <a:rPr lang="en-US" sz="2400" b="1" dirty="0"/>
              <a:t>– Opening report, Agenda (</a:t>
            </a:r>
            <a:r>
              <a:rPr lang="en-US" sz="2400" b="1" dirty="0" smtClean="0"/>
              <a:t>15-18-0315-00-010a</a:t>
            </a:r>
            <a:r>
              <a:rPr lang="en-US" sz="2400" b="1" dirty="0" smtClean="0"/>
              <a:t>), </a:t>
            </a:r>
            <a:r>
              <a:rPr lang="en-US" sz="2400" b="1" dirty="0"/>
              <a:t>Minutes Approval, </a:t>
            </a:r>
            <a:r>
              <a:rPr lang="en-US" sz="2400" b="1" dirty="0"/>
              <a:t>Review &amp; Status / Contributions / Proposals</a:t>
            </a:r>
            <a:endParaRPr lang="en-US" sz="2400" b="1" dirty="0" smtClean="0"/>
          </a:p>
          <a:p>
            <a:pPr marL="342900" indent="-342900">
              <a:buClr>
                <a:srgbClr val="FF0000"/>
              </a:buClr>
              <a:buFont typeface="Wingdings" charset="2"/>
              <a:buChar char="q"/>
            </a:pPr>
            <a:r>
              <a:rPr lang="en-US" sz="2400" b="1" dirty="0" smtClean="0"/>
              <a:t>Tuesday </a:t>
            </a:r>
            <a:r>
              <a:rPr lang="en-US" sz="2400" b="1" dirty="0" smtClean="0"/>
              <a:t>10 </a:t>
            </a:r>
            <a:r>
              <a:rPr lang="en-US" sz="2400" b="1" dirty="0" smtClean="0"/>
              <a:t>July AM1 </a:t>
            </a:r>
            <a:r>
              <a:rPr lang="en-US" sz="2400" b="1" dirty="0"/>
              <a:t>– </a:t>
            </a:r>
            <a:r>
              <a:rPr lang="en-US" sz="2400" b="1" dirty="0"/>
              <a:t>Review of approach / Review of draft document</a:t>
            </a:r>
          </a:p>
          <a:p>
            <a:pPr marL="342900" indent="-342900">
              <a:buClr>
                <a:srgbClr val="FF0000"/>
              </a:buClr>
              <a:buFont typeface="Wingdings" charset="2"/>
              <a:buChar char="q"/>
            </a:pPr>
            <a:r>
              <a:rPr lang="en-US" sz="2400" b="1" dirty="0" smtClean="0"/>
              <a:t>Wednesday 11 </a:t>
            </a:r>
            <a:r>
              <a:rPr lang="en-US" sz="2400" b="1" dirty="0" smtClean="0"/>
              <a:t>July AM1 </a:t>
            </a:r>
            <a:r>
              <a:rPr lang="en-US" sz="2400" b="1" dirty="0"/>
              <a:t>– </a:t>
            </a:r>
            <a:r>
              <a:rPr lang="en-US" sz="2400" b="1" dirty="0"/>
              <a:t>Discussion of Initial Draft / Timeline / Vote for Letter Ballot / </a:t>
            </a:r>
            <a:r>
              <a:rPr lang="en-US" sz="2400" b="1" dirty="0" smtClean="0"/>
              <a:t>AOB</a:t>
            </a:r>
            <a:endParaRPr lang="en-US" sz="2400" b="1" dirty="0" smtClean="0"/>
          </a:p>
          <a:p>
            <a:pPr>
              <a:buClr>
                <a:srgbClr val="FF0000"/>
              </a:buClr>
            </a:pPr>
            <a:endParaRPr lang="en-US" sz="2400" b="1" i="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Agenda &amp; minutes approval, status</a:t>
            </a:r>
            <a:endParaRPr lang="en-US" dirty="0"/>
          </a:p>
        </p:txBody>
      </p:sp>
      <p:sp>
        <p:nvSpPr>
          <p:cNvPr id="3" name="Content Placeholder 2"/>
          <p:cNvSpPr>
            <a:spLocks noGrp="1"/>
          </p:cNvSpPr>
          <p:nvPr>
            <p:ph idx="1"/>
          </p:nvPr>
        </p:nvSpPr>
        <p:spPr>
          <a:xfrm>
            <a:off x="685800" y="1600200"/>
            <a:ext cx="7772400" cy="4648200"/>
          </a:xfrm>
        </p:spPr>
        <p:txBody>
          <a:bodyPr/>
          <a:lstStyle/>
          <a:p>
            <a:r>
              <a:rPr lang="en-US" dirty="0"/>
              <a:t>Agenda approval </a:t>
            </a:r>
            <a:r>
              <a:rPr lang="en-US" sz="2800" dirty="0"/>
              <a:t>(</a:t>
            </a:r>
            <a:r>
              <a:rPr lang="en-US" sz="2800" dirty="0" smtClean="0"/>
              <a:t>15-18-0315-00-010a</a:t>
            </a:r>
            <a:r>
              <a:rPr lang="en-US" sz="2800" dirty="0" smtClean="0"/>
              <a:t>)</a:t>
            </a:r>
          </a:p>
          <a:p>
            <a:r>
              <a:rPr lang="en-US" dirty="0"/>
              <a:t>Minutes approval </a:t>
            </a:r>
            <a:r>
              <a:rPr lang="en-US" sz="2800" dirty="0" smtClean="0"/>
              <a:t>(</a:t>
            </a:r>
            <a:r>
              <a:rPr lang="en-US" sz="2800" dirty="0" smtClean="0"/>
              <a:t>15-18-0231-00-010a</a:t>
            </a:r>
            <a:r>
              <a:rPr lang="en-US" sz="2800" dirty="0"/>
              <a:t>)</a:t>
            </a:r>
            <a:endParaRPr lang="en-US" sz="2800" dirty="0" smtClean="0"/>
          </a:p>
          <a:p>
            <a:r>
              <a:rPr lang="en-US" dirty="0" smtClean="0"/>
              <a:t>Status: 4th meeting </a:t>
            </a:r>
            <a:r>
              <a:rPr lang="en-US" dirty="0" smtClean="0"/>
              <a:t>of 802.15.10a RMA</a:t>
            </a:r>
          </a:p>
          <a:p>
            <a:pPr lvl="1"/>
            <a:r>
              <a:rPr lang="en-US" dirty="0"/>
              <a:t>Problem </a:t>
            </a:r>
            <a:r>
              <a:rPr lang="en-US" dirty="0" smtClean="0"/>
              <a:t>Statement</a:t>
            </a:r>
          </a:p>
          <a:p>
            <a:pPr lvl="2"/>
            <a:r>
              <a:rPr lang="en-US" dirty="0" smtClean="0"/>
              <a:t>(15-17-0517-02-0mag)</a:t>
            </a:r>
          </a:p>
          <a:p>
            <a:pPr lvl="1"/>
            <a:r>
              <a:rPr lang="en-US" dirty="0" smtClean="0"/>
              <a:t>Solution approach selected</a:t>
            </a:r>
          </a:p>
          <a:p>
            <a:pPr lvl="2"/>
            <a:r>
              <a:rPr lang="en-US" dirty="0"/>
              <a:t>(15-18-0200-00-010a) [reuse P2P path list</a:t>
            </a:r>
            <a:r>
              <a:rPr lang="en-US" dirty="0" smtClean="0"/>
              <a:t>]</a:t>
            </a:r>
            <a:endParaRPr lang="en-US" dirty="0" smtClean="0"/>
          </a:p>
          <a:p>
            <a:pPr lvl="1"/>
            <a:r>
              <a:rPr lang="en-US" dirty="0" smtClean="0"/>
              <a:t>Draft amendment document in progress</a:t>
            </a:r>
          </a:p>
          <a:p>
            <a:pPr lvl="2"/>
            <a:r>
              <a:rPr lang="en-US" dirty="0"/>
              <a:t>15-18-0208-04-010a-802-15-10-p2p-list-reuse</a:t>
            </a:r>
            <a:endParaRPr lang="en-US" dirty="0" smtClean="0"/>
          </a:p>
          <a:p>
            <a:pPr lvl="2"/>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dirty="0" smtClean="0"/>
              <a:t>&lt;July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8</a:t>
            </a:fld>
            <a:endParaRPr lang="en-US"/>
          </a:p>
        </p:txBody>
      </p:sp>
    </p:spTree>
    <p:extLst>
      <p:ext uri="{BB962C8B-B14F-4D97-AF65-F5344CB8AC3E}">
        <p14:creationId xmlns:p14="http://schemas.microsoft.com/office/powerpoint/2010/main" val="3603647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108503</TotalTime>
  <Words>639</Words>
  <Application>Microsoft Office PowerPoint</Application>
  <PresentationFormat>On-screen Show (4:3)</PresentationFormat>
  <Paragraphs>118</Paragraphs>
  <Slides>8</Slides>
  <Notes>5</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Default Design</vt:lpstr>
      <vt:lpstr>Custom Design</vt:lpstr>
      <vt:lpstr>PowerPoint Presentation</vt:lpstr>
      <vt:lpstr>TG10a (RMA) Officers</vt:lpstr>
      <vt:lpstr>Instructions for the WG Chair</vt:lpstr>
      <vt:lpstr>Participants, Patents, and Duty to Inform</vt:lpstr>
      <vt:lpstr>Patent Related Links</vt:lpstr>
      <vt:lpstr>Call for Potentially Essential Patents</vt:lpstr>
      <vt:lpstr>TG10a Meeting Agenda/Goals</vt:lpstr>
      <vt:lpstr>Agenda &amp; minutes approval, status</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Irvine</dc:title>
  <dc:subject>IEEE 802.15 &lt;TG12&gt;</dc:subject>
  <dc:creator>Pat Kinney</dc:creator>
  <dc:description>&lt;15-18-0012-00-0012&gt;</dc:description>
  <cp:lastModifiedBy>charliep</cp:lastModifiedBy>
  <cp:revision>1040</cp:revision>
  <cp:lastPrinted>2015-07-14T16:02:16Z</cp:lastPrinted>
  <dcterms:created xsi:type="dcterms:W3CDTF">2009-07-12T16:25:16Z</dcterms:created>
  <dcterms:modified xsi:type="dcterms:W3CDTF">2018-07-08T18:19:31Z</dcterms:modified>
</cp:coreProperties>
</file>