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87" r:id="rId3"/>
    <p:sldId id="323" r:id="rId4"/>
    <p:sldId id="311" r:id="rId5"/>
    <p:sldId id="312" r:id="rId6"/>
    <p:sldId id="313" r:id="rId7"/>
    <p:sldId id="314" r:id="rId8"/>
    <p:sldId id="264" r:id="rId9"/>
    <p:sldId id="32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11"/>
            <p14:sldId id="312"/>
            <p14:sldId id="313"/>
            <p14:sldId id="314"/>
            <p14:sldId id="264"/>
            <p14:sldId id="32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55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15-18-0316-00-010a</a:t>
            </a:r>
            <a:r>
              <a:rPr lang="en-US" dirty="0" smtClean="0"/>
              <a:t>&gt;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a:t>
            </a:r>
            <a:r>
              <a:rPr lang="en-US" dirty="0" smtClean="0"/>
              <a:t>15-18-0316-00-010a</a:t>
            </a:r>
            <a:r>
              <a:rPr lang="en-US" dirty="0" smtClean="0"/>
              <a:t>&gt;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15-18-0316-00-010a</a:t>
            </a:r>
            <a:r>
              <a:rPr lang="en-US" sz="1400" dirty="0" smtClean="0"/>
              <a:t>&gt;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15-18-0316-00-010a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a:t>
            </a:r>
            <a:r>
              <a:rPr lang="en-US" sz="1400" dirty="0" smtClean="0"/>
              <a:t>15-18-0316-00-010a</a:t>
            </a:r>
            <a:r>
              <a:rPr lang="en-US" sz="1400" dirty="0" smtClean="0"/>
              <a:t>&gt;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119737"/>
            <a:ext cx="2814638" cy="430887"/>
          </a:xfrm>
        </p:spPr>
        <p:txBody>
          <a:bodyPr/>
          <a:lstStyle/>
          <a:p>
            <a:pPr>
              <a:defRPr/>
            </a:pPr>
            <a:r>
              <a:rPr lang="en-US" dirty="0" smtClean="0"/>
              <a:t>doc.: IEEE 802.15-&lt;</a:t>
            </a:r>
            <a:r>
              <a:rPr lang="en-US" dirty="0" smtClean="0"/>
              <a:t>15-18-0316-00-010a</a:t>
            </a:r>
            <a:r>
              <a:rPr lang="en-US" dirty="0" smtClean="0"/>
              <a:t>&gt;</a:t>
            </a:r>
            <a:endParaRPr lang="en-US" dirty="0"/>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8</a:t>
            </a:fld>
            <a:endParaRPr lang="en-US"/>
          </a:p>
        </p:txBody>
      </p:sp>
    </p:spTree>
    <p:extLst>
      <p:ext uri="{BB962C8B-B14F-4D97-AF65-F5344CB8AC3E}">
        <p14:creationId xmlns:p14="http://schemas.microsoft.com/office/powerpoint/2010/main" val="153260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&lt;July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&lt;July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&lt;July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&lt;July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&lt;July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&lt;July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&lt;July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&lt;July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&lt;July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&lt;July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&lt;July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&lt;July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15-18-0316-00-010a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&lt;July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a:t>Jörg </a:t>
            </a:r>
            <a:r>
              <a:rPr lang="en-US" sz="2000" dirty="0" smtClean="0"/>
              <a:t>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a:t>
            </a:r>
            <a:r>
              <a:rPr lang="en-US" sz="1400" dirty="0" smtClean="0">
                <a:latin typeface="Arial" charset="0"/>
              </a:rPr>
              <a:t>may </a:t>
            </a:r>
            <a:r>
              <a:rPr lang="en-US" sz="1400" dirty="0">
                <a:latin typeface="Arial" charset="0"/>
              </a:rPr>
              <a:t>be essential for the use of standards under development is strongly encouraged; </a:t>
            </a:r>
          </a:p>
          <a:p>
            <a:pPr lvl="2">
              <a:lnSpc>
                <a:spcPct val="80000"/>
              </a:lnSpc>
              <a:buFont typeface="Arial" charset="0"/>
              <a:buChar char="•"/>
            </a:pPr>
            <a:r>
              <a:rPr lang="en-US" sz="1400" dirty="0">
                <a:latin typeface="Arial" charset="0"/>
              </a:rPr>
              <a:t>There </a:t>
            </a:r>
            <a:r>
              <a:rPr lang="en-US" sz="1400" dirty="0" smtClean="0">
                <a:latin typeface="Arial" charset="0"/>
              </a:rPr>
              <a:t>may </a:t>
            </a:r>
            <a:r>
              <a:rPr lang="en-US" sz="1400" dirty="0">
                <a:latin typeface="Arial" charset="0"/>
              </a:rPr>
              <a:t>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a:t>
            </a:r>
            <a:r>
              <a:rPr lang="en-US" sz="1400" dirty="0" smtClean="0">
                <a:latin typeface="Arial" charset="0"/>
              </a:rPr>
              <a:t>may </a:t>
            </a:r>
            <a:r>
              <a:rPr lang="en-US" sz="1400" dirty="0">
                <a:latin typeface="Arial" charset="0"/>
              </a:rPr>
              <a:t>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87"/>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dirty="0"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dirty="0"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dirty="0"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dirty="0"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752600"/>
            <a:ext cx="8077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9 </a:t>
            </a:r>
            <a:r>
              <a:rPr lang="en-US" sz="2400" b="1" dirty="0" smtClean="0"/>
              <a:t>July </a:t>
            </a:r>
            <a:r>
              <a:rPr lang="en-US" sz="2400" b="1" dirty="0" smtClean="0"/>
              <a:t>AM1 </a:t>
            </a:r>
            <a:r>
              <a:rPr lang="en-US" sz="2400" b="1" dirty="0"/>
              <a:t>– Opening report, Agenda (</a:t>
            </a:r>
            <a:r>
              <a:rPr lang="en-US" sz="2400" b="1" dirty="0" smtClean="0"/>
              <a:t>15-18-0315-00-010a</a:t>
            </a:r>
            <a:r>
              <a:rPr lang="en-US" sz="2400" b="1" dirty="0" smtClean="0"/>
              <a:t>), </a:t>
            </a:r>
            <a:r>
              <a:rPr lang="en-US" sz="2400" b="1" dirty="0"/>
              <a:t>Minutes Approval, </a:t>
            </a:r>
            <a:r>
              <a:rPr lang="en-US" sz="2400" b="1" dirty="0"/>
              <a:t>Review &amp; Status / Contributions / Proposals</a:t>
            </a:r>
            <a:endParaRPr lang="en-US" sz="2400" b="1" dirty="0" smtClean="0"/>
          </a:p>
          <a:p>
            <a:pPr marL="342900" indent="-342900">
              <a:buClr>
                <a:srgbClr val="FF0000"/>
              </a:buClr>
              <a:buFont typeface="Wingdings" charset="2"/>
              <a:buChar char="q"/>
            </a:pPr>
            <a:r>
              <a:rPr lang="en-US" sz="2400" b="1" dirty="0" smtClean="0"/>
              <a:t>Tuesday </a:t>
            </a:r>
            <a:r>
              <a:rPr lang="en-US" sz="2400" b="1" dirty="0" smtClean="0"/>
              <a:t>10 </a:t>
            </a:r>
            <a:r>
              <a:rPr lang="en-US" sz="2400" b="1" dirty="0" smtClean="0"/>
              <a:t>July AM1 </a:t>
            </a:r>
            <a:r>
              <a:rPr lang="en-US" sz="2400" b="1" dirty="0"/>
              <a:t>– </a:t>
            </a:r>
            <a:r>
              <a:rPr lang="en-US" sz="2400" b="1" dirty="0"/>
              <a:t>Review of approach / Review of draft document</a:t>
            </a:r>
          </a:p>
          <a:p>
            <a:pPr marL="342900" indent="-342900">
              <a:buClr>
                <a:srgbClr val="FF0000"/>
              </a:buClr>
              <a:buFont typeface="Wingdings" charset="2"/>
              <a:buChar char="q"/>
            </a:pPr>
            <a:r>
              <a:rPr lang="en-US" sz="2400" b="1" dirty="0" smtClean="0"/>
              <a:t>Wednesday 11 </a:t>
            </a:r>
            <a:r>
              <a:rPr lang="en-US" sz="2400" b="1" dirty="0" smtClean="0"/>
              <a:t>July AM1 </a:t>
            </a:r>
            <a:r>
              <a:rPr lang="en-US" sz="2400" b="1" dirty="0"/>
              <a:t>– </a:t>
            </a:r>
            <a:r>
              <a:rPr lang="en-US" sz="2400" b="1" dirty="0"/>
              <a:t>Discussion of Initial Draft / Timeline / Vote for Letter Ballot / </a:t>
            </a:r>
            <a:r>
              <a:rPr lang="en-US" sz="2400" b="1" dirty="0" smtClean="0"/>
              <a:t>AOB</a:t>
            </a:r>
            <a:endParaRPr lang="en-US" sz="2400" b="1" dirty="0" smtClean="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Agenda &amp; minutes approval, status</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a:t>Agenda approval </a:t>
            </a:r>
            <a:r>
              <a:rPr lang="en-US" sz="2800" dirty="0"/>
              <a:t>(</a:t>
            </a:r>
            <a:r>
              <a:rPr lang="en-US" sz="2800" dirty="0" smtClean="0"/>
              <a:t>15-18-0315-00-010a</a:t>
            </a:r>
            <a:r>
              <a:rPr lang="en-US" sz="2800" dirty="0" smtClean="0"/>
              <a:t>)</a:t>
            </a:r>
          </a:p>
          <a:p>
            <a:r>
              <a:rPr lang="en-US" dirty="0"/>
              <a:t>Minutes approval </a:t>
            </a:r>
            <a:r>
              <a:rPr lang="en-US" sz="2800" dirty="0" smtClean="0"/>
              <a:t>(</a:t>
            </a:r>
            <a:r>
              <a:rPr lang="en-US" sz="2800" dirty="0" smtClean="0"/>
              <a:t>15-18-0231-00-010a</a:t>
            </a:r>
            <a:r>
              <a:rPr lang="en-US" sz="2800" dirty="0"/>
              <a:t>)</a:t>
            </a:r>
            <a:endParaRPr lang="en-US" sz="2800" dirty="0" smtClean="0"/>
          </a:p>
          <a:p>
            <a:r>
              <a:rPr lang="en-US" dirty="0" smtClean="0"/>
              <a:t>Status: 4th meeting </a:t>
            </a:r>
            <a:r>
              <a:rPr lang="en-US" dirty="0" smtClean="0"/>
              <a:t>of 802.15.10a RMA</a:t>
            </a:r>
          </a:p>
          <a:p>
            <a:pPr lvl="1"/>
            <a:r>
              <a:rPr lang="en-US" dirty="0"/>
              <a:t>Problem </a:t>
            </a:r>
            <a:r>
              <a:rPr lang="en-US" dirty="0" smtClean="0"/>
              <a:t>Statement</a:t>
            </a:r>
          </a:p>
          <a:p>
            <a:pPr lvl="2"/>
            <a:r>
              <a:rPr lang="en-US" dirty="0" smtClean="0"/>
              <a:t>(15-17-0517-02-0mag)</a:t>
            </a:r>
          </a:p>
          <a:p>
            <a:pPr lvl="1"/>
            <a:r>
              <a:rPr lang="en-US" dirty="0" smtClean="0"/>
              <a:t>Solution approach selected</a:t>
            </a:r>
          </a:p>
          <a:p>
            <a:pPr lvl="2"/>
            <a:r>
              <a:rPr lang="en-US" dirty="0"/>
              <a:t>(15-18-0200-00-010a) [reuse P2P path list</a:t>
            </a:r>
            <a:r>
              <a:rPr lang="en-US" dirty="0" smtClean="0"/>
              <a:t>]</a:t>
            </a:r>
            <a:endParaRPr lang="en-US" dirty="0" smtClean="0"/>
          </a:p>
          <a:p>
            <a:pPr lvl="1"/>
            <a:r>
              <a:rPr lang="en-US" dirty="0" smtClean="0"/>
              <a:t>Draft amendment document in progress</a:t>
            </a:r>
          </a:p>
          <a:p>
            <a:pPr lvl="2"/>
            <a:r>
              <a:rPr lang="en-US" dirty="0"/>
              <a:t>15-18-0208-04-010a-802-15-10-p2p-list-reuse</a:t>
            </a:r>
            <a:endParaRPr lang="en-US" dirty="0" smtClean="0"/>
          </a:p>
          <a:p>
            <a:pPr lvl="2"/>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dirty="0"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360364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108503</TotalTime>
  <Words>639</Words>
  <Application>Microsoft Office PowerPoint</Application>
  <PresentationFormat>On-screen Show (4:3)</PresentationFormat>
  <Paragraphs>118</Paragraphs>
  <Slides>8</Slides>
  <Notes>5</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Custom Design</vt:lpstr>
      <vt:lpstr>PowerPoint Presentation</vt:lpstr>
      <vt:lpstr>TG10a (RMA) Officers</vt:lpstr>
      <vt:lpstr>Instructions for the WG Chair</vt:lpstr>
      <vt:lpstr>Participants, Patents, and Duty to Inform</vt:lpstr>
      <vt:lpstr>Patent Related Links</vt:lpstr>
      <vt:lpstr>Call for Potentially Essential Patents</vt:lpstr>
      <vt:lpstr>TG10a Meeting Agenda/Goals</vt:lpstr>
      <vt:lpstr>Agenda &amp; minutes approval, status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1040</cp:revision>
  <cp:lastPrinted>2015-07-14T16:02:16Z</cp:lastPrinted>
  <dcterms:created xsi:type="dcterms:W3CDTF">2009-07-12T16:25:16Z</dcterms:created>
  <dcterms:modified xsi:type="dcterms:W3CDTF">2018-07-08T18:19:31Z</dcterms:modified>
</cp:coreProperties>
</file>