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92" r:id="rId2"/>
    <p:sldId id="293" r:id="rId3"/>
    <p:sldId id="372" r:id="rId4"/>
    <p:sldId id="374" r:id="rId5"/>
    <p:sldId id="373" r:id="rId6"/>
    <p:sldId id="375" r:id="rId7"/>
    <p:sldId id="376" r:id="rId8"/>
    <p:sldId id="377" r:id="rId9"/>
    <p:sldId id="378" r:id="rId10"/>
    <p:sldId id="380" r:id="rId11"/>
    <p:sldId id="379" r:id="rId12"/>
    <p:sldId id="381" r:id="rId13"/>
    <p:sldId id="382" r:id="rId14"/>
    <p:sldId id="383" r:id="rId15"/>
    <p:sldId id="384" r:id="rId16"/>
    <p:sldId id="385" r:id="rId17"/>
    <p:sldId id="264" r:id="rId18"/>
    <p:sldId id="265"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45" autoAdjust="0"/>
  </p:normalViewPr>
  <p:slideViewPr>
    <p:cSldViewPr>
      <p:cViewPr varScale="1">
        <p:scale>
          <a:sx n="60" d="100"/>
          <a:sy n="60" d="100"/>
        </p:scale>
        <p:origin x="1388" y="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1176F-D380-4FBE-B9EB-1896507C017A}" type="datetimeFigureOut">
              <a:rPr kumimoji="1" lang="ja-JP" altLang="en-US" smtClean="0"/>
              <a:t>2018/11/12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AABE7-1636-4B13-9832-AA12F048C6E4}" type="slidenum">
              <a:rPr kumimoji="1" lang="ja-JP" altLang="en-US" smtClean="0"/>
              <a:t>‹#›</a:t>
            </a:fld>
            <a:endParaRPr kumimoji="1" lang="ja-JP" altLang="en-US"/>
          </a:p>
        </p:txBody>
      </p:sp>
    </p:spTree>
    <p:extLst>
      <p:ext uri="{BB962C8B-B14F-4D97-AF65-F5344CB8AC3E}">
        <p14:creationId xmlns:p14="http://schemas.microsoft.com/office/powerpoint/2010/main" val="356811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solidFill>
                  <a:prstClr val="black"/>
                </a:solidFill>
              </a:rPr>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solidFill>
                  <a:prstClr val="black"/>
                </a:solidFill>
              </a:rPr>
              <a:pPr/>
              <a:t>11/13/2018</a:t>
            </a:fld>
            <a:r>
              <a:rPr lang="en-US">
                <a:solidFill>
                  <a:prstClr val="black"/>
                </a:solidFill>
              </a:rPr>
              <a:t>&lt;month year&gt;</a:t>
            </a:r>
          </a:p>
        </p:txBody>
      </p:sp>
      <p:sp>
        <p:nvSpPr>
          <p:cNvPr id="24578" name="Slide Image Placeholder 1"/>
          <p:cNvSpPr>
            <a:spLocks noGrp="1" noRot="1" noChangeAspect="1" noTextEdit="1"/>
          </p:cNvSpPr>
          <p:nvPr>
            <p:ph type="sldImg"/>
          </p:nvPr>
        </p:nvSpPr>
        <p:spPr>
          <a:xfrm>
            <a:off x="1150938" y="692150"/>
            <a:ext cx="4556125" cy="341630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429000" y="90607"/>
            <a:ext cx="2782957" cy="215444"/>
          </a:xfrm>
          <a:prstGeom prst="rect">
            <a:avLst/>
          </a:prstGeom>
          <a:noFill/>
          <a:ln w="9525">
            <a:noFill/>
            <a:miter lim="800000"/>
            <a:headEnd/>
            <a:tailEnd/>
          </a:ln>
        </p:spPr>
        <p:txBody>
          <a:bodyPr lIns="0" tIns="0" rIns="0" bIns="0" anchor="b">
            <a:spAutoFit/>
          </a:bodyPr>
          <a:lstStyle/>
          <a:p>
            <a:pPr algn="r" defTabSz="897270" eaLnBrk="0" fontAlgn="base" hangingPunct="0">
              <a:spcBef>
                <a:spcPct val="0"/>
              </a:spcBef>
              <a:spcAft>
                <a:spcPct val="0"/>
              </a:spcAft>
            </a:pPr>
            <a:r>
              <a:rPr kumimoji="0" lang="en-US" sz="1400" b="1" dirty="0">
                <a:solidFill>
                  <a:prstClr val="black"/>
                </a:solidFill>
                <a:latin typeface="Times New Roman" pitchFamily="18" charset="0"/>
              </a:rPr>
              <a:t>doc.: IEEE 802.15-09-0117-00-0007</a:t>
            </a:r>
          </a:p>
        </p:txBody>
      </p:sp>
      <p:sp>
        <p:nvSpPr>
          <p:cNvPr id="24581" name="Date Placeholder 4"/>
          <p:cNvSpPr txBox="1">
            <a:spLocks noGrp="1"/>
          </p:cNvSpPr>
          <p:nvPr/>
        </p:nvSpPr>
        <p:spPr bwMode="auto">
          <a:xfrm>
            <a:off x="647600" y="90607"/>
            <a:ext cx="2705306" cy="215444"/>
          </a:xfrm>
          <a:prstGeom prst="rect">
            <a:avLst/>
          </a:prstGeom>
          <a:noFill/>
          <a:ln w="9525">
            <a:noFill/>
            <a:miter lim="800000"/>
            <a:headEnd/>
            <a:tailEnd/>
          </a:ln>
        </p:spPr>
        <p:txBody>
          <a:bodyPr lIns="0" tIns="0" rIns="0" bIns="0" anchor="b">
            <a:spAutoFit/>
          </a:bodyPr>
          <a:lstStyle/>
          <a:p>
            <a:pPr defTabSz="897270" eaLnBrk="0" fontAlgn="base" hangingPunct="0">
              <a:spcBef>
                <a:spcPct val="0"/>
              </a:spcBef>
              <a:spcAft>
                <a:spcPct val="0"/>
              </a:spcAft>
            </a:pPr>
            <a:r>
              <a:rPr kumimoji="0" lang="en-US" sz="1400" b="1" dirty="0">
                <a:solidFill>
                  <a:prstClr val="black"/>
                </a:solidFill>
                <a:latin typeface="Times New Roman" pitchFamily="18" charset="0"/>
              </a:rPr>
              <a:t>&lt;month year&gt;</a:t>
            </a:r>
          </a:p>
        </p:txBody>
      </p:sp>
      <p:sp>
        <p:nvSpPr>
          <p:cNvPr id="24582" name="Footer Placeholder 5"/>
          <p:cNvSpPr>
            <a:spLocks noGrp="1"/>
          </p:cNvSpPr>
          <p:nvPr>
            <p:ph type="ftr" sz="quarter" idx="4"/>
          </p:nvPr>
        </p:nvSpPr>
        <p:spPr>
          <a:noFill/>
        </p:spPr>
        <p:txBody>
          <a:bodyPr/>
          <a:lstStyle/>
          <a:p>
            <a:pPr lvl="4"/>
            <a:r>
              <a:rPr lang="en-US">
                <a:solidFill>
                  <a:prstClr val="black"/>
                </a:solidFill>
              </a:rPr>
              <a:t>&lt;author&gt;, &lt;company&gt;</a:t>
            </a:r>
          </a:p>
        </p:txBody>
      </p:sp>
      <p:sp>
        <p:nvSpPr>
          <p:cNvPr id="24583" name="Slide Number Placeholder 6"/>
          <p:cNvSpPr>
            <a:spLocks noGrp="1"/>
          </p:cNvSpPr>
          <p:nvPr>
            <p:ph type="sldNum" sz="quarter" idx="5"/>
          </p:nvPr>
        </p:nvSpPr>
        <p:spPr>
          <a:noFill/>
        </p:spPr>
        <p:txBody>
          <a:bodyPr/>
          <a:lstStyle/>
          <a:p>
            <a:r>
              <a:rPr lang="en-US">
                <a:solidFill>
                  <a:prstClr val="black"/>
                </a:solidFill>
              </a:rPr>
              <a:t>Page </a:t>
            </a:r>
            <a:fld id="{DE724A62-13E4-4261-84BB-CCFBA250F072}" type="slidenum">
              <a:rPr lang="en-US">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49275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lang="ja-JP" altLang="en-US">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962140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332800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506391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802.15-18-0308-01</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F29BC87-BF55-421B-B54D-29C11A5C93C2}" type="slidenum">
              <a:rPr lang="en-US" smtClean="0">
                <a:solidFill>
                  <a:srgbClr val="000000"/>
                </a:solidFill>
              </a:rPr>
              <a:pPr>
                <a:defRPr/>
              </a:pPr>
              <a:t>‹#›</a:t>
            </a:fld>
            <a:endParaRPr lang="en-US">
              <a:solidFill>
                <a:srgbClr val="000000"/>
              </a:solidFill>
            </a:endParaRPr>
          </a:p>
        </p:txBody>
      </p:sp>
      <p:sp>
        <p:nvSpPr>
          <p:cNvPr id="14" name="Rectangle 5">
            <a:extLst>
              <a:ext uri="{FF2B5EF4-FFF2-40B4-BE49-F238E27FC236}">
                <a16:creationId xmlns:a16="http://schemas.microsoft.com/office/drawing/2014/main" id="{8DC69291-ADB2-4FE2-85A5-3A609DE4DEA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17" name="Rectangle 4">
            <a:extLst>
              <a:ext uri="{FF2B5EF4-FFF2-40B4-BE49-F238E27FC236}">
                <a16:creationId xmlns:a16="http://schemas.microsoft.com/office/drawing/2014/main" id="{FE15DA55-77BF-4679-A96C-B47B793366C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167371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a:t>
            </a:r>
            <a:r>
              <a:rPr kumimoji="0" lang="en-US" altLang="ja-JP" sz="1400" b="1" dirty="0">
                <a:solidFill>
                  <a:srgbClr val="000000"/>
                </a:solidFill>
                <a:latin typeface="Times New Roman" pitchFamily="18" charset="0"/>
              </a:rPr>
              <a:t>0308-01-0dep</a:t>
            </a:r>
            <a:endParaRPr kumimoji="0" lang="en-US" sz="1400" b="1" dirty="0">
              <a:solidFill>
                <a:srgbClr val="000000"/>
              </a:solidFill>
              <a:latin typeface="Times New Roman" pitchFamily="18" charset="0"/>
            </a:endParaRPr>
          </a:p>
        </p:txBody>
      </p:sp>
      <p:sp>
        <p:nvSpPr>
          <p:cNvPr id="13" name="Rectangle 5">
            <a:extLst>
              <a:ext uri="{FF2B5EF4-FFF2-40B4-BE49-F238E27FC236}">
                <a16:creationId xmlns:a16="http://schemas.microsoft.com/office/drawing/2014/main" id="{C67C0AB6-2558-4315-90EE-162A8BB6065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15" name="Rectangle 4">
            <a:extLst>
              <a:ext uri="{FF2B5EF4-FFF2-40B4-BE49-F238E27FC236}">
                <a16:creationId xmlns:a16="http://schemas.microsoft.com/office/drawing/2014/main" id="{436A0D7E-EA53-4E5A-8010-B03404BD472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173900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088E86A2-24BB-437A-8099-76D2C87A4801}" type="slidenum">
              <a:rPr lang="en-US" smtClean="0">
                <a:solidFill>
                  <a:srgbClr val="000000"/>
                </a:solidFill>
              </a:rPr>
              <a:pPr>
                <a:defRPr/>
              </a:pPr>
              <a:t>‹#›</a:t>
            </a:fld>
            <a:endParaRPr lang="en-US">
              <a:solidFill>
                <a:srgbClr val="000000"/>
              </a:solidFill>
            </a:endParaRPr>
          </a:p>
        </p:txBody>
      </p:sp>
      <p:sp>
        <p:nvSpPr>
          <p:cNvPr id="6" name="Rectangle 5">
            <a:extLst>
              <a:ext uri="{FF2B5EF4-FFF2-40B4-BE49-F238E27FC236}">
                <a16:creationId xmlns:a16="http://schemas.microsoft.com/office/drawing/2014/main" id="{FA71D3DD-4D1A-4F34-BA30-10A77B3073E1}"/>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7" name="Rectangle 4">
            <a:extLst>
              <a:ext uri="{FF2B5EF4-FFF2-40B4-BE49-F238E27FC236}">
                <a16:creationId xmlns:a16="http://schemas.microsoft.com/office/drawing/2014/main" id="{C2883B94-1334-42BF-85D0-308FEAA18D3F}"/>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3198433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6" name="Rectangle 5">
            <a:extLst>
              <a:ext uri="{FF2B5EF4-FFF2-40B4-BE49-F238E27FC236}">
                <a16:creationId xmlns:a16="http://schemas.microsoft.com/office/drawing/2014/main" id="{0A2B1DBE-24D1-46AC-88B1-D013905A476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7" name="Rectangle 4">
            <a:extLst>
              <a:ext uri="{FF2B5EF4-FFF2-40B4-BE49-F238E27FC236}">
                <a16:creationId xmlns:a16="http://schemas.microsoft.com/office/drawing/2014/main" id="{B9378C17-00C7-46BF-BFC0-4664F7943BB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181131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286294" y="6475413"/>
            <a:ext cx="647613" cy="184666"/>
          </a:xfrm>
        </p:spPr>
        <p:txBody>
          <a:bodyPr/>
          <a:lstStyle>
            <a:lvl1pPr>
              <a:defRPr sz="1200" smtClean="0"/>
            </a:lvl1pPr>
          </a:lstStyle>
          <a:p>
            <a:pPr>
              <a:defRPr/>
            </a:pPr>
            <a:r>
              <a:rPr lang="en-US">
                <a:solidFill>
                  <a:srgbClr val="000000"/>
                </a:solidFill>
              </a:rPr>
              <a:t>Slide </a:t>
            </a:r>
            <a:fld id="{656268D0-4611-45F7-BF6F-449ED53C6C0E}" type="slidenum">
              <a:rPr lang="en-US">
                <a:solidFill>
                  <a:srgbClr val="000000"/>
                </a:solidFill>
              </a:rPr>
              <a:pPr>
                <a:defRPr/>
              </a:pPr>
              <a:t>‹#›</a:t>
            </a:fld>
            <a:endParaRPr lang="en-US">
              <a:solidFill>
                <a:srgbClr val="000000"/>
              </a:solidFill>
            </a:endParaRPr>
          </a:p>
        </p:txBody>
      </p:sp>
      <p:sp>
        <p:nvSpPr>
          <p:cNvPr id="7" name="Rectangle 5">
            <a:extLst>
              <a:ext uri="{FF2B5EF4-FFF2-40B4-BE49-F238E27FC236}">
                <a16:creationId xmlns:a16="http://schemas.microsoft.com/office/drawing/2014/main" id="{FB225104-08F0-47E4-AAE2-6069725A9E2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8" name="Rectangle 4">
            <a:extLst>
              <a:ext uri="{FF2B5EF4-FFF2-40B4-BE49-F238E27FC236}">
                <a16:creationId xmlns:a16="http://schemas.microsoft.com/office/drawing/2014/main" id="{FDC67BFA-734C-4D7B-B46E-5AEF3001186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3198241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1" name="Rectangle 5">
            <a:extLst>
              <a:ext uri="{FF2B5EF4-FFF2-40B4-BE49-F238E27FC236}">
                <a16:creationId xmlns:a16="http://schemas.microsoft.com/office/drawing/2014/main" id="{359D95A5-7FF0-491B-B0EE-E57D6CBFAA5A}"/>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12" name="Rectangle 4">
            <a:extLst>
              <a:ext uri="{FF2B5EF4-FFF2-40B4-BE49-F238E27FC236}">
                <a16:creationId xmlns:a16="http://schemas.microsoft.com/office/drawing/2014/main" id="{4719C164-547B-4519-A0C9-D0A59491BE8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2823486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pPr>
            <a:r>
              <a:rPr kumimoji="0" lang="en-US" sz="1400" b="1" dirty="0">
                <a:solidFill>
                  <a:srgbClr val="000000"/>
                </a:solidFill>
                <a:latin typeface="Times New Roman" pitchFamily="18" charset="0"/>
              </a:rPr>
              <a:t>doc. : IEEE 802.15-18-</a:t>
            </a:r>
            <a:r>
              <a:rPr kumimoji="0" lang="en-US" altLang="ja-JP" sz="1400" b="1" dirty="0">
                <a:solidFill>
                  <a:srgbClr val="000000"/>
                </a:solidFill>
                <a:latin typeface="Times New Roman" pitchFamily="18" charset="0"/>
              </a:rPr>
              <a:t>0308-02-0dep</a:t>
            </a:r>
            <a:endParaRPr kumimoji="0" lang="en-US" sz="1400" b="1" dirty="0">
              <a:solidFill>
                <a:srgbClr val="000000"/>
              </a:solidFill>
              <a:latin typeface="Times New Roman" pitchFamily="18" charset="0"/>
            </a:endParaRPr>
          </a:p>
        </p:txBody>
      </p:sp>
      <p:sp>
        <p:nvSpPr>
          <p:cNvPr id="12" name="フッター プレースホルダー 4">
            <a:extLst>
              <a:ext uri="{FF2B5EF4-FFF2-40B4-BE49-F238E27FC236}">
                <a16:creationId xmlns:a16="http://schemas.microsoft.com/office/drawing/2014/main" id="{26E82CDA-1B7A-4A5F-BA22-E7C31B53DE41}"/>
              </a:ext>
            </a:extLst>
          </p:cNvPr>
          <p:cNvSpPr>
            <a:spLocks noGrp="1"/>
          </p:cNvSpPr>
          <p:nvPr>
            <p:ph type="ftr" sz="quarter" idx="3"/>
          </p:nvPr>
        </p:nvSpPr>
        <p:spPr>
          <a:xfrm>
            <a:off x="5746157" y="6444044"/>
            <a:ext cx="3168352" cy="369332"/>
          </a:xfrm>
          <a:prstGeom prst="rect">
            <a:avLst/>
          </a:prstGeom>
        </p:spPr>
        <p:txBody>
          <a:bodyPr/>
          <a:lstStyle/>
          <a:p>
            <a:r>
              <a:rPr lang="en-US" sz="1200" dirty="0" err="1">
                <a:solidFill>
                  <a:srgbClr val="000000"/>
                </a:solidFill>
              </a:rPr>
              <a:t>Hirokazu</a:t>
            </a:r>
            <a:r>
              <a:rPr lang="en-US" sz="1200" dirty="0">
                <a:solidFill>
                  <a:srgbClr val="000000"/>
                </a:solidFill>
              </a:rPr>
              <a:t> Tanaka(Hiroshima City University)</a:t>
            </a:r>
          </a:p>
          <a:p>
            <a:r>
              <a:rPr lang="en-US" sz="1200" dirty="0">
                <a:solidFill>
                  <a:srgbClr val="000000"/>
                </a:solidFill>
              </a:rPr>
              <a:t>John </a:t>
            </a:r>
            <a:r>
              <a:rPr lang="en-US" sz="1200" dirty="0" err="1">
                <a:solidFill>
                  <a:srgbClr val="000000"/>
                </a:solidFill>
              </a:rPr>
              <a:t>Farseroutu</a:t>
            </a:r>
            <a:r>
              <a:rPr lang="en-US" sz="1200" dirty="0">
                <a:solidFill>
                  <a:srgbClr val="000000"/>
                </a:solidFill>
              </a:rPr>
              <a:t>(CSEM)</a:t>
            </a:r>
          </a:p>
        </p:txBody>
      </p:sp>
    </p:spTree>
    <p:extLst>
      <p:ext uri="{BB962C8B-B14F-4D97-AF65-F5344CB8AC3E}">
        <p14:creationId xmlns:p14="http://schemas.microsoft.com/office/powerpoint/2010/main" val="1955586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hyperlink" Target="http://www.etsi.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3568" y="246965"/>
            <a:ext cx="2230016" cy="430887"/>
          </a:xfrm>
          <a:ln/>
        </p:spPr>
        <p:txBody>
          <a:bodyPr/>
          <a:lstStyle/>
          <a:p>
            <a:r>
              <a:rPr lang="en-US" altLang="ja-JP" sz="1600">
                <a:solidFill>
                  <a:srgbClr val="000000"/>
                </a:solidFill>
              </a:rPr>
              <a:t>November 2018</a:t>
            </a:r>
            <a:endParaRPr lang="en-US" sz="1600" dirty="0">
              <a:solidFill>
                <a:srgbClr val="000000"/>
              </a:solidFill>
            </a:endParaRPr>
          </a:p>
        </p:txBody>
      </p:sp>
      <p:sp>
        <p:nvSpPr>
          <p:cNvPr id="7" name="Rectangle 6"/>
          <p:cNvSpPr>
            <a:spLocks noGrp="1" noChangeArrowheads="1"/>
          </p:cNvSpPr>
          <p:nvPr>
            <p:ph type="sldNum" sz="quarter" idx="12"/>
          </p:nvPr>
        </p:nvSpPr>
        <p:spPr>
          <a:ln/>
        </p:spPr>
        <p:txBody>
          <a:bodyPr/>
          <a:lstStyle/>
          <a:p>
            <a:pPr>
              <a:defRPr/>
            </a:pPr>
            <a:r>
              <a:rPr lang="en-US" dirty="0">
                <a:solidFill>
                  <a:srgbClr val="000000"/>
                </a:solidFill>
              </a:rPr>
              <a:t>Slide </a:t>
            </a:r>
            <a:fld id="{168A0E28-C750-41B9-A69D-2C32EC8D3106}" type="slidenum">
              <a:rPr lang="en-US">
                <a:solidFill>
                  <a:srgbClr val="000000"/>
                </a:solidFill>
              </a:rPr>
              <a:pPr>
                <a:defRPr/>
              </a:pPr>
              <a:t>1</a:t>
            </a:fld>
            <a:endParaRPr lang="en-US" dirty="0">
              <a:solidFill>
                <a:srgbClr val="000000"/>
              </a:solidFill>
            </a:endParaRPr>
          </a:p>
        </p:txBody>
      </p:sp>
      <p:sp>
        <p:nvSpPr>
          <p:cNvPr id="27651" name="Rectangle 3"/>
          <p:cNvSpPr>
            <a:spLocks noChangeArrowheads="1"/>
          </p:cNvSpPr>
          <p:nvPr/>
        </p:nvSpPr>
        <p:spPr bwMode="auto">
          <a:xfrm>
            <a:off x="152400" y="704011"/>
            <a:ext cx="8915400" cy="5616922"/>
          </a:xfrm>
          <a:prstGeom prst="rect">
            <a:avLst/>
          </a:prstGeom>
          <a:noFill/>
          <a:ln w="12700">
            <a:noFill/>
            <a:miter lim="800000"/>
            <a:headEnd type="none" w="sm" len="sm"/>
            <a:tailEnd type="none" w="sm" len="sm"/>
          </a:ln>
          <a:effectLst/>
        </p:spPr>
        <p:txBody>
          <a:bodyPr wrap="square">
            <a:spAutoFit/>
          </a:bodyPr>
          <a:lstStyle/>
          <a:p>
            <a:pPr marL="739775" indent="-739775" algn="ctr" eaLnBrk="0" fontAlgn="base" hangingPunct="0">
              <a:spcBef>
                <a:spcPct val="0"/>
              </a:spcBef>
              <a:spcAft>
                <a:spcPct val="0"/>
              </a:spcAft>
            </a:pPr>
            <a:r>
              <a:rPr kumimoji="0" lang="en-US" b="1" u="sng" dirty="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kumimoji="0" lang="en-US" sz="1600" b="1" dirty="0">
              <a:solidFill>
                <a:srgbClr val="000000"/>
              </a:solidFill>
              <a:latin typeface="Times New Roman" pitchFamily="18" charset="0"/>
            </a:endParaRPr>
          </a:p>
          <a:p>
            <a:pPr marL="739775" indent="-739775" eaLnBrk="0" fontAlgn="base" hangingPunct="0">
              <a:spcBef>
                <a:spcPct val="0"/>
              </a:spcBef>
              <a:spcAft>
                <a:spcPct val="0"/>
              </a:spcAft>
            </a:pPr>
            <a:endParaRPr kumimoji="0" lang="en-US" sz="1600" dirty="0">
              <a:solidFill>
                <a:srgbClr val="000000"/>
              </a:solidFill>
              <a:latin typeface="Times New Roman" pitchFamily="18" charset="0"/>
            </a:endParaRP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Submission Title:</a:t>
            </a:r>
            <a:r>
              <a:rPr kumimoji="0" lang="en-US" sz="1600" dirty="0">
                <a:solidFill>
                  <a:srgbClr val="000000"/>
                </a:solidFill>
                <a:latin typeface="Times New Roman" pitchFamily="18" charset="0"/>
              </a:rPr>
              <a:t> [</a:t>
            </a:r>
            <a:r>
              <a:rPr kumimoji="0" lang="en-US" altLang="ja-JP" sz="1600" b="1" dirty="0">
                <a:solidFill>
                  <a:srgbClr val="000000"/>
                </a:solidFill>
              </a:rPr>
              <a:t>ETSI TC Smart BAN Updates</a:t>
            </a:r>
            <a:r>
              <a:rPr kumimoji="0" lang="en-US" sz="1600" dirty="0">
                <a:solidFill>
                  <a:srgbClr val="000000"/>
                </a:solidFill>
                <a:latin typeface="Times New Roman" pitchFamily="18" charset="0"/>
              </a:rPr>
              <a:t>]</a:t>
            </a: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Date Submitted: </a:t>
            </a:r>
            <a:r>
              <a:rPr kumimoji="0" lang="en-US" sz="1600" dirty="0">
                <a:solidFill>
                  <a:srgbClr val="000000"/>
                </a:solidFill>
                <a:latin typeface="Times New Roman" pitchFamily="18" charset="0"/>
              </a:rPr>
              <a:t>[8</a:t>
            </a:r>
            <a:r>
              <a:rPr kumimoji="0" lang="ja-JP" altLang="en-US" sz="1600" dirty="0">
                <a:solidFill>
                  <a:srgbClr val="000000"/>
                </a:solidFill>
                <a:latin typeface="Times New Roman" pitchFamily="18" charset="0"/>
              </a:rPr>
              <a:t> </a:t>
            </a:r>
            <a:r>
              <a:rPr kumimoji="0" lang="en-US" altLang="ja-JP" sz="1600" dirty="0">
                <a:solidFill>
                  <a:srgbClr val="000000"/>
                </a:solidFill>
                <a:latin typeface="Times New Roman" pitchFamily="18" charset="0"/>
              </a:rPr>
              <a:t>July, 2018</a:t>
            </a:r>
            <a:r>
              <a:rPr kumimoji="0" lang="en-US" sz="1600" dirty="0">
                <a:solidFill>
                  <a:srgbClr val="000000"/>
                </a:solidFill>
                <a:latin typeface="Times New Roman" pitchFamily="18" charset="0"/>
              </a:rPr>
              <a:t>]	</a:t>
            </a:r>
          </a:p>
          <a:p>
            <a:pPr eaLnBrk="0" fontAlgn="base" hangingPunct="0">
              <a:spcBef>
                <a:spcPct val="0"/>
              </a:spcBef>
              <a:spcAft>
                <a:spcPct val="0"/>
              </a:spcAft>
            </a:pPr>
            <a:r>
              <a:rPr kumimoji="0" lang="en-US" sz="1600" b="1" dirty="0">
                <a:solidFill>
                  <a:srgbClr val="000000"/>
                </a:solidFill>
                <a:latin typeface="Times New Roman" pitchFamily="18" charset="0"/>
              </a:rPr>
              <a:t>Source:</a:t>
            </a:r>
            <a:r>
              <a:rPr kumimoji="0" lang="en-US" sz="1600" dirty="0">
                <a:solidFill>
                  <a:srgbClr val="000000"/>
                </a:solidFill>
                <a:latin typeface="Times New Roman" pitchFamily="18" charset="0"/>
              </a:rPr>
              <a:t> </a:t>
            </a:r>
            <a:r>
              <a:rPr kumimoji="0" lang="en-US" altLang="ko-KR" sz="1600" dirty="0">
                <a:solidFill>
                  <a:srgbClr val="000000"/>
                </a:solidFill>
                <a:latin typeface="Times New Roman" pitchFamily="18" charset="0"/>
              </a:rPr>
              <a:t>[</a:t>
            </a:r>
            <a:r>
              <a:rPr kumimoji="0" lang="en-US" altLang="ko-KR" sz="1600" dirty="0" err="1">
                <a:solidFill>
                  <a:srgbClr val="000000"/>
                </a:solidFill>
                <a:latin typeface="Times New Roman" pitchFamily="18" charset="0"/>
              </a:rPr>
              <a:t>Hirokazu</a:t>
            </a:r>
            <a:r>
              <a:rPr kumimoji="0" lang="en-US" altLang="ko-KR" sz="1600" dirty="0">
                <a:solidFill>
                  <a:srgbClr val="000000"/>
                </a:solidFill>
                <a:latin typeface="Times New Roman" pitchFamily="18" charset="0"/>
              </a:rPr>
              <a:t> Tanaka1</a:t>
            </a:r>
            <a:r>
              <a:rPr kumimoji="0" lang="en-US" altLang="ko-KR" sz="1600" dirty="0">
                <a:solidFill>
                  <a:srgbClr val="000000"/>
                </a:solidFill>
                <a:latin typeface="Times New Roman" pitchFamily="18" charset="0"/>
                <a:ea typeface="굴림" pitchFamily="50" charset="-127"/>
              </a:rPr>
              <a:t>                                  </a:t>
            </a:r>
            <a:endParaRPr kumimoji="0" lang="en-US" sz="1600" dirty="0">
              <a:solidFill>
                <a:srgbClr val="000000"/>
              </a:solidFill>
              <a:latin typeface="Times New Roman" pitchFamily="18" charset="0"/>
            </a:endParaRP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Address </a:t>
            </a:r>
            <a:r>
              <a:rPr kumimoji="0" lang="en-US" sz="1600" dirty="0">
                <a:solidFill>
                  <a:srgbClr val="000000"/>
                </a:solidFill>
                <a:latin typeface="Times New Roman" pitchFamily="18" charset="0"/>
              </a:rPr>
              <a:t>[1; 3-4-1, </a:t>
            </a:r>
            <a:r>
              <a:rPr kumimoji="0" lang="en-US" sz="1600" dirty="0" err="1">
                <a:solidFill>
                  <a:srgbClr val="000000"/>
                </a:solidFill>
                <a:latin typeface="Times New Roman" pitchFamily="18" charset="0"/>
              </a:rPr>
              <a:t>Ozuka</a:t>
            </a:r>
            <a:r>
              <a:rPr kumimoji="0" lang="en-US" sz="1600" dirty="0">
                <a:solidFill>
                  <a:srgbClr val="000000"/>
                </a:solidFill>
                <a:latin typeface="Times New Roman" pitchFamily="18" charset="0"/>
              </a:rPr>
              <a:t>-higashi, Asa-</a:t>
            </a:r>
            <a:r>
              <a:rPr kumimoji="0" lang="en-US" sz="1600" dirty="0" err="1">
                <a:solidFill>
                  <a:srgbClr val="000000"/>
                </a:solidFill>
                <a:latin typeface="Times New Roman" pitchFamily="18" charset="0"/>
              </a:rPr>
              <a:t>minimi</a:t>
            </a:r>
            <a:r>
              <a:rPr kumimoji="0" lang="en-US" sz="1600" dirty="0">
                <a:solidFill>
                  <a:srgbClr val="000000"/>
                </a:solidFill>
                <a:latin typeface="Times New Roman" pitchFamily="18" charset="0"/>
              </a:rPr>
              <a:t>, Hiroshima, Japan 731-3194</a:t>
            </a:r>
            <a:r>
              <a:rPr kumimoji="0" lang="it-IT" sz="1600" dirty="0">
                <a:solidFill>
                  <a:srgbClr val="000000"/>
                </a:solidFill>
                <a:latin typeface="Times New Roman" pitchFamily="18" charset="0"/>
              </a:rPr>
              <a:t>,</a:t>
            </a:r>
            <a:r>
              <a:rPr kumimoji="0" lang="en-US" sz="1600" dirty="0">
                <a:solidFill>
                  <a:srgbClr val="000000"/>
                </a:solidFill>
                <a:latin typeface="Times New Roman" pitchFamily="18" charset="0"/>
              </a:rPr>
              <a:t> </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      2; 79-5 </a:t>
            </a:r>
            <a:r>
              <a:rPr kumimoji="0" lang="en-US" sz="1600" dirty="0" err="1">
                <a:solidFill>
                  <a:srgbClr val="000000"/>
                </a:solidFill>
                <a:latin typeface="Times New Roman" pitchFamily="18" charset="0"/>
              </a:rPr>
              <a:t>Tokiwadai</a:t>
            </a:r>
            <a:r>
              <a:rPr kumimoji="0" lang="en-US" sz="1600" dirty="0">
                <a:solidFill>
                  <a:srgbClr val="000000"/>
                </a:solidFill>
                <a:latin typeface="Times New Roman" pitchFamily="18" charset="0"/>
              </a:rPr>
              <a:t>, Hodogaya-</a:t>
            </a:r>
            <a:r>
              <a:rPr kumimoji="0" lang="en-US" sz="1600" dirty="0" err="1">
                <a:solidFill>
                  <a:srgbClr val="000000"/>
                </a:solidFill>
                <a:latin typeface="Times New Roman" pitchFamily="18" charset="0"/>
              </a:rPr>
              <a:t>ku</a:t>
            </a:r>
            <a:r>
              <a:rPr kumimoji="0" lang="en-US" sz="1600" dirty="0">
                <a:solidFill>
                  <a:srgbClr val="000000"/>
                </a:solidFill>
                <a:latin typeface="Times New Roman" pitchFamily="18" charset="0"/>
              </a:rPr>
              <a:t>, Yokohama, Japan 240-8501</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      3; </a:t>
            </a:r>
            <a:r>
              <a:rPr kumimoji="0" lang="en-US" sz="1600" dirty="0" err="1">
                <a:solidFill>
                  <a:srgbClr val="000000"/>
                </a:solidFill>
                <a:latin typeface="Times New Roman" pitchFamily="18" charset="0"/>
              </a:rPr>
              <a:t>Jaquet-Droz</a:t>
            </a:r>
            <a:r>
              <a:rPr kumimoji="0" lang="en-US" sz="1600" dirty="0">
                <a:solidFill>
                  <a:srgbClr val="000000"/>
                </a:solidFill>
                <a:latin typeface="Times New Roman" pitchFamily="18" charset="0"/>
              </a:rPr>
              <a:t> 1 Case, </a:t>
            </a:r>
            <a:r>
              <a:rPr kumimoji="0" lang="en-US" sz="1600" dirty="0" err="1">
                <a:solidFill>
                  <a:srgbClr val="000000"/>
                </a:solidFill>
                <a:latin typeface="Times New Roman" pitchFamily="18" charset="0"/>
              </a:rPr>
              <a:t>Neuchital</a:t>
            </a:r>
            <a:r>
              <a:rPr kumimoji="0" lang="en-US" sz="1600" dirty="0">
                <a:solidFill>
                  <a:srgbClr val="000000"/>
                </a:solidFill>
                <a:latin typeface="Times New Roman" pitchFamily="18" charset="0"/>
              </a:rPr>
              <a:t>, Switzerland CH-2002]</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Voice:[1. +81-82-830-1609,-2; +81-45-339-4115], FAX: [2:+81-45-338-1157], </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Email:[hi.tanaka@toshiba.co.jp] </a:t>
            </a:r>
            <a:r>
              <a:rPr kumimoji="0" lang="en-US" sz="1600" b="1" dirty="0">
                <a:solidFill>
                  <a:srgbClr val="000000"/>
                </a:solidFill>
                <a:latin typeface="Times New Roman" pitchFamily="18" charset="0"/>
              </a:rPr>
              <a:t>Re:</a:t>
            </a:r>
            <a:r>
              <a:rPr kumimoji="0" lang="en-US" sz="1600" dirty="0">
                <a:solidFill>
                  <a:srgbClr val="000000"/>
                </a:solidFill>
                <a:latin typeface="Times New Roman" pitchFamily="18" charset="0"/>
              </a:rPr>
              <a:t> []</a:t>
            </a:r>
          </a:p>
          <a:p>
            <a:pPr eaLnBrk="0" fontAlgn="base" hangingPunct="0">
              <a:spcBef>
                <a:spcPts val="600"/>
              </a:spcBef>
              <a:spcAft>
                <a:spcPts val="600"/>
              </a:spcAft>
            </a:pPr>
            <a:r>
              <a:rPr kumimoji="0" lang="en-US" sz="1600" b="1" dirty="0">
                <a:solidFill>
                  <a:srgbClr val="000000"/>
                </a:solidFill>
                <a:latin typeface="Times New Roman" pitchFamily="18" charset="0"/>
              </a:rPr>
              <a:t>Abstract:</a:t>
            </a:r>
            <a:r>
              <a:rPr kumimoji="0" lang="en-US" sz="1600" dirty="0">
                <a:solidFill>
                  <a:srgbClr val="000000"/>
                </a:solidFill>
                <a:latin typeface="Times New Roman" pitchFamily="18" charset="0"/>
              </a:rPr>
              <a:t>	[ETSI Technical Committee on Smart BAN has been promoting research and development on dependable wireless systems for wide variety of  applications of BAN such as radio controlling, automotive control </a:t>
            </a:r>
            <a:r>
              <a:rPr kumimoji="0" lang="en-US" sz="1600" dirty="0" err="1">
                <a:solidFill>
                  <a:srgbClr val="000000"/>
                </a:solidFill>
                <a:latin typeface="Times New Roman" pitchFamily="18" charset="0"/>
              </a:rPr>
              <a:t>etc</a:t>
            </a:r>
            <a:r>
              <a:rPr kumimoji="0" lang="en-US" sz="1600" dirty="0">
                <a:solidFill>
                  <a:srgbClr val="000000"/>
                </a:solidFill>
                <a:latin typeface="Times New Roman" pitchFamily="18" charset="0"/>
              </a:rPr>
              <a:t> by extending e-Health regarding medical BAN and so on. </a:t>
            </a:r>
            <a:r>
              <a:rPr kumimoji="0" lang="en-US" sz="1600" dirty="0" err="1">
                <a:solidFill>
                  <a:srgbClr val="000000"/>
                </a:solidFill>
                <a:latin typeface="Times New Roman" pitchFamily="18" charset="0"/>
              </a:rPr>
              <a:t>Thses</a:t>
            </a:r>
            <a:r>
              <a:rPr kumimoji="0" lang="en-US" sz="1600" dirty="0">
                <a:solidFill>
                  <a:srgbClr val="000000"/>
                </a:solidFill>
                <a:latin typeface="Times New Roman" pitchFamily="18" charset="0"/>
              </a:rPr>
              <a:t> slides may offer opportunity to discuss on use cases and applications of this standard.]                                                                                                              </a:t>
            </a:r>
            <a:r>
              <a:rPr kumimoji="0" lang="en-US" sz="1600" b="1" dirty="0">
                <a:solidFill>
                  <a:srgbClr val="000000"/>
                </a:solidFill>
                <a:latin typeface="Times New Roman" pitchFamily="18" charset="0"/>
              </a:rPr>
              <a:t>Purpose:</a:t>
            </a:r>
            <a:r>
              <a:rPr kumimoji="0" lang="en-US" sz="1600" dirty="0">
                <a:solidFill>
                  <a:srgbClr val="000000"/>
                </a:solidFill>
                <a:latin typeface="Times New Roman" pitchFamily="18" charset="0"/>
              </a:rPr>
              <a:t>	[The discussion on use cases and applications will lead definition and requirement of  current ongoing research and development on dependable wireless networks.]                                                </a:t>
            </a:r>
            <a:r>
              <a:rPr kumimoji="0" lang="en-US" sz="1600" b="1" dirty="0">
                <a:solidFill>
                  <a:srgbClr val="000000"/>
                </a:solidFill>
                <a:latin typeface="Times New Roman" pitchFamily="18" charset="0"/>
              </a:rPr>
              <a:t>Notice:</a:t>
            </a:r>
            <a:r>
              <a:rPr kumimoji="0"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kumimoji="0" lang="en-US" sz="1600" b="1" dirty="0">
                <a:solidFill>
                  <a:srgbClr val="000000"/>
                </a:solidFill>
                <a:latin typeface="Times New Roman" pitchFamily="18" charset="0"/>
              </a:rPr>
              <a:t>Release:</a:t>
            </a:r>
            <a:r>
              <a:rPr kumimoji="0"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
        <p:nvSpPr>
          <p:cNvPr id="6" name="フッター プレースホルダー 4"/>
          <p:cNvSpPr>
            <a:spLocks noGrp="1"/>
          </p:cNvSpPr>
          <p:nvPr>
            <p:ph type="ftr" sz="quarter" idx="3"/>
          </p:nvPr>
        </p:nvSpPr>
        <p:spPr>
          <a:xfrm>
            <a:off x="5724128" y="6516052"/>
            <a:ext cx="3168352" cy="369332"/>
          </a:xfrm>
        </p:spPr>
        <p:txBody>
          <a:bodyPr/>
          <a:lstStyle/>
          <a:p>
            <a:r>
              <a:rPr lang="en-US" sz="1200">
                <a:solidFill>
                  <a:srgbClr val="000000"/>
                </a:solidFill>
              </a:rPr>
              <a:t>Hirokazu Tanaka(Hiroshima City University) John Farseroutu(CSEM)</a:t>
            </a:r>
            <a:endParaRPr lang="en-US" sz="1200" dirty="0">
              <a:solidFill>
                <a:srgbClr val="000000"/>
              </a:solidFill>
            </a:endParaRPr>
          </a:p>
        </p:txBody>
      </p:sp>
    </p:spTree>
    <p:extLst>
      <p:ext uri="{BB962C8B-B14F-4D97-AF65-F5344CB8AC3E}">
        <p14:creationId xmlns:p14="http://schemas.microsoft.com/office/powerpoint/2010/main" val="1391184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F8FF37-A0C1-4965-B084-9EE81F41939D}"/>
              </a:ext>
            </a:extLst>
          </p:cNvPr>
          <p:cNvSpPr>
            <a:spLocks noGrp="1"/>
          </p:cNvSpPr>
          <p:nvPr>
            <p:ph type="title"/>
          </p:nvPr>
        </p:nvSpPr>
        <p:spPr>
          <a:xfrm>
            <a:off x="685800" y="685800"/>
            <a:ext cx="7772400" cy="654968"/>
          </a:xfrm>
        </p:spPr>
        <p:txBody>
          <a:bodyPr/>
          <a:lstStyle/>
          <a:p>
            <a:r>
              <a:rPr kumimoji="1" lang="en-US" altLang="ja-JP" sz="3200" b="1" dirty="0"/>
              <a:t>Technical overview</a:t>
            </a:r>
            <a:endParaRPr kumimoji="1" lang="ja-JP" altLang="en-US" sz="3200" b="1" dirty="0"/>
          </a:p>
        </p:txBody>
      </p:sp>
      <p:sp>
        <p:nvSpPr>
          <p:cNvPr id="4" name="スライド番号プレースホルダー 3">
            <a:extLst>
              <a:ext uri="{FF2B5EF4-FFF2-40B4-BE49-F238E27FC236}">
                <a16:creationId xmlns:a16="http://schemas.microsoft.com/office/drawing/2014/main" id="{AEB3E3A9-4088-4072-8918-E05BD463C8A2}"/>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10</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EF08042C-2B0D-4AD7-8CB0-64679070B048}"/>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9D14B74F-57BB-4C6F-BFBF-1DCA49B2D272}"/>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Content Placeholder 2">
            <a:extLst>
              <a:ext uri="{FF2B5EF4-FFF2-40B4-BE49-F238E27FC236}">
                <a16:creationId xmlns:a16="http://schemas.microsoft.com/office/drawing/2014/main" id="{D4040047-7ED9-4CC5-9397-C3F8E95B807C}"/>
              </a:ext>
            </a:extLst>
          </p:cNvPr>
          <p:cNvSpPr txBox="1">
            <a:spLocks/>
          </p:cNvSpPr>
          <p:nvPr/>
        </p:nvSpPr>
        <p:spPr>
          <a:xfrm>
            <a:off x="707215" y="1371600"/>
            <a:ext cx="7772400" cy="411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kumimoji="0" lang="en-US" altLang="en-US" sz="2000" kern="0" dirty="0"/>
              <a:t>The use of wearables and body sensor devices is rapidly growing in the Internet of Things (IoT). </a:t>
            </a:r>
          </a:p>
          <a:p>
            <a:r>
              <a:rPr kumimoji="0" lang="en-US" altLang="en-US" sz="2000" kern="0" dirty="0"/>
              <a:t>Wireless Body Area Networks (BAN) offer a means of connectivity, facilitating the sharing of data, interaction and interoperability within smart environments, such as smart homes and living environments, as well as, emerging automotive and aerospace applications. </a:t>
            </a:r>
          </a:p>
          <a:p>
            <a:r>
              <a:rPr kumimoji="0" lang="en-US" altLang="en-US" sz="2000" kern="0" dirty="0"/>
              <a:t>Design features</a:t>
            </a:r>
          </a:p>
          <a:p>
            <a:pPr lvl="1"/>
            <a:r>
              <a:rPr kumimoji="0" lang="en-US" altLang="en-US" sz="1800" kern="0" dirty="0"/>
              <a:t>Star concept + multi hub relay</a:t>
            </a:r>
          </a:p>
          <a:p>
            <a:pPr lvl="1"/>
            <a:r>
              <a:rPr kumimoji="0" lang="en-US" altLang="en-US" sz="1800" kern="0" dirty="0"/>
              <a:t>Efficient MAC and PHY, yielding very low latency emerging messaging, very low energy consumption, very fast initial set up time, channel reassignment</a:t>
            </a:r>
          </a:p>
          <a:p>
            <a:pPr lvl="1"/>
            <a:r>
              <a:rPr kumimoji="0" lang="en-US" altLang="en-US" sz="1800" kern="0" dirty="0"/>
              <a:t>Real-time radio channel assignment (subject of further research)</a:t>
            </a:r>
          </a:p>
          <a:p>
            <a:pPr lvl="1"/>
            <a:r>
              <a:rPr kumimoji="0" lang="en-US" altLang="en-US" sz="1800" kern="0" dirty="0"/>
              <a:t>Smartness: Semantic approach, semantic </a:t>
            </a:r>
            <a:r>
              <a:rPr kumimoji="0" lang="en-US" altLang="en-US" sz="1800" kern="0" dirty="0" err="1"/>
              <a:t>interoperablity</a:t>
            </a:r>
            <a:r>
              <a:rPr kumimoji="0" lang="en-US" altLang="en-US" sz="1800" kern="0" dirty="0"/>
              <a:t>, heterogeneity management, IoT compliance</a:t>
            </a:r>
          </a:p>
          <a:p>
            <a:pPr lvl="1"/>
            <a:r>
              <a:rPr kumimoji="0" lang="en-US" altLang="en-US" sz="1800" kern="0" dirty="0"/>
              <a:t>Automatic node discovery (e.g. semantic discovery of nodes, composition (e.g. semantic discovery of nodes</a:t>
            </a:r>
          </a:p>
        </p:txBody>
      </p:sp>
    </p:spTree>
    <p:extLst>
      <p:ext uri="{BB962C8B-B14F-4D97-AF65-F5344CB8AC3E}">
        <p14:creationId xmlns:p14="http://schemas.microsoft.com/office/powerpoint/2010/main" val="2935728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26D6AA-9304-4392-A843-BE66F53FB7D9}"/>
              </a:ext>
            </a:extLst>
          </p:cNvPr>
          <p:cNvSpPr>
            <a:spLocks noGrp="1"/>
          </p:cNvSpPr>
          <p:nvPr>
            <p:ph type="title"/>
          </p:nvPr>
        </p:nvSpPr>
        <p:spPr>
          <a:xfrm>
            <a:off x="685800" y="685800"/>
            <a:ext cx="7772400" cy="582960"/>
          </a:xfrm>
        </p:spPr>
        <p:txBody>
          <a:bodyPr/>
          <a:lstStyle/>
          <a:p>
            <a:r>
              <a:rPr kumimoji="1" lang="en-US" altLang="ja-JP" sz="3200" b="1" dirty="0"/>
              <a:t>Next steps for </a:t>
            </a:r>
            <a:r>
              <a:rPr kumimoji="1" lang="en-US" altLang="ja-JP" sz="3200" b="1" dirty="0" err="1"/>
              <a:t>SmartBAN</a:t>
            </a:r>
            <a:endParaRPr kumimoji="1" lang="ja-JP" altLang="en-US" sz="3200" b="1" dirty="0"/>
          </a:p>
        </p:txBody>
      </p:sp>
      <p:sp>
        <p:nvSpPr>
          <p:cNvPr id="4" name="スライド番号プレースホルダー 3">
            <a:extLst>
              <a:ext uri="{FF2B5EF4-FFF2-40B4-BE49-F238E27FC236}">
                <a16:creationId xmlns:a16="http://schemas.microsoft.com/office/drawing/2014/main" id="{3CDEE25E-56A1-477A-96CB-BDCE197057EF}"/>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11</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15427AE5-D0FB-4C42-B407-9BA8E84AA7DE}"/>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D641883F-9D62-4BCB-A7BB-5948191F5B87}"/>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object 3">
            <a:extLst>
              <a:ext uri="{FF2B5EF4-FFF2-40B4-BE49-F238E27FC236}">
                <a16:creationId xmlns:a16="http://schemas.microsoft.com/office/drawing/2014/main" id="{B0A48016-3E44-4F26-A122-1979A22086A5}"/>
              </a:ext>
            </a:extLst>
          </p:cNvPr>
          <p:cNvSpPr/>
          <p:nvPr/>
        </p:nvSpPr>
        <p:spPr>
          <a:xfrm>
            <a:off x="539552" y="1320577"/>
            <a:ext cx="190500" cy="192024"/>
          </a:xfrm>
          <a:prstGeom prst="rect">
            <a:avLst/>
          </a:prstGeom>
          <a:blipFill>
            <a:blip r:embed="rId2" cstate="print"/>
            <a:stretch>
              <a:fillRect/>
            </a:stretch>
          </a:blipFill>
        </p:spPr>
        <p:txBody>
          <a:bodyPr wrap="square" lIns="0" tIns="0" rIns="0" bIns="0" rtlCol="0"/>
          <a:lstStyle/>
          <a:p>
            <a:endParaRPr/>
          </a:p>
        </p:txBody>
      </p:sp>
      <p:sp>
        <p:nvSpPr>
          <p:cNvPr id="8" name="object 4">
            <a:extLst>
              <a:ext uri="{FF2B5EF4-FFF2-40B4-BE49-F238E27FC236}">
                <a16:creationId xmlns:a16="http://schemas.microsoft.com/office/drawing/2014/main" id="{A9C6B4CB-30F7-41AA-A677-4F73B2C36091}"/>
              </a:ext>
            </a:extLst>
          </p:cNvPr>
          <p:cNvSpPr/>
          <p:nvPr/>
        </p:nvSpPr>
        <p:spPr>
          <a:xfrm>
            <a:off x="539552" y="1759489"/>
            <a:ext cx="190500" cy="192024"/>
          </a:xfrm>
          <a:prstGeom prst="rect">
            <a:avLst/>
          </a:prstGeom>
          <a:blipFill>
            <a:blip r:embed="rId2" cstate="print"/>
            <a:stretch>
              <a:fillRect/>
            </a:stretch>
          </a:blipFill>
        </p:spPr>
        <p:txBody>
          <a:bodyPr wrap="square" lIns="0" tIns="0" rIns="0" bIns="0" rtlCol="0"/>
          <a:lstStyle/>
          <a:p>
            <a:endParaRPr/>
          </a:p>
        </p:txBody>
      </p:sp>
      <p:sp>
        <p:nvSpPr>
          <p:cNvPr id="9" name="object 5">
            <a:extLst>
              <a:ext uri="{FF2B5EF4-FFF2-40B4-BE49-F238E27FC236}">
                <a16:creationId xmlns:a16="http://schemas.microsoft.com/office/drawing/2014/main" id="{07F81A75-DC60-4C50-8B99-8C5754B5FCE4}"/>
              </a:ext>
            </a:extLst>
          </p:cNvPr>
          <p:cNvSpPr/>
          <p:nvPr/>
        </p:nvSpPr>
        <p:spPr>
          <a:xfrm>
            <a:off x="539552" y="2198401"/>
            <a:ext cx="190500" cy="192024"/>
          </a:xfrm>
          <a:prstGeom prst="rect">
            <a:avLst/>
          </a:prstGeom>
          <a:blipFill>
            <a:blip r:embed="rId2" cstate="print"/>
            <a:stretch>
              <a:fillRect/>
            </a:stretch>
          </a:blipFill>
        </p:spPr>
        <p:txBody>
          <a:bodyPr wrap="square" lIns="0" tIns="0" rIns="0" bIns="0" rtlCol="0"/>
          <a:lstStyle/>
          <a:p>
            <a:endParaRPr/>
          </a:p>
        </p:txBody>
      </p:sp>
      <p:sp>
        <p:nvSpPr>
          <p:cNvPr id="10" name="object 6">
            <a:extLst>
              <a:ext uri="{FF2B5EF4-FFF2-40B4-BE49-F238E27FC236}">
                <a16:creationId xmlns:a16="http://schemas.microsoft.com/office/drawing/2014/main" id="{0F60EDAE-0024-45B8-B354-B74BBDBC3DFE}"/>
              </a:ext>
            </a:extLst>
          </p:cNvPr>
          <p:cNvSpPr/>
          <p:nvPr/>
        </p:nvSpPr>
        <p:spPr>
          <a:xfrm>
            <a:off x="539552" y="4709826"/>
            <a:ext cx="190500" cy="192024"/>
          </a:xfrm>
          <a:prstGeom prst="rect">
            <a:avLst/>
          </a:prstGeom>
          <a:blipFill>
            <a:blip r:embed="rId2" cstate="print"/>
            <a:stretch>
              <a:fillRect/>
            </a:stretch>
          </a:blipFill>
        </p:spPr>
        <p:txBody>
          <a:bodyPr wrap="square" lIns="0" tIns="0" rIns="0" bIns="0" rtlCol="0"/>
          <a:lstStyle/>
          <a:p>
            <a:endParaRPr/>
          </a:p>
        </p:txBody>
      </p:sp>
      <p:sp>
        <p:nvSpPr>
          <p:cNvPr id="11" name="object 7">
            <a:extLst>
              <a:ext uri="{FF2B5EF4-FFF2-40B4-BE49-F238E27FC236}">
                <a16:creationId xmlns:a16="http://schemas.microsoft.com/office/drawing/2014/main" id="{39B62E52-EC16-4EBD-ACAC-FC4475492C79}"/>
              </a:ext>
            </a:extLst>
          </p:cNvPr>
          <p:cNvSpPr txBox="1"/>
          <p:nvPr/>
        </p:nvSpPr>
        <p:spPr>
          <a:xfrm>
            <a:off x="869993" y="1268760"/>
            <a:ext cx="7838440" cy="4997450"/>
          </a:xfrm>
          <a:prstGeom prst="rect">
            <a:avLst/>
          </a:prstGeom>
        </p:spPr>
        <p:txBody>
          <a:bodyPr vert="horz" wrap="square" lIns="0" tIns="0" rIns="0" bIns="0" rtlCol="0">
            <a:spAutoFit/>
          </a:bodyPr>
          <a:lstStyle/>
          <a:p>
            <a:pPr marL="12700" marR="888365">
              <a:lnSpc>
                <a:spcPct val="120000"/>
              </a:lnSpc>
            </a:pPr>
            <a:r>
              <a:rPr sz="2400" b="1" spc="-50" dirty="0">
                <a:solidFill>
                  <a:srgbClr val="404040"/>
                </a:solidFill>
                <a:latin typeface="Calibri"/>
                <a:cs typeface="Calibri"/>
              </a:rPr>
              <a:t>R</a:t>
            </a:r>
            <a:r>
              <a:rPr sz="2400" b="1" spc="-5" dirty="0">
                <a:solidFill>
                  <a:srgbClr val="404040"/>
                </a:solidFill>
                <a:latin typeface="Calibri"/>
                <a:cs typeface="Calibri"/>
              </a:rPr>
              <a:t>ele</a:t>
            </a:r>
            <a:r>
              <a:rPr sz="2400" b="1" spc="10" dirty="0">
                <a:solidFill>
                  <a:srgbClr val="404040"/>
                </a:solidFill>
                <a:latin typeface="Calibri"/>
                <a:cs typeface="Calibri"/>
              </a:rPr>
              <a:t>a</a:t>
            </a:r>
            <a:r>
              <a:rPr sz="2400" b="1" dirty="0">
                <a:solidFill>
                  <a:srgbClr val="404040"/>
                </a:solidFill>
                <a:latin typeface="Calibri"/>
                <a:cs typeface="Calibri"/>
              </a:rPr>
              <a:t>se</a:t>
            </a:r>
            <a:r>
              <a:rPr sz="2400" b="1" spc="5" dirty="0">
                <a:solidFill>
                  <a:srgbClr val="404040"/>
                </a:solidFill>
                <a:latin typeface="Calibri"/>
                <a:cs typeface="Calibri"/>
              </a:rPr>
              <a:t> </a:t>
            </a:r>
            <a:r>
              <a:rPr sz="2400" b="1" dirty="0">
                <a:solidFill>
                  <a:srgbClr val="404040"/>
                </a:solidFill>
                <a:latin typeface="Calibri"/>
                <a:cs typeface="Calibri"/>
              </a:rPr>
              <a:t>of</a:t>
            </a:r>
            <a:r>
              <a:rPr sz="2400" b="1" spc="-15" dirty="0">
                <a:solidFill>
                  <a:srgbClr val="404040"/>
                </a:solidFill>
                <a:latin typeface="Calibri"/>
                <a:cs typeface="Calibri"/>
              </a:rPr>
              <a:t> </a:t>
            </a:r>
            <a:r>
              <a:rPr sz="2400" b="1" spc="-5" dirty="0">
                <a:solidFill>
                  <a:srgbClr val="404040"/>
                </a:solidFill>
                <a:latin typeface="Calibri"/>
                <a:cs typeface="Calibri"/>
              </a:rPr>
              <a:t>T</a:t>
            </a:r>
            <a:r>
              <a:rPr sz="2400" b="1" dirty="0">
                <a:solidFill>
                  <a:srgbClr val="404040"/>
                </a:solidFill>
                <a:latin typeface="Calibri"/>
                <a:cs typeface="Calibri"/>
              </a:rPr>
              <a:t>R</a:t>
            </a:r>
            <a:r>
              <a:rPr sz="2400" b="1" spc="5" dirty="0">
                <a:solidFill>
                  <a:srgbClr val="404040"/>
                </a:solidFill>
                <a:latin typeface="Calibri"/>
                <a:cs typeface="Calibri"/>
              </a:rPr>
              <a:t> </a:t>
            </a:r>
            <a:r>
              <a:rPr sz="2400" b="1" spc="-15" dirty="0">
                <a:solidFill>
                  <a:srgbClr val="404040"/>
                </a:solidFill>
                <a:latin typeface="Calibri"/>
                <a:cs typeface="Calibri"/>
              </a:rPr>
              <a:t>1</a:t>
            </a:r>
            <a:r>
              <a:rPr sz="2400" b="1" spc="-25" dirty="0">
                <a:solidFill>
                  <a:srgbClr val="404040"/>
                </a:solidFill>
                <a:latin typeface="Calibri"/>
                <a:cs typeface="Calibri"/>
              </a:rPr>
              <a:t>0</a:t>
            </a:r>
            <a:r>
              <a:rPr sz="2400" b="1" spc="-15" dirty="0">
                <a:solidFill>
                  <a:srgbClr val="404040"/>
                </a:solidFill>
                <a:latin typeface="Calibri"/>
                <a:cs typeface="Calibri"/>
              </a:rPr>
              <a:t>3</a:t>
            </a:r>
            <a:r>
              <a:rPr sz="2400" b="1" spc="-20" dirty="0">
                <a:solidFill>
                  <a:srgbClr val="404040"/>
                </a:solidFill>
                <a:latin typeface="Calibri"/>
                <a:cs typeface="Calibri"/>
              </a:rPr>
              <a:t> </a:t>
            </a:r>
            <a:r>
              <a:rPr sz="2400" b="1" spc="-15" dirty="0">
                <a:solidFill>
                  <a:srgbClr val="404040"/>
                </a:solidFill>
                <a:latin typeface="Calibri"/>
                <a:cs typeface="Calibri"/>
              </a:rPr>
              <a:t>3</a:t>
            </a:r>
            <a:r>
              <a:rPr sz="2400" b="1" spc="-25" dirty="0">
                <a:solidFill>
                  <a:srgbClr val="404040"/>
                </a:solidFill>
                <a:latin typeface="Calibri"/>
                <a:cs typeface="Calibri"/>
              </a:rPr>
              <a:t>9</a:t>
            </a:r>
            <a:r>
              <a:rPr sz="2400" b="1" spc="-15" dirty="0">
                <a:solidFill>
                  <a:srgbClr val="404040"/>
                </a:solidFill>
                <a:latin typeface="Calibri"/>
                <a:cs typeface="Calibri"/>
              </a:rPr>
              <a:t>4</a:t>
            </a:r>
            <a:r>
              <a:rPr sz="2400" b="1" spc="-10" dirty="0">
                <a:solidFill>
                  <a:srgbClr val="404040"/>
                </a:solidFill>
                <a:latin typeface="Calibri"/>
                <a:cs typeface="Calibri"/>
              </a:rPr>
              <a:t> </a:t>
            </a:r>
            <a:r>
              <a:rPr sz="2400" b="1" dirty="0">
                <a:solidFill>
                  <a:srgbClr val="404040"/>
                </a:solidFill>
                <a:latin typeface="Calibri"/>
                <a:cs typeface="Calibri"/>
              </a:rPr>
              <a:t>-</a:t>
            </a:r>
            <a:r>
              <a:rPr sz="2400" b="1" spc="5" dirty="0">
                <a:solidFill>
                  <a:srgbClr val="404040"/>
                </a:solidFill>
                <a:latin typeface="Calibri"/>
                <a:cs typeface="Calibri"/>
              </a:rPr>
              <a:t> </a:t>
            </a:r>
            <a:r>
              <a:rPr sz="2400" b="1" spc="-50" dirty="0">
                <a:solidFill>
                  <a:srgbClr val="404040"/>
                </a:solidFill>
                <a:latin typeface="Calibri"/>
                <a:cs typeface="Calibri"/>
              </a:rPr>
              <a:t>S</a:t>
            </a:r>
            <a:r>
              <a:rPr sz="2400" b="1" spc="-25" dirty="0">
                <a:solidFill>
                  <a:srgbClr val="404040"/>
                </a:solidFill>
                <a:latin typeface="Calibri"/>
                <a:cs typeface="Calibri"/>
              </a:rPr>
              <a:t>y</a:t>
            </a:r>
            <a:r>
              <a:rPr sz="2400" b="1" spc="-35" dirty="0">
                <a:solidFill>
                  <a:srgbClr val="404040"/>
                </a:solidFill>
                <a:latin typeface="Calibri"/>
                <a:cs typeface="Calibri"/>
              </a:rPr>
              <a:t>s</a:t>
            </a:r>
            <a:r>
              <a:rPr sz="2400" b="1" spc="-40" dirty="0">
                <a:solidFill>
                  <a:srgbClr val="404040"/>
                </a:solidFill>
                <a:latin typeface="Calibri"/>
                <a:cs typeface="Calibri"/>
              </a:rPr>
              <a:t>t</a:t>
            </a:r>
            <a:r>
              <a:rPr sz="2400" b="1" spc="-5" dirty="0">
                <a:solidFill>
                  <a:srgbClr val="404040"/>
                </a:solidFill>
                <a:latin typeface="Calibri"/>
                <a:cs typeface="Calibri"/>
              </a:rPr>
              <a:t>e</a:t>
            </a:r>
            <a:r>
              <a:rPr sz="2400" b="1" dirty="0">
                <a:solidFill>
                  <a:srgbClr val="404040"/>
                </a:solidFill>
                <a:latin typeface="Calibri"/>
                <a:cs typeface="Calibri"/>
              </a:rPr>
              <a:t>m</a:t>
            </a:r>
            <a:r>
              <a:rPr sz="2400" b="1" spc="-10" dirty="0">
                <a:solidFill>
                  <a:srgbClr val="404040"/>
                </a:solidFill>
                <a:latin typeface="Calibri"/>
                <a:cs typeface="Calibri"/>
              </a:rPr>
              <a:t> </a:t>
            </a:r>
            <a:r>
              <a:rPr sz="2400" b="1" spc="-5" dirty="0">
                <a:solidFill>
                  <a:srgbClr val="404040"/>
                </a:solidFill>
                <a:latin typeface="Calibri"/>
                <a:cs typeface="Calibri"/>
              </a:rPr>
              <a:t>Des</a:t>
            </a:r>
            <a:r>
              <a:rPr sz="2400" b="1" spc="5" dirty="0">
                <a:solidFill>
                  <a:srgbClr val="404040"/>
                </a:solidFill>
                <a:latin typeface="Calibri"/>
                <a:cs typeface="Calibri"/>
              </a:rPr>
              <a:t>c</a:t>
            </a:r>
            <a:r>
              <a:rPr sz="2400" b="1" spc="-15" dirty="0">
                <a:solidFill>
                  <a:srgbClr val="404040"/>
                </a:solidFill>
                <a:latin typeface="Calibri"/>
                <a:cs typeface="Calibri"/>
              </a:rPr>
              <a:t>ri</a:t>
            </a:r>
            <a:r>
              <a:rPr sz="2400" b="1" spc="-35" dirty="0">
                <a:solidFill>
                  <a:srgbClr val="404040"/>
                </a:solidFill>
                <a:latin typeface="Calibri"/>
                <a:cs typeface="Calibri"/>
              </a:rPr>
              <a:t>p</a:t>
            </a:r>
            <a:r>
              <a:rPr sz="2400" b="1" spc="-10" dirty="0">
                <a:solidFill>
                  <a:srgbClr val="404040"/>
                </a:solidFill>
                <a:latin typeface="Calibri"/>
                <a:cs typeface="Calibri"/>
              </a:rPr>
              <a:t>t</a:t>
            </a:r>
            <a:r>
              <a:rPr sz="2400" b="1" spc="-20" dirty="0">
                <a:solidFill>
                  <a:srgbClr val="404040"/>
                </a:solidFill>
                <a:latin typeface="Calibri"/>
                <a:cs typeface="Calibri"/>
              </a:rPr>
              <a:t>i</a:t>
            </a:r>
            <a:r>
              <a:rPr sz="2400" b="1" spc="-15" dirty="0">
                <a:solidFill>
                  <a:srgbClr val="404040"/>
                </a:solidFill>
                <a:latin typeface="Calibri"/>
                <a:cs typeface="Calibri"/>
              </a:rPr>
              <a:t>on</a:t>
            </a:r>
            <a:r>
              <a:rPr sz="2400" b="1" spc="5" dirty="0">
                <a:solidFill>
                  <a:srgbClr val="404040"/>
                </a:solidFill>
                <a:latin typeface="Calibri"/>
                <a:cs typeface="Calibri"/>
              </a:rPr>
              <a:t> </a:t>
            </a:r>
            <a:r>
              <a:rPr sz="2400" b="1" dirty="0">
                <a:solidFill>
                  <a:srgbClr val="404040"/>
                </a:solidFill>
                <a:latin typeface="Calibri"/>
                <a:cs typeface="Calibri"/>
              </a:rPr>
              <a:t>S</a:t>
            </a:r>
            <a:r>
              <a:rPr sz="2400" b="1" spc="5" dirty="0">
                <a:solidFill>
                  <a:srgbClr val="404040"/>
                </a:solidFill>
                <a:latin typeface="Calibri"/>
                <a:cs typeface="Calibri"/>
              </a:rPr>
              <a:t>m</a:t>
            </a:r>
            <a:r>
              <a:rPr sz="2400" b="1" spc="-10" dirty="0">
                <a:solidFill>
                  <a:srgbClr val="404040"/>
                </a:solidFill>
                <a:latin typeface="Calibri"/>
                <a:cs typeface="Calibri"/>
              </a:rPr>
              <a:t>art</a:t>
            </a:r>
            <a:r>
              <a:rPr sz="2400" b="1" spc="-45" dirty="0">
                <a:solidFill>
                  <a:srgbClr val="404040"/>
                </a:solidFill>
                <a:latin typeface="Calibri"/>
                <a:cs typeface="Calibri"/>
              </a:rPr>
              <a:t>B</a:t>
            </a:r>
            <a:r>
              <a:rPr sz="2400" b="1" spc="-20" dirty="0">
                <a:solidFill>
                  <a:srgbClr val="404040"/>
                </a:solidFill>
                <a:latin typeface="Calibri"/>
                <a:cs typeface="Calibri"/>
              </a:rPr>
              <a:t>AN</a:t>
            </a:r>
            <a:r>
              <a:rPr sz="2400" b="1" spc="-15" dirty="0">
                <a:solidFill>
                  <a:srgbClr val="404040"/>
                </a:solidFill>
                <a:latin typeface="Calibri"/>
                <a:cs typeface="Calibri"/>
              </a:rPr>
              <a:t> NWI</a:t>
            </a:r>
            <a:r>
              <a:rPr sz="2400" b="1" spc="-25" dirty="0">
                <a:solidFill>
                  <a:srgbClr val="404040"/>
                </a:solidFill>
                <a:latin typeface="Calibri"/>
                <a:cs typeface="Calibri"/>
              </a:rPr>
              <a:t> </a:t>
            </a:r>
            <a:r>
              <a:rPr sz="2400" b="1" spc="-15" dirty="0">
                <a:solidFill>
                  <a:srgbClr val="404040"/>
                </a:solidFill>
                <a:latin typeface="Calibri"/>
                <a:cs typeface="Calibri"/>
              </a:rPr>
              <a:t>on</a:t>
            </a:r>
            <a:r>
              <a:rPr sz="2400" b="1" dirty="0">
                <a:solidFill>
                  <a:srgbClr val="404040"/>
                </a:solidFill>
                <a:latin typeface="Calibri"/>
                <a:cs typeface="Calibri"/>
              </a:rPr>
              <a:t> </a:t>
            </a:r>
            <a:r>
              <a:rPr sz="2400" b="1" spc="-15" dirty="0">
                <a:solidFill>
                  <a:srgbClr val="404040"/>
                </a:solidFill>
                <a:latin typeface="Calibri"/>
                <a:cs typeface="Calibri"/>
              </a:rPr>
              <a:t>imp</a:t>
            </a:r>
            <a:r>
              <a:rPr sz="2400" b="1" spc="-20" dirty="0">
                <a:solidFill>
                  <a:srgbClr val="404040"/>
                </a:solidFill>
                <a:latin typeface="Calibri"/>
                <a:cs typeface="Calibri"/>
              </a:rPr>
              <a:t>l</a:t>
            </a:r>
            <a:r>
              <a:rPr sz="2400" b="1" spc="-15" dirty="0">
                <a:solidFill>
                  <a:srgbClr val="404040"/>
                </a:solidFill>
                <a:latin typeface="Calibri"/>
                <a:cs typeface="Calibri"/>
              </a:rPr>
              <a:t>a</a:t>
            </a:r>
            <a:r>
              <a:rPr sz="2400" b="1" spc="-45" dirty="0">
                <a:solidFill>
                  <a:srgbClr val="404040"/>
                </a:solidFill>
                <a:latin typeface="Calibri"/>
                <a:cs typeface="Calibri"/>
              </a:rPr>
              <a:t>n</a:t>
            </a:r>
            <a:r>
              <a:rPr sz="2400" b="1" spc="-10" dirty="0">
                <a:solidFill>
                  <a:srgbClr val="404040"/>
                </a:solidFill>
                <a:latin typeface="Calibri"/>
                <a:cs typeface="Calibri"/>
              </a:rPr>
              <a:t>t c</a:t>
            </a:r>
            <a:r>
              <a:rPr sz="2400" b="1" dirty="0">
                <a:solidFill>
                  <a:srgbClr val="404040"/>
                </a:solidFill>
                <a:latin typeface="Calibri"/>
                <a:cs typeface="Calibri"/>
              </a:rPr>
              <a:t>o</a:t>
            </a:r>
            <a:r>
              <a:rPr sz="2400" b="1" spc="5" dirty="0">
                <a:solidFill>
                  <a:srgbClr val="404040"/>
                </a:solidFill>
                <a:latin typeface="Calibri"/>
                <a:cs typeface="Calibri"/>
              </a:rPr>
              <a:t>m</a:t>
            </a:r>
            <a:r>
              <a:rPr sz="2400" b="1" spc="-20" dirty="0">
                <a:solidFill>
                  <a:srgbClr val="404040"/>
                </a:solidFill>
                <a:latin typeface="Calibri"/>
                <a:cs typeface="Calibri"/>
              </a:rPr>
              <a:t>muni</a:t>
            </a:r>
            <a:r>
              <a:rPr sz="2400" b="1" spc="-10" dirty="0">
                <a:solidFill>
                  <a:srgbClr val="404040"/>
                </a:solidFill>
                <a:latin typeface="Calibri"/>
                <a:cs typeface="Calibri"/>
              </a:rPr>
              <a:t>c</a:t>
            </a:r>
            <a:r>
              <a:rPr sz="2400" b="1" spc="-40" dirty="0">
                <a:solidFill>
                  <a:srgbClr val="404040"/>
                </a:solidFill>
                <a:latin typeface="Calibri"/>
                <a:cs typeface="Calibri"/>
              </a:rPr>
              <a:t>a</a:t>
            </a:r>
            <a:r>
              <a:rPr sz="2400" b="1" spc="-10" dirty="0">
                <a:solidFill>
                  <a:srgbClr val="404040"/>
                </a:solidFill>
                <a:latin typeface="Calibri"/>
                <a:cs typeface="Calibri"/>
              </a:rPr>
              <a:t>t</a:t>
            </a:r>
            <a:r>
              <a:rPr sz="2400" b="1" spc="-20" dirty="0">
                <a:solidFill>
                  <a:srgbClr val="404040"/>
                </a:solidFill>
                <a:latin typeface="Calibri"/>
                <a:cs typeface="Calibri"/>
              </a:rPr>
              <a:t>i</a:t>
            </a:r>
            <a:r>
              <a:rPr sz="2400" b="1" spc="-15" dirty="0">
                <a:solidFill>
                  <a:srgbClr val="404040"/>
                </a:solidFill>
                <a:latin typeface="Calibri"/>
                <a:cs typeface="Calibri"/>
              </a:rPr>
              <a:t>on</a:t>
            </a:r>
            <a:r>
              <a:rPr sz="2400" b="1" spc="-20" dirty="0">
                <a:solidFill>
                  <a:srgbClr val="404040"/>
                </a:solidFill>
                <a:latin typeface="Calibri"/>
                <a:cs typeface="Calibri"/>
              </a:rPr>
              <a:t> </a:t>
            </a:r>
            <a:r>
              <a:rPr sz="2400" b="1" spc="-10" dirty="0">
                <a:solidFill>
                  <a:srgbClr val="404040"/>
                </a:solidFill>
                <a:latin typeface="Calibri"/>
                <a:cs typeface="Calibri"/>
              </a:rPr>
              <a:t>liason</a:t>
            </a:r>
            <a:r>
              <a:rPr sz="2400" b="1" dirty="0">
                <a:solidFill>
                  <a:srgbClr val="404040"/>
                </a:solidFill>
                <a:latin typeface="Calibri"/>
                <a:cs typeface="Calibri"/>
              </a:rPr>
              <a:t> </a:t>
            </a:r>
            <a:r>
              <a:rPr sz="2400" b="1" spc="-20" dirty="0">
                <a:solidFill>
                  <a:srgbClr val="404040"/>
                </a:solidFill>
                <a:latin typeface="Calibri"/>
                <a:cs typeface="Calibri"/>
              </a:rPr>
              <a:t>wit</a:t>
            </a:r>
            <a:r>
              <a:rPr sz="2400" b="1" spc="-15" dirty="0">
                <a:solidFill>
                  <a:srgbClr val="404040"/>
                </a:solidFill>
                <a:latin typeface="Calibri"/>
                <a:cs typeface="Calibri"/>
              </a:rPr>
              <a:t>h</a:t>
            </a:r>
            <a:r>
              <a:rPr sz="2400" b="1" spc="-10" dirty="0">
                <a:solidFill>
                  <a:srgbClr val="404040"/>
                </a:solidFill>
                <a:latin typeface="Calibri"/>
                <a:cs typeface="Calibri"/>
              </a:rPr>
              <a:t> </a:t>
            </a:r>
            <a:r>
              <a:rPr sz="2400" b="1" spc="-15" dirty="0">
                <a:solidFill>
                  <a:srgbClr val="404040"/>
                </a:solidFill>
                <a:latin typeface="Calibri"/>
                <a:cs typeface="Calibri"/>
              </a:rPr>
              <a:t>E</a:t>
            </a:r>
            <a:r>
              <a:rPr sz="2400" b="1" spc="-10" dirty="0">
                <a:solidFill>
                  <a:srgbClr val="404040"/>
                </a:solidFill>
                <a:latin typeface="Calibri"/>
                <a:cs typeface="Calibri"/>
              </a:rPr>
              <a:t>R</a:t>
            </a:r>
            <a:r>
              <a:rPr sz="2400" b="1" dirty="0">
                <a:solidFill>
                  <a:srgbClr val="404040"/>
                </a:solidFill>
                <a:latin typeface="Calibri"/>
                <a:cs typeface="Calibri"/>
              </a:rPr>
              <a:t>M </a:t>
            </a:r>
            <a:r>
              <a:rPr sz="2400" b="1" spc="-65" dirty="0">
                <a:solidFill>
                  <a:srgbClr val="404040"/>
                </a:solidFill>
                <a:latin typeface="Calibri"/>
                <a:cs typeface="Calibri"/>
              </a:rPr>
              <a:t>T</a:t>
            </a:r>
            <a:r>
              <a:rPr sz="2400" b="1" dirty="0">
                <a:solidFill>
                  <a:srgbClr val="404040"/>
                </a:solidFill>
                <a:latin typeface="Calibri"/>
                <a:cs typeface="Calibri"/>
              </a:rPr>
              <a:t>G</a:t>
            </a:r>
            <a:r>
              <a:rPr sz="2400" b="1" spc="-20" dirty="0">
                <a:solidFill>
                  <a:srgbClr val="404040"/>
                </a:solidFill>
                <a:latin typeface="Calibri"/>
                <a:cs typeface="Calibri"/>
              </a:rPr>
              <a:t> 30</a:t>
            </a:r>
            <a:r>
              <a:rPr sz="2400" b="1" spc="-15" dirty="0">
                <a:solidFill>
                  <a:srgbClr val="404040"/>
                </a:solidFill>
                <a:latin typeface="Calibri"/>
                <a:cs typeface="Calibri"/>
              </a:rPr>
              <a:t> </a:t>
            </a:r>
            <a:r>
              <a:rPr sz="2400" b="1" spc="-45" dirty="0">
                <a:solidFill>
                  <a:srgbClr val="404040"/>
                </a:solidFill>
                <a:latin typeface="Calibri"/>
                <a:cs typeface="Calibri"/>
              </a:rPr>
              <a:t>P</a:t>
            </a:r>
            <a:r>
              <a:rPr sz="2400" b="1" spc="-15" dirty="0">
                <a:solidFill>
                  <a:srgbClr val="404040"/>
                </a:solidFill>
                <a:latin typeface="Calibri"/>
                <a:cs typeface="Calibri"/>
              </a:rPr>
              <a:t>o</a:t>
            </a:r>
            <a:r>
              <a:rPr sz="2400" b="1" spc="-5" dirty="0">
                <a:solidFill>
                  <a:srgbClr val="404040"/>
                </a:solidFill>
                <a:latin typeface="Calibri"/>
                <a:cs typeface="Calibri"/>
              </a:rPr>
              <a:t>s</a:t>
            </a:r>
            <a:r>
              <a:rPr sz="2400" b="1" spc="-10" dirty="0">
                <a:solidFill>
                  <a:srgbClr val="404040"/>
                </a:solidFill>
                <a:latin typeface="Calibri"/>
                <a:cs typeface="Calibri"/>
              </a:rPr>
              <a:t>sib</a:t>
            </a:r>
            <a:r>
              <a:rPr sz="2400" b="1" spc="-15" dirty="0">
                <a:solidFill>
                  <a:srgbClr val="404040"/>
                </a:solidFill>
                <a:latin typeface="Calibri"/>
                <a:cs typeface="Calibri"/>
              </a:rPr>
              <a:t>l</a:t>
            </a:r>
            <a:r>
              <a:rPr sz="2400" b="1" dirty="0">
                <a:solidFill>
                  <a:srgbClr val="404040"/>
                </a:solidFill>
                <a:latin typeface="Calibri"/>
                <a:cs typeface="Calibri"/>
              </a:rPr>
              <a:t>e </a:t>
            </a:r>
            <a:r>
              <a:rPr sz="2400" b="1" spc="-35" dirty="0">
                <a:solidFill>
                  <a:srgbClr val="404040"/>
                </a:solidFill>
                <a:latin typeface="Calibri"/>
                <a:cs typeface="Calibri"/>
              </a:rPr>
              <a:t>S</a:t>
            </a:r>
            <a:r>
              <a:rPr sz="2400" b="1" spc="-5" dirty="0">
                <a:solidFill>
                  <a:srgbClr val="404040"/>
                </a:solidFill>
                <a:latin typeface="Calibri"/>
                <a:cs typeface="Calibri"/>
              </a:rPr>
              <a:t>T</a:t>
            </a:r>
            <a:r>
              <a:rPr sz="2400" b="1" spc="15" dirty="0">
                <a:solidFill>
                  <a:srgbClr val="404040"/>
                </a:solidFill>
                <a:latin typeface="Calibri"/>
                <a:cs typeface="Calibri"/>
              </a:rPr>
              <a:t>F</a:t>
            </a:r>
            <a:r>
              <a:rPr sz="2400" b="1" spc="-130" dirty="0">
                <a:solidFill>
                  <a:srgbClr val="404040"/>
                </a:solidFill>
                <a:latin typeface="Calibri"/>
                <a:cs typeface="Calibri"/>
              </a:rPr>
              <a:t>’</a:t>
            </a:r>
            <a:r>
              <a:rPr sz="2400" b="1" spc="-10" dirty="0">
                <a:solidFill>
                  <a:srgbClr val="404040"/>
                </a:solidFill>
                <a:latin typeface="Calibri"/>
                <a:cs typeface="Calibri"/>
              </a:rPr>
              <a:t>s</a:t>
            </a:r>
            <a:r>
              <a:rPr sz="2400" b="1" spc="-15" dirty="0">
                <a:solidFill>
                  <a:srgbClr val="404040"/>
                </a:solidFill>
                <a:latin typeface="Calibri"/>
                <a:cs typeface="Calibri"/>
              </a:rPr>
              <a:t> </a:t>
            </a:r>
            <a:r>
              <a:rPr sz="2400" b="1" spc="-10" dirty="0">
                <a:solidFill>
                  <a:srgbClr val="404040"/>
                </a:solidFill>
                <a:latin typeface="Calibri"/>
                <a:cs typeface="Calibri"/>
              </a:rPr>
              <a:t>in </a:t>
            </a:r>
            <a:r>
              <a:rPr sz="2400" b="1" spc="-15" dirty="0">
                <a:solidFill>
                  <a:srgbClr val="404040"/>
                </a:solidFill>
                <a:latin typeface="Calibri"/>
                <a:cs typeface="Calibri"/>
              </a:rPr>
              <a:t>E</a:t>
            </a:r>
            <a:r>
              <a:rPr sz="2400" b="1" spc="-25" dirty="0">
                <a:solidFill>
                  <a:srgbClr val="404040"/>
                </a:solidFill>
                <a:latin typeface="Calibri"/>
                <a:cs typeface="Calibri"/>
              </a:rPr>
              <a:t>T</a:t>
            </a:r>
            <a:r>
              <a:rPr sz="2400" b="1" spc="-10" dirty="0">
                <a:solidFill>
                  <a:srgbClr val="404040"/>
                </a:solidFill>
                <a:latin typeface="Calibri"/>
                <a:cs typeface="Calibri"/>
              </a:rPr>
              <a:t>SI</a:t>
            </a:r>
            <a:endParaRPr sz="2400">
              <a:latin typeface="Calibri"/>
              <a:cs typeface="Calibri"/>
            </a:endParaRPr>
          </a:p>
          <a:p>
            <a:pPr marL="413384" indent="-286385">
              <a:lnSpc>
                <a:spcPct val="100000"/>
              </a:lnSpc>
              <a:spcBef>
                <a:spcPts val="505"/>
              </a:spcBef>
              <a:buClr>
                <a:srgbClr val="1F487C"/>
              </a:buClr>
              <a:buSzPct val="120000"/>
              <a:buFont typeface="Arial"/>
              <a:buChar char="•"/>
              <a:tabLst>
                <a:tab pos="414020" algn="l"/>
              </a:tabLst>
            </a:pPr>
            <a:r>
              <a:rPr sz="2000" dirty="0">
                <a:solidFill>
                  <a:srgbClr val="404040"/>
                </a:solidFill>
                <a:latin typeface="Calibri"/>
                <a:cs typeface="Calibri"/>
              </a:rPr>
              <a:t>Jo</a:t>
            </a:r>
            <a:r>
              <a:rPr sz="2000" spc="-10" dirty="0">
                <a:solidFill>
                  <a:srgbClr val="404040"/>
                </a:solidFill>
                <a:latin typeface="Calibri"/>
                <a:cs typeface="Calibri"/>
              </a:rPr>
              <a:t>i</a:t>
            </a:r>
            <a:r>
              <a:rPr sz="2000" spc="-25" dirty="0">
                <a:solidFill>
                  <a:srgbClr val="404040"/>
                </a:solidFill>
                <a:latin typeface="Calibri"/>
                <a:cs typeface="Calibri"/>
              </a:rPr>
              <a:t>n</a:t>
            </a:r>
            <a:r>
              <a:rPr sz="2000" dirty="0">
                <a:solidFill>
                  <a:srgbClr val="404040"/>
                </a:solidFill>
                <a:latin typeface="Calibri"/>
                <a:cs typeface="Calibri"/>
              </a:rPr>
              <a:t>t </a:t>
            </a:r>
            <a:r>
              <a:rPr sz="2000" spc="-10" dirty="0">
                <a:solidFill>
                  <a:srgbClr val="404040"/>
                </a:solidFill>
                <a:latin typeface="Calibri"/>
                <a:cs typeface="Calibri"/>
              </a:rPr>
              <a:t>S</a:t>
            </a:r>
            <a:r>
              <a:rPr sz="2000" spc="-5" dirty="0">
                <a:solidFill>
                  <a:srgbClr val="404040"/>
                </a:solidFill>
                <a:latin typeface="Calibri"/>
                <a:cs typeface="Calibri"/>
              </a:rPr>
              <a:t>T</a:t>
            </a:r>
            <a:r>
              <a:rPr sz="2000" dirty="0">
                <a:solidFill>
                  <a:srgbClr val="404040"/>
                </a:solidFill>
                <a:latin typeface="Calibri"/>
                <a:cs typeface="Calibri"/>
              </a:rPr>
              <a:t>F </a:t>
            </a:r>
            <a:r>
              <a:rPr sz="2000" spc="-10" dirty="0">
                <a:solidFill>
                  <a:srgbClr val="404040"/>
                </a:solidFill>
                <a:latin typeface="Calibri"/>
                <a:cs typeface="Calibri"/>
              </a:rPr>
              <a:t>w</a:t>
            </a:r>
            <a:r>
              <a:rPr sz="2000" dirty="0">
                <a:solidFill>
                  <a:srgbClr val="404040"/>
                </a:solidFill>
                <a:latin typeface="Calibri"/>
                <a:cs typeface="Calibri"/>
              </a:rPr>
              <a:t>ith</a:t>
            </a:r>
            <a:r>
              <a:rPr sz="2000" spc="-15" dirty="0">
                <a:solidFill>
                  <a:srgbClr val="404040"/>
                </a:solidFill>
                <a:latin typeface="Calibri"/>
                <a:cs typeface="Calibri"/>
              </a:rPr>
              <a:t> </a:t>
            </a:r>
            <a:r>
              <a:rPr sz="2000" spc="-5" dirty="0">
                <a:solidFill>
                  <a:srgbClr val="404040"/>
                </a:solidFill>
                <a:latin typeface="Calibri"/>
                <a:cs typeface="Calibri"/>
              </a:rPr>
              <a:t>Sma</a:t>
            </a:r>
            <a:r>
              <a:rPr sz="2000" spc="-10" dirty="0">
                <a:solidFill>
                  <a:srgbClr val="404040"/>
                </a:solidFill>
                <a:latin typeface="Calibri"/>
                <a:cs typeface="Calibri"/>
              </a:rPr>
              <a:t>r</a:t>
            </a:r>
            <a:r>
              <a:rPr sz="2000" dirty="0">
                <a:solidFill>
                  <a:srgbClr val="404040"/>
                </a:solidFill>
                <a:latin typeface="Calibri"/>
                <a:cs typeface="Calibri"/>
              </a:rPr>
              <a:t>t</a:t>
            </a:r>
            <a:r>
              <a:rPr sz="2000" spc="-25" dirty="0">
                <a:solidFill>
                  <a:srgbClr val="404040"/>
                </a:solidFill>
                <a:latin typeface="Calibri"/>
                <a:cs typeface="Calibri"/>
              </a:rPr>
              <a:t>B</a:t>
            </a:r>
            <a:r>
              <a:rPr sz="2000" dirty="0">
                <a:solidFill>
                  <a:srgbClr val="404040"/>
                </a:solidFill>
                <a:latin typeface="Calibri"/>
                <a:cs typeface="Calibri"/>
              </a:rPr>
              <a:t>AN</a:t>
            </a:r>
            <a:r>
              <a:rPr sz="2000" spc="10" dirty="0">
                <a:solidFill>
                  <a:srgbClr val="404040"/>
                </a:solidFill>
                <a:latin typeface="Calibri"/>
                <a:cs typeface="Calibri"/>
              </a:rPr>
              <a:t> </a:t>
            </a:r>
            <a:r>
              <a:rPr sz="2000" dirty="0">
                <a:solidFill>
                  <a:srgbClr val="404040"/>
                </a:solidFill>
                <a:latin typeface="Calibri"/>
                <a:cs typeface="Calibri"/>
              </a:rPr>
              <a:t>and </a:t>
            </a:r>
            <a:r>
              <a:rPr sz="2000" spc="-5" dirty="0">
                <a:solidFill>
                  <a:srgbClr val="404040"/>
                </a:solidFill>
                <a:latin typeface="Calibri"/>
                <a:cs typeface="Calibri"/>
              </a:rPr>
              <a:t>S</a:t>
            </a:r>
            <a:r>
              <a:rPr sz="2000" spc="-10" dirty="0">
                <a:solidFill>
                  <a:srgbClr val="404040"/>
                </a:solidFill>
                <a:latin typeface="Calibri"/>
                <a:cs typeface="Calibri"/>
              </a:rPr>
              <a:t>m</a:t>
            </a:r>
            <a:r>
              <a:rPr sz="2000" dirty="0">
                <a:solidFill>
                  <a:srgbClr val="404040"/>
                </a:solidFill>
                <a:latin typeface="Calibri"/>
                <a:cs typeface="Calibri"/>
              </a:rPr>
              <a:t>art</a:t>
            </a:r>
            <a:r>
              <a:rPr sz="2000" spc="-5" dirty="0">
                <a:solidFill>
                  <a:srgbClr val="404040"/>
                </a:solidFill>
                <a:latin typeface="Calibri"/>
                <a:cs typeface="Calibri"/>
              </a:rPr>
              <a:t>M</a:t>
            </a:r>
            <a:r>
              <a:rPr sz="2000" dirty="0">
                <a:solidFill>
                  <a:srgbClr val="404040"/>
                </a:solidFill>
                <a:latin typeface="Calibri"/>
                <a:cs typeface="Calibri"/>
              </a:rPr>
              <a:t>2M</a:t>
            </a:r>
            <a:endParaRPr sz="2000">
              <a:latin typeface="Calibri"/>
              <a:cs typeface="Calibri"/>
            </a:endParaRPr>
          </a:p>
          <a:p>
            <a:pPr marL="413384" marR="5080" indent="-286385">
              <a:lnSpc>
                <a:spcPct val="100000"/>
              </a:lnSpc>
              <a:spcBef>
                <a:spcPts val="480"/>
              </a:spcBef>
              <a:buClr>
                <a:srgbClr val="1F487C"/>
              </a:buClr>
              <a:buSzPct val="120000"/>
              <a:buFont typeface="Arial"/>
              <a:buChar char="•"/>
              <a:tabLst>
                <a:tab pos="414020" algn="l"/>
              </a:tabLst>
            </a:pPr>
            <a:r>
              <a:rPr sz="2000" spc="-10" dirty="0">
                <a:solidFill>
                  <a:srgbClr val="404040"/>
                </a:solidFill>
                <a:latin typeface="Calibri"/>
                <a:cs typeface="Calibri"/>
              </a:rPr>
              <a:t>S</a:t>
            </a:r>
            <a:r>
              <a:rPr sz="2000" spc="-5" dirty="0">
                <a:solidFill>
                  <a:srgbClr val="404040"/>
                </a:solidFill>
                <a:latin typeface="Calibri"/>
                <a:cs typeface="Calibri"/>
              </a:rPr>
              <a:t>T</a:t>
            </a:r>
            <a:r>
              <a:rPr sz="2000" dirty="0">
                <a:solidFill>
                  <a:srgbClr val="404040"/>
                </a:solidFill>
                <a:latin typeface="Calibri"/>
                <a:cs typeface="Calibri"/>
              </a:rPr>
              <a:t>F e</a:t>
            </a:r>
            <a:r>
              <a:rPr sz="2000" spc="-35" dirty="0">
                <a:solidFill>
                  <a:srgbClr val="404040"/>
                </a:solidFill>
                <a:latin typeface="Calibri"/>
                <a:cs typeface="Calibri"/>
              </a:rPr>
              <a:t>n</a:t>
            </a:r>
            <a:r>
              <a:rPr sz="2000" dirty="0">
                <a:solidFill>
                  <a:srgbClr val="404040"/>
                </a:solidFill>
                <a:latin typeface="Calibri"/>
                <a:cs typeface="Calibri"/>
              </a:rPr>
              <a:t>v</a:t>
            </a:r>
            <a:r>
              <a:rPr sz="2000" spc="-10" dirty="0">
                <a:solidFill>
                  <a:srgbClr val="404040"/>
                </a:solidFill>
                <a:latin typeface="Calibri"/>
                <a:cs typeface="Calibri"/>
              </a:rPr>
              <a:t>i</a:t>
            </a:r>
            <a:r>
              <a:rPr sz="2000" spc="-5" dirty="0">
                <a:solidFill>
                  <a:srgbClr val="404040"/>
                </a:solidFill>
                <a:latin typeface="Calibri"/>
                <a:cs typeface="Calibri"/>
              </a:rPr>
              <a:t>s</a:t>
            </a:r>
            <a:r>
              <a:rPr sz="2000" spc="-10" dirty="0">
                <a:solidFill>
                  <a:srgbClr val="404040"/>
                </a:solidFill>
                <a:latin typeface="Calibri"/>
                <a:cs typeface="Calibri"/>
              </a:rPr>
              <a:t>i</a:t>
            </a:r>
            <a:r>
              <a:rPr sz="2000" spc="-5" dirty="0">
                <a:solidFill>
                  <a:srgbClr val="404040"/>
                </a:solidFill>
                <a:latin typeface="Calibri"/>
                <a:cs typeface="Calibri"/>
              </a:rPr>
              <a:t>one</a:t>
            </a:r>
            <a:r>
              <a:rPr sz="2000" dirty="0">
                <a:solidFill>
                  <a:srgbClr val="404040"/>
                </a:solidFill>
                <a:latin typeface="Calibri"/>
                <a:cs typeface="Calibri"/>
              </a:rPr>
              <a:t>d</a:t>
            </a:r>
            <a:r>
              <a:rPr sz="2000" spc="5" dirty="0">
                <a:solidFill>
                  <a:srgbClr val="404040"/>
                </a:solidFill>
                <a:latin typeface="Calibri"/>
                <a:cs typeface="Calibri"/>
              </a:rPr>
              <a:t> </a:t>
            </a:r>
            <a:r>
              <a:rPr sz="2000" spc="-40" dirty="0">
                <a:solidFill>
                  <a:srgbClr val="404040"/>
                </a:solidFill>
                <a:latin typeface="Calibri"/>
                <a:cs typeface="Calibri"/>
              </a:rPr>
              <a:t>f</a:t>
            </a:r>
            <a:r>
              <a:rPr sz="2000" spc="-5" dirty="0">
                <a:solidFill>
                  <a:srgbClr val="404040"/>
                </a:solidFill>
                <a:latin typeface="Calibri"/>
                <a:cs typeface="Calibri"/>
              </a:rPr>
              <a:t>o</a:t>
            </a:r>
            <a:r>
              <a:rPr sz="2000" dirty="0">
                <a:solidFill>
                  <a:srgbClr val="404040"/>
                </a:solidFill>
                <a:latin typeface="Calibri"/>
                <a:cs typeface="Calibri"/>
              </a:rPr>
              <a:t>r</a:t>
            </a:r>
            <a:r>
              <a:rPr sz="2000" spc="-10" dirty="0">
                <a:solidFill>
                  <a:srgbClr val="404040"/>
                </a:solidFill>
                <a:latin typeface="Calibri"/>
                <a:cs typeface="Calibri"/>
              </a:rPr>
              <a:t> </a:t>
            </a:r>
            <a:r>
              <a:rPr sz="2000" dirty="0">
                <a:solidFill>
                  <a:srgbClr val="404040"/>
                </a:solidFill>
                <a:latin typeface="Calibri"/>
                <a:cs typeface="Calibri"/>
              </a:rPr>
              <a:t>m</a:t>
            </a:r>
            <a:r>
              <a:rPr sz="2000" spc="-10" dirty="0">
                <a:solidFill>
                  <a:srgbClr val="404040"/>
                </a:solidFill>
                <a:latin typeface="Calibri"/>
                <a:cs typeface="Calibri"/>
              </a:rPr>
              <a:t>e</a:t>
            </a:r>
            <a:r>
              <a:rPr sz="2000" spc="-30" dirty="0">
                <a:solidFill>
                  <a:srgbClr val="404040"/>
                </a:solidFill>
                <a:latin typeface="Calibri"/>
                <a:cs typeface="Calibri"/>
              </a:rPr>
              <a:t>r</a:t>
            </a:r>
            <a:r>
              <a:rPr sz="2000" dirty="0">
                <a:solidFill>
                  <a:srgbClr val="404040"/>
                </a:solidFill>
                <a:latin typeface="Calibri"/>
                <a:cs typeface="Calibri"/>
              </a:rPr>
              <a:t>ging</a:t>
            </a:r>
            <a:r>
              <a:rPr sz="2000" spc="-15" dirty="0">
                <a:solidFill>
                  <a:srgbClr val="404040"/>
                </a:solidFill>
                <a:latin typeface="Calibri"/>
                <a:cs typeface="Calibri"/>
              </a:rPr>
              <a:t> </a:t>
            </a:r>
            <a:r>
              <a:rPr sz="2000" dirty="0">
                <a:solidFill>
                  <a:srgbClr val="404040"/>
                </a:solidFill>
                <a:latin typeface="Calibri"/>
                <a:cs typeface="Calibri"/>
              </a:rPr>
              <a:t>and</a:t>
            </a:r>
            <a:r>
              <a:rPr sz="2000" spc="-35" dirty="0">
                <a:solidFill>
                  <a:srgbClr val="404040"/>
                </a:solidFill>
                <a:latin typeface="Calibri"/>
                <a:cs typeface="Calibri"/>
              </a:rPr>
              <a:t>/</a:t>
            </a:r>
            <a:r>
              <a:rPr sz="2000" spc="-5" dirty="0">
                <a:solidFill>
                  <a:srgbClr val="404040"/>
                </a:solidFill>
                <a:latin typeface="Calibri"/>
                <a:cs typeface="Calibri"/>
              </a:rPr>
              <a:t>o</a:t>
            </a:r>
            <a:r>
              <a:rPr sz="2000" dirty="0">
                <a:solidFill>
                  <a:srgbClr val="404040"/>
                </a:solidFill>
                <a:latin typeface="Calibri"/>
                <a:cs typeface="Calibri"/>
              </a:rPr>
              <a:t>r</a:t>
            </a:r>
            <a:r>
              <a:rPr sz="2000" spc="-10" dirty="0">
                <a:solidFill>
                  <a:srgbClr val="404040"/>
                </a:solidFill>
                <a:latin typeface="Calibri"/>
                <a:cs typeface="Calibri"/>
              </a:rPr>
              <a:t> </a:t>
            </a:r>
            <a:r>
              <a:rPr sz="2000" dirty="0">
                <a:solidFill>
                  <a:srgbClr val="404040"/>
                </a:solidFill>
                <a:latin typeface="Calibri"/>
                <a:cs typeface="Calibri"/>
              </a:rPr>
              <a:t>al</a:t>
            </a:r>
            <a:r>
              <a:rPr sz="2000" spc="-10" dirty="0">
                <a:solidFill>
                  <a:srgbClr val="404040"/>
                </a:solidFill>
                <a:latin typeface="Calibri"/>
                <a:cs typeface="Calibri"/>
              </a:rPr>
              <a:t>i</a:t>
            </a:r>
            <a:r>
              <a:rPr sz="2000" dirty="0">
                <a:solidFill>
                  <a:srgbClr val="404040"/>
                </a:solidFill>
                <a:latin typeface="Calibri"/>
                <a:cs typeface="Calibri"/>
              </a:rPr>
              <a:t>g</a:t>
            </a:r>
            <a:r>
              <a:rPr sz="2000" spc="5" dirty="0">
                <a:solidFill>
                  <a:srgbClr val="404040"/>
                </a:solidFill>
                <a:latin typeface="Calibri"/>
                <a:cs typeface="Calibri"/>
              </a:rPr>
              <a:t>n</a:t>
            </a:r>
            <a:r>
              <a:rPr sz="2000" dirty="0">
                <a:solidFill>
                  <a:srgbClr val="404040"/>
                </a:solidFill>
                <a:latin typeface="Calibri"/>
                <a:cs typeface="Calibri"/>
              </a:rPr>
              <a:t>ing</a:t>
            </a:r>
            <a:r>
              <a:rPr sz="2000" spc="-25" dirty="0">
                <a:solidFill>
                  <a:srgbClr val="404040"/>
                </a:solidFill>
                <a:latin typeface="Calibri"/>
                <a:cs typeface="Calibri"/>
              </a:rPr>
              <a:t> </a:t>
            </a:r>
            <a:r>
              <a:rPr sz="2000" dirty="0">
                <a:solidFill>
                  <a:srgbClr val="404040"/>
                </a:solidFill>
                <a:latin typeface="Calibri"/>
                <a:cs typeface="Calibri"/>
              </a:rPr>
              <a:t>the</a:t>
            </a:r>
            <a:r>
              <a:rPr sz="2000" spc="20" dirty="0">
                <a:solidFill>
                  <a:srgbClr val="404040"/>
                </a:solidFill>
                <a:latin typeface="Calibri"/>
                <a:cs typeface="Calibri"/>
              </a:rPr>
              <a:t> </a:t>
            </a:r>
            <a:r>
              <a:rPr sz="2000" spc="-5" dirty="0">
                <a:solidFill>
                  <a:srgbClr val="404040"/>
                </a:solidFill>
                <a:latin typeface="Calibri"/>
                <a:cs typeface="Calibri"/>
              </a:rPr>
              <a:t>Smart</a:t>
            </a:r>
            <a:r>
              <a:rPr sz="2000" spc="-25" dirty="0">
                <a:solidFill>
                  <a:srgbClr val="404040"/>
                </a:solidFill>
                <a:latin typeface="Calibri"/>
                <a:cs typeface="Calibri"/>
              </a:rPr>
              <a:t>B</a:t>
            </a:r>
            <a:r>
              <a:rPr sz="2000" dirty="0">
                <a:solidFill>
                  <a:srgbClr val="404040"/>
                </a:solidFill>
                <a:latin typeface="Calibri"/>
                <a:cs typeface="Calibri"/>
              </a:rPr>
              <a:t>AN</a:t>
            </a:r>
            <a:r>
              <a:rPr sz="2000" spc="10" dirty="0">
                <a:solidFill>
                  <a:srgbClr val="404040"/>
                </a:solidFill>
                <a:latin typeface="Calibri"/>
                <a:cs typeface="Calibri"/>
              </a:rPr>
              <a:t> </a:t>
            </a:r>
            <a:r>
              <a:rPr sz="2000" spc="-5" dirty="0">
                <a:solidFill>
                  <a:srgbClr val="404040"/>
                </a:solidFill>
                <a:latin typeface="Calibri"/>
                <a:cs typeface="Calibri"/>
              </a:rPr>
              <a:t>o</a:t>
            </a:r>
            <a:r>
              <a:rPr sz="2000" spc="-25" dirty="0">
                <a:solidFill>
                  <a:srgbClr val="404040"/>
                </a:solidFill>
                <a:latin typeface="Calibri"/>
                <a:cs typeface="Calibri"/>
              </a:rPr>
              <a:t>nt</a:t>
            </a:r>
            <a:r>
              <a:rPr sz="2000" spc="-5" dirty="0">
                <a:solidFill>
                  <a:srgbClr val="404040"/>
                </a:solidFill>
                <a:latin typeface="Calibri"/>
                <a:cs typeface="Calibri"/>
              </a:rPr>
              <a:t>olog</a:t>
            </a:r>
            <a:r>
              <a:rPr sz="2000" dirty="0">
                <a:solidFill>
                  <a:srgbClr val="404040"/>
                </a:solidFill>
                <a:latin typeface="Calibri"/>
                <a:cs typeface="Calibri"/>
              </a:rPr>
              <a:t>y</a:t>
            </a:r>
            <a:r>
              <a:rPr sz="2000" spc="-25" dirty="0">
                <a:solidFill>
                  <a:srgbClr val="404040"/>
                </a:solidFill>
                <a:latin typeface="Calibri"/>
                <a:cs typeface="Calibri"/>
              </a:rPr>
              <a:t> </a:t>
            </a:r>
            <a:r>
              <a:rPr sz="2000" dirty="0">
                <a:solidFill>
                  <a:srgbClr val="404040"/>
                </a:solidFill>
                <a:latin typeface="Calibri"/>
                <a:cs typeface="Calibri"/>
              </a:rPr>
              <a:t>w</a:t>
            </a:r>
            <a:r>
              <a:rPr sz="2000" spc="-10" dirty="0">
                <a:solidFill>
                  <a:srgbClr val="404040"/>
                </a:solidFill>
                <a:latin typeface="Calibri"/>
                <a:cs typeface="Calibri"/>
              </a:rPr>
              <a:t>i</a:t>
            </a:r>
            <a:r>
              <a:rPr sz="2000" dirty="0">
                <a:solidFill>
                  <a:srgbClr val="404040"/>
                </a:solidFill>
                <a:latin typeface="Calibri"/>
                <a:cs typeface="Calibri"/>
              </a:rPr>
              <a:t>th </a:t>
            </a:r>
            <a:r>
              <a:rPr sz="2000" spc="-10" dirty="0">
                <a:solidFill>
                  <a:srgbClr val="404040"/>
                </a:solidFill>
                <a:latin typeface="Calibri"/>
                <a:cs typeface="Calibri"/>
              </a:rPr>
              <a:t>S</a:t>
            </a:r>
            <a:r>
              <a:rPr sz="2000" dirty="0">
                <a:solidFill>
                  <a:srgbClr val="404040"/>
                </a:solidFill>
                <a:latin typeface="Calibri"/>
                <a:cs typeface="Calibri"/>
              </a:rPr>
              <a:t>A</a:t>
            </a:r>
            <a:r>
              <a:rPr sz="2000" spc="5" dirty="0">
                <a:solidFill>
                  <a:srgbClr val="404040"/>
                </a:solidFill>
                <a:latin typeface="Calibri"/>
                <a:cs typeface="Calibri"/>
              </a:rPr>
              <a:t>R</a:t>
            </a:r>
            <a:r>
              <a:rPr sz="2000" dirty="0">
                <a:solidFill>
                  <a:srgbClr val="404040"/>
                </a:solidFill>
                <a:latin typeface="Calibri"/>
                <a:cs typeface="Calibri"/>
              </a:rPr>
              <a:t>EF</a:t>
            </a:r>
            <a:r>
              <a:rPr sz="2000" spc="-20" dirty="0">
                <a:solidFill>
                  <a:srgbClr val="404040"/>
                </a:solidFill>
                <a:latin typeface="Calibri"/>
                <a:cs typeface="Calibri"/>
              </a:rPr>
              <a:t> </a:t>
            </a:r>
            <a:r>
              <a:rPr sz="2000" dirty="0">
                <a:solidFill>
                  <a:srgbClr val="404040"/>
                </a:solidFill>
                <a:latin typeface="Calibri"/>
                <a:cs typeface="Calibri"/>
              </a:rPr>
              <a:t>+ </a:t>
            </a:r>
            <a:r>
              <a:rPr sz="2000" spc="-5" dirty="0">
                <a:solidFill>
                  <a:srgbClr val="404040"/>
                </a:solidFill>
                <a:latin typeface="Calibri"/>
                <a:cs typeface="Calibri"/>
              </a:rPr>
              <a:t>one</a:t>
            </a:r>
            <a:r>
              <a:rPr sz="2000" spc="10" dirty="0">
                <a:solidFill>
                  <a:srgbClr val="404040"/>
                </a:solidFill>
                <a:latin typeface="Calibri"/>
                <a:cs typeface="Calibri"/>
              </a:rPr>
              <a:t>M</a:t>
            </a:r>
            <a:r>
              <a:rPr sz="2000" dirty="0">
                <a:solidFill>
                  <a:srgbClr val="404040"/>
                </a:solidFill>
                <a:latin typeface="Calibri"/>
                <a:cs typeface="Calibri"/>
              </a:rPr>
              <a:t>2M</a:t>
            </a:r>
            <a:r>
              <a:rPr sz="2000" spc="-20" dirty="0">
                <a:solidFill>
                  <a:srgbClr val="404040"/>
                </a:solidFill>
                <a:latin typeface="Calibri"/>
                <a:cs typeface="Calibri"/>
              </a:rPr>
              <a:t> </a:t>
            </a:r>
            <a:r>
              <a:rPr sz="2000" spc="-5" dirty="0">
                <a:solidFill>
                  <a:srgbClr val="404040"/>
                </a:solidFill>
                <a:latin typeface="Calibri"/>
                <a:cs typeface="Calibri"/>
              </a:rPr>
              <a:t>o</a:t>
            </a:r>
            <a:r>
              <a:rPr sz="2000" spc="-25" dirty="0">
                <a:solidFill>
                  <a:srgbClr val="404040"/>
                </a:solidFill>
                <a:latin typeface="Calibri"/>
                <a:cs typeface="Calibri"/>
              </a:rPr>
              <a:t>nt</a:t>
            </a:r>
            <a:r>
              <a:rPr sz="2000" spc="-5" dirty="0">
                <a:solidFill>
                  <a:srgbClr val="404040"/>
                </a:solidFill>
                <a:latin typeface="Calibri"/>
                <a:cs typeface="Calibri"/>
              </a:rPr>
              <a:t>ologie</a:t>
            </a:r>
            <a:r>
              <a:rPr sz="2000" dirty="0">
                <a:solidFill>
                  <a:srgbClr val="404040"/>
                </a:solidFill>
                <a:latin typeface="Calibri"/>
                <a:cs typeface="Calibri"/>
              </a:rPr>
              <a:t>s</a:t>
            </a:r>
            <a:endParaRPr sz="2000">
              <a:latin typeface="Calibri"/>
              <a:cs typeface="Calibri"/>
            </a:endParaRPr>
          </a:p>
          <a:p>
            <a:pPr marL="413384" indent="-286385">
              <a:lnSpc>
                <a:spcPct val="100000"/>
              </a:lnSpc>
              <a:spcBef>
                <a:spcPts val="480"/>
              </a:spcBef>
              <a:buClr>
                <a:srgbClr val="1F487C"/>
              </a:buClr>
              <a:buSzPct val="120000"/>
              <a:buFont typeface="Arial"/>
              <a:buChar char="•"/>
              <a:tabLst>
                <a:tab pos="414020" algn="l"/>
              </a:tabLst>
            </a:pPr>
            <a:r>
              <a:rPr sz="2000" spc="-5" dirty="0">
                <a:solidFill>
                  <a:srgbClr val="404040"/>
                </a:solidFill>
                <a:latin typeface="Calibri"/>
                <a:cs typeface="Calibri"/>
              </a:rPr>
              <a:t>Smart</a:t>
            </a:r>
            <a:r>
              <a:rPr sz="2000" spc="-25" dirty="0">
                <a:solidFill>
                  <a:srgbClr val="404040"/>
                </a:solidFill>
                <a:latin typeface="Calibri"/>
                <a:cs typeface="Calibri"/>
              </a:rPr>
              <a:t>B</a:t>
            </a:r>
            <a:r>
              <a:rPr sz="2000" dirty="0">
                <a:solidFill>
                  <a:srgbClr val="404040"/>
                </a:solidFill>
                <a:latin typeface="Calibri"/>
                <a:cs typeface="Calibri"/>
              </a:rPr>
              <a:t>ANs</a:t>
            </a:r>
            <a:r>
              <a:rPr sz="2000" spc="5" dirty="0">
                <a:solidFill>
                  <a:srgbClr val="404040"/>
                </a:solidFill>
                <a:latin typeface="Calibri"/>
                <a:cs typeface="Calibri"/>
              </a:rPr>
              <a:t> </a:t>
            </a:r>
            <a:r>
              <a:rPr sz="2000" spc="-5" dirty="0">
                <a:solidFill>
                  <a:srgbClr val="404040"/>
                </a:solidFill>
                <a:latin typeface="Calibri"/>
                <a:cs typeface="Calibri"/>
              </a:rPr>
              <a:t>securit</a:t>
            </a:r>
            <a:r>
              <a:rPr sz="2000" dirty="0">
                <a:solidFill>
                  <a:srgbClr val="404040"/>
                </a:solidFill>
                <a:latin typeface="Calibri"/>
                <a:cs typeface="Calibri"/>
              </a:rPr>
              <a:t>y</a:t>
            </a:r>
            <a:r>
              <a:rPr sz="2000" spc="5" dirty="0">
                <a:solidFill>
                  <a:srgbClr val="404040"/>
                </a:solidFill>
                <a:latin typeface="Calibri"/>
                <a:cs typeface="Calibri"/>
              </a:rPr>
              <a:t> </a:t>
            </a:r>
            <a:r>
              <a:rPr sz="2000" dirty="0">
                <a:solidFill>
                  <a:srgbClr val="404040"/>
                </a:solidFill>
                <a:latin typeface="Calibri"/>
                <a:cs typeface="Calibri"/>
              </a:rPr>
              <a:t>and </a:t>
            </a:r>
            <a:r>
              <a:rPr sz="2000" spc="-5" dirty="0">
                <a:solidFill>
                  <a:srgbClr val="404040"/>
                </a:solidFill>
                <a:latin typeface="Calibri"/>
                <a:cs typeface="Calibri"/>
              </a:rPr>
              <a:t>pr</a:t>
            </a:r>
            <a:r>
              <a:rPr sz="2000" spc="-10" dirty="0">
                <a:solidFill>
                  <a:srgbClr val="404040"/>
                </a:solidFill>
                <a:latin typeface="Calibri"/>
                <a:cs typeface="Calibri"/>
              </a:rPr>
              <a:t>i</a:t>
            </a:r>
            <a:r>
              <a:rPr sz="2000" spc="-30" dirty="0">
                <a:solidFill>
                  <a:srgbClr val="404040"/>
                </a:solidFill>
                <a:latin typeface="Calibri"/>
                <a:cs typeface="Calibri"/>
              </a:rPr>
              <a:t>v</a:t>
            </a:r>
            <a:r>
              <a:rPr sz="2000" dirty="0">
                <a:solidFill>
                  <a:srgbClr val="404040"/>
                </a:solidFill>
                <a:latin typeface="Calibri"/>
                <a:cs typeface="Calibri"/>
              </a:rPr>
              <a:t>acy</a:t>
            </a:r>
            <a:endParaRPr sz="2000">
              <a:latin typeface="Calibri"/>
              <a:cs typeface="Calibri"/>
            </a:endParaRPr>
          </a:p>
          <a:p>
            <a:pPr marL="413384" marR="367030" indent="-286385">
              <a:lnSpc>
                <a:spcPct val="100000"/>
              </a:lnSpc>
              <a:spcBef>
                <a:spcPts val="480"/>
              </a:spcBef>
              <a:buClr>
                <a:srgbClr val="1F487C"/>
              </a:buClr>
              <a:buSzPct val="120000"/>
              <a:buFont typeface="Arial"/>
              <a:buChar char="•"/>
              <a:tabLst>
                <a:tab pos="414020" algn="l"/>
              </a:tabLst>
            </a:pPr>
            <a:r>
              <a:rPr sz="2000" spc="-5" dirty="0">
                <a:solidFill>
                  <a:srgbClr val="404040"/>
                </a:solidFill>
                <a:latin typeface="Calibri"/>
                <a:cs typeface="Calibri"/>
              </a:rPr>
              <a:t>Sema</a:t>
            </a:r>
            <a:r>
              <a:rPr sz="2000" spc="-20" dirty="0">
                <a:solidFill>
                  <a:srgbClr val="404040"/>
                </a:solidFill>
                <a:latin typeface="Calibri"/>
                <a:cs typeface="Calibri"/>
              </a:rPr>
              <a:t>n</a:t>
            </a:r>
            <a:r>
              <a:rPr sz="2000" dirty="0">
                <a:solidFill>
                  <a:srgbClr val="404040"/>
                </a:solidFill>
                <a:latin typeface="Calibri"/>
                <a:cs typeface="Calibri"/>
              </a:rPr>
              <a:t>tic</a:t>
            </a:r>
            <a:r>
              <a:rPr sz="2000" spc="15" dirty="0">
                <a:solidFill>
                  <a:srgbClr val="404040"/>
                </a:solidFill>
                <a:latin typeface="Calibri"/>
                <a:cs typeface="Calibri"/>
              </a:rPr>
              <a:t> </a:t>
            </a:r>
            <a:r>
              <a:rPr sz="2000" spc="-5" dirty="0">
                <a:solidFill>
                  <a:srgbClr val="404040"/>
                </a:solidFill>
                <a:latin typeface="Calibri"/>
                <a:cs typeface="Calibri"/>
              </a:rPr>
              <a:t>dis</a:t>
            </a:r>
            <a:r>
              <a:rPr sz="2000" spc="-10" dirty="0">
                <a:solidFill>
                  <a:srgbClr val="404040"/>
                </a:solidFill>
                <a:latin typeface="Calibri"/>
                <a:cs typeface="Calibri"/>
              </a:rPr>
              <a:t>c</a:t>
            </a:r>
            <a:r>
              <a:rPr sz="2000" spc="-15" dirty="0">
                <a:solidFill>
                  <a:srgbClr val="404040"/>
                </a:solidFill>
                <a:latin typeface="Calibri"/>
                <a:cs typeface="Calibri"/>
              </a:rPr>
              <a:t>o</a:t>
            </a:r>
            <a:r>
              <a:rPr sz="2000" spc="-30" dirty="0">
                <a:solidFill>
                  <a:srgbClr val="404040"/>
                </a:solidFill>
                <a:latin typeface="Calibri"/>
                <a:cs typeface="Calibri"/>
              </a:rPr>
              <a:t>v</a:t>
            </a:r>
            <a:r>
              <a:rPr sz="2000" dirty="0">
                <a:solidFill>
                  <a:srgbClr val="404040"/>
                </a:solidFill>
                <a:latin typeface="Calibri"/>
                <a:cs typeface="Calibri"/>
              </a:rPr>
              <a:t>ery</a:t>
            </a:r>
            <a:r>
              <a:rPr sz="2000" spc="-30" dirty="0">
                <a:solidFill>
                  <a:srgbClr val="404040"/>
                </a:solidFill>
                <a:latin typeface="Calibri"/>
                <a:cs typeface="Calibri"/>
              </a:rPr>
              <a:t>/</a:t>
            </a:r>
            <a:r>
              <a:rPr sz="2000" dirty="0">
                <a:solidFill>
                  <a:srgbClr val="404040"/>
                </a:solidFill>
                <a:latin typeface="Calibri"/>
                <a:cs typeface="Calibri"/>
              </a:rPr>
              <a:t>ann</a:t>
            </a:r>
            <a:r>
              <a:rPr sz="2000" spc="-5" dirty="0">
                <a:solidFill>
                  <a:srgbClr val="404040"/>
                </a:solidFill>
                <a:latin typeface="Calibri"/>
                <a:cs typeface="Calibri"/>
              </a:rPr>
              <a:t>o</a:t>
            </a:r>
            <a:r>
              <a:rPr sz="2000" spc="-25" dirty="0">
                <a:solidFill>
                  <a:srgbClr val="404040"/>
                </a:solidFill>
                <a:latin typeface="Calibri"/>
                <a:cs typeface="Calibri"/>
              </a:rPr>
              <a:t>ta</a:t>
            </a:r>
            <a:r>
              <a:rPr sz="2000" dirty="0">
                <a:solidFill>
                  <a:srgbClr val="404040"/>
                </a:solidFill>
                <a:latin typeface="Calibri"/>
                <a:cs typeface="Calibri"/>
              </a:rPr>
              <a:t>tion/</a:t>
            </a:r>
            <a:r>
              <a:rPr sz="2000" spc="5" dirty="0">
                <a:solidFill>
                  <a:srgbClr val="404040"/>
                </a:solidFill>
                <a:latin typeface="Calibri"/>
                <a:cs typeface="Calibri"/>
              </a:rPr>
              <a:t>b</a:t>
            </a:r>
            <a:r>
              <a:rPr sz="2000" dirty="0">
                <a:solidFill>
                  <a:srgbClr val="404040"/>
                </a:solidFill>
                <a:latin typeface="Calibri"/>
                <a:cs typeface="Calibri"/>
              </a:rPr>
              <a:t>inding</a:t>
            </a:r>
            <a:r>
              <a:rPr sz="2000" spc="-50" dirty="0">
                <a:solidFill>
                  <a:srgbClr val="404040"/>
                </a:solidFill>
                <a:latin typeface="Calibri"/>
                <a:cs typeface="Calibri"/>
              </a:rPr>
              <a:t> </a:t>
            </a:r>
            <a:r>
              <a:rPr sz="2000" dirty="0">
                <a:solidFill>
                  <a:srgbClr val="404040"/>
                </a:solidFill>
                <a:latin typeface="Calibri"/>
                <a:cs typeface="Calibri"/>
              </a:rPr>
              <a:t>m</a:t>
            </a:r>
            <a:r>
              <a:rPr sz="2000" spc="-10" dirty="0">
                <a:solidFill>
                  <a:srgbClr val="404040"/>
                </a:solidFill>
                <a:latin typeface="Calibri"/>
                <a:cs typeface="Calibri"/>
              </a:rPr>
              <a:t>e</a:t>
            </a:r>
            <a:r>
              <a:rPr sz="2000" dirty="0">
                <a:solidFill>
                  <a:srgbClr val="404040"/>
                </a:solidFill>
                <a:latin typeface="Calibri"/>
                <a:cs typeface="Calibri"/>
              </a:rPr>
              <a:t>c</a:t>
            </a:r>
            <a:r>
              <a:rPr sz="2000" spc="5" dirty="0">
                <a:solidFill>
                  <a:srgbClr val="404040"/>
                </a:solidFill>
                <a:latin typeface="Calibri"/>
                <a:cs typeface="Calibri"/>
              </a:rPr>
              <a:t>h</a:t>
            </a:r>
            <a:r>
              <a:rPr sz="2000" dirty="0">
                <a:solidFill>
                  <a:srgbClr val="404040"/>
                </a:solidFill>
                <a:latin typeface="Calibri"/>
                <a:cs typeface="Calibri"/>
              </a:rPr>
              <a:t>anis</a:t>
            </a:r>
            <a:r>
              <a:rPr sz="2000" spc="-10" dirty="0">
                <a:solidFill>
                  <a:srgbClr val="404040"/>
                </a:solidFill>
                <a:latin typeface="Calibri"/>
                <a:cs typeface="Calibri"/>
              </a:rPr>
              <a:t>m</a:t>
            </a:r>
            <a:r>
              <a:rPr sz="2000" dirty="0">
                <a:solidFill>
                  <a:srgbClr val="404040"/>
                </a:solidFill>
                <a:latin typeface="Calibri"/>
                <a:cs typeface="Calibri"/>
              </a:rPr>
              <a:t>s</a:t>
            </a:r>
            <a:r>
              <a:rPr sz="2000" spc="10" dirty="0">
                <a:solidFill>
                  <a:srgbClr val="404040"/>
                </a:solidFill>
                <a:latin typeface="Calibri"/>
                <a:cs typeface="Calibri"/>
              </a:rPr>
              <a:t> </a:t>
            </a:r>
            <a:r>
              <a:rPr sz="2000" spc="-40" dirty="0">
                <a:solidFill>
                  <a:srgbClr val="404040"/>
                </a:solidFill>
                <a:latin typeface="Calibri"/>
                <a:cs typeface="Calibri"/>
              </a:rPr>
              <a:t>f</a:t>
            </a:r>
            <a:r>
              <a:rPr sz="2000" spc="-5" dirty="0">
                <a:solidFill>
                  <a:srgbClr val="404040"/>
                </a:solidFill>
                <a:latin typeface="Calibri"/>
                <a:cs typeface="Calibri"/>
              </a:rPr>
              <a:t>o</a:t>
            </a:r>
            <a:r>
              <a:rPr sz="2000" dirty="0">
                <a:solidFill>
                  <a:srgbClr val="404040"/>
                </a:solidFill>
                <a:latin typeface="Calibri"/>
                <a:cs typeface="Calibri"/>
              </a:rPr>
              <a:t>r</a:t>
            </a:r>
            <a:r>
              <a:rPr sz="2000" spc="-10" dirty="0">
                <a:solidFill>
                  <a:srgbClr val="404040"/>
                </a:solidFill>
                <a:latin typeface="Calibri"/>
                <a:cs typeface="Calibri"/>
              </a:rPr>
              <a:t> c</a:t>
            </a:r>
            <a:r>
              <a:rPr sz="2000" spc="-5" dirty="0">
                <a:solidFill>
                  <a:srgbClr val="404040"/>
                </a:solidFill>
                <a:latin typeface="Calibri"/>
                <a:cs typeface="Calibri"/>
              </a:rPr>
              <a:t>on</a:t>
            </a:r>
            <a:r>
              <a:rPr sz="2000" spc="-25" dirty="0">
                <a:solidFill>
                  <a:srgbClr val="404040"/>
                </a:solidFill>
                <a:latin typeface="Calibri"/>
                <a:cs typeface="Calibri"/>
              </a:rPr>
              <a:t>s</a:t>
            </a:r>
            <a:r>
              <a:rPr sz="2000" dirty="0">
                <a:solidFill>
                  <a:srgbClr val="404040"/>
                </a:solidFill>
                <a:latin typeface="Calibri"/>
                <a:cs typeface="Calibri"/>
              </a:rPr>
              <a:t>t</a:t>
            </a:r>
            <a:r>
              <a:rPr sz="2000" spc="-40" dirty="0">
                <a:solidFill>
                  <a:srgbClr val="404040"/>
                </a:solidFill>
                <a:latin typeface="Calibri"/>
                <a:cs typeface="Calibri"/>
              </a:rPr>
              <a:t>r</a:t>
            </a:r>
            <a:r>
              <a:rPr sz="2000" dirty="0">
                <a:solidFill>
                  <a:srgbClr val="404040"/>
                </a:solidFill>
                <a:latin typeface="Calibri"/>
                <a:cs typeface="Calibri"/>
              </a:rPr>
              <a:t>ained </a:t>
            </a:r>
            <a:r>
              <a:rPr sz="2000" spc="-5" dirty="0">
                <a:solidFill>
                  <a:srgbClr val="404040"/>
                </a:solidFill>
                <a:latin typeface="Calibri"/>
                <a:cs typeface="Calibri"/>
              </a:rPr>
              <a:t>no</a:t>
            </a:r>
            <a:r>
              <a:rPr sz="2000" spc="5" dirty="0">
                <a:solidFill>
                  <a:srgbClr val="404040"/>
                </a:solidFill>
                <a:latin typeface="Calibri"/>
                <a:cs typeface="Calibri"/>
              </a:rPr>
              <a:t>d</a:t>
            </a:r>
            <a:r>
              <a:rPr sz="2000" dirty="0">
                <a:solidFill>
                  <a:srgbClr val="404040"/>
                </a:solidFill>
                <a:latin typeface="Calibri"/>
                <a:cs typeface="Calibri"/>
              </a:rPr>
              <a:t>es/Things</a:t>
            </a:r>
            <a:endParaRPr sz="2000">
              <a:latin typeface="Calibri"/>
              <a:cs typeface="Calibri"/>
            </a:endParaRPr>
          </a:p>
          <a:p>
            <a:pPr marL="12700">
              <a:lnSpc>
                <a:spcPct val="100000"/>
              </a:lnSpc>
              <a:spcBef>
                <a:spcPts val="545"/>
              </a:spcBef>
              <a:tabLst>
                <a:tab pos="7100570" algn="l"/>
              </a:tabLst>
            </a:pPr>
            <a:r>
              <a:rPr sz="2400" b="1" spc="-20" dirty="0">
                <a:solidFill>
                  <a:srgbClr val="404040"/>
                </a:solidFill>
                <a:latin typeface="Calibri"/>
                <a:cs typeface="Calibri"/>
              </a:rPr>
              <a:t>C</a:t>
            </a:r>
            <a:r>
              <a:rPr sz="2400" b="1" spc="-10" dirty="0">
                <a:solidFill>
                  <a:srgbClr val="404040"/>
                </a:solidFill>
                <a:latin typeface="Calibri"/>
                <a:cs typeface="Calibri"/>
              </a:rPr>
              <a:t>olla</a:t>
            </a:r>
            <a:r>
              <a:rPr sz="2400" b="1" spc="-25" dirty="0">
                <a:solidFill>
                  <a:srgbClr val="404040"/>
                </a:solidFill>
                <a:latin typeface="Calibri"/>
                <a:cs typeface="Calibri"/>
              </a:rPr>
              <a:t>b</a:t>
            </a:r>
            <a:r>
              <a:rPr sz="2400" b="1" dirty="0">
                <a:solidFill>
                  <a:srgbClr val="404040"/>
                </a:solidFill>
                <a:latin typeface="Calibri"/>
                <a:cs typeface="Calibri"/>
              </a:rPr>
              <a:t>o</a:t>
            </a:r>
            <a:r>
              <a:rPr sz="2400" b="1" spc="-45" dirty="0">
                <a:solidFill>
                  <a:srgbClr val="404040"/>
                </a:solidFill>
                <a:latin typeface="Calibri"/>
                <a:cs typeface="Calibri"/>
              </a:rPr>
              <a:t>r</a:t>
            </a:r>
            <a:r>
              <a:rPr sz="2400" b="1" spc="-40" dirty="0">
                <a:solidFill>
                  <a:srgbClr val="404040"/>
                </a:solidFill>
                <a:latin typeface="Calibri"/>
                <a:cs typeface="Calibri"/>
              </a:rPr>
              <a:t>a</a:t>
            </a:r>
            <a:r>
              <a:rPr sz="2400" b="1" spc="-10" dirty="0">
                <a:solidFill>
                  <a:srgbClr val="404040"/>
                </a:solidFill>
                <a:latin typeface="Calibri"/>
                <a:cs typeface="Calibri"/>
              </a:rPr>
              <a:t>t</a:t>
            </a:r>
            <a:r>
              <a:rPr sz="2400" b="1" spc="-20" dirty="0">
                <a:solidFill>
                  <a:srgbClr val="404040"/>
                </a:solidFill>
                <a:latin typeface="Calibri"/>
                <a:cs typeface="Calibri"/>
              </a:rPr>
              <a:t>i</a:t>
            </a:r>
            <a:r>
              <a:rPr sz="2400" b="1" spc="-15" dirty="0">
                <a:solidFill>
                  <a:srgbClr val="404040"/>
                </a:solidFill>
                <a:latin typeface="Calibri"/>
                <a:cs typeface="Calibri"/>
              </a:rPr>
              <a:t>on</a:t>
            </a:r>
            <a:r>
              <a:rPr sz="2400" b="1" spc="-10" dirty="0">
                <a:solidFill>
                  <a:srgbClr val="404040"/>
                </a:solidFill>
                <a:latin typeface="Calibri"/>
                <a:cs typeface="Calibri"/>
              </a:rPr>
              <a:t> </a:t>
            </a:r>
            <a:r>
              <a:rPr sz="2400" b="1" spc="-20" dirty="0">
                <a:solidFill>
                  <a:srgbClr val="404040"/>
                </a:solidFill>
                <a:latin typeface="Calibri"/>
                <a:cs typeface="Calibri"/>
              </a:rPr>
              <a:t>wit</a:t>
            </a:r>
            <a:r>
              <a:rPr sz="2400" b="1" spc="-15" dirty="0">
                <a:solidFill>
                  <a:srgbClr val="404040"/>
                </a:solidFill>
                <a:latin typeface="Calibri"/>
                <a:cs typeface="Calibri"/>
              </a:rPr>
              <a:t>h</a:t>
            </a:r>
            <a:r>
              <a:rPr sz="2400" b="1" spc="-10" dirty="0">
                <a:solidFill>
                  <a:srgbClr val="404040"/>
                </a:solidFill>
                <a:latin typeface="Calibri"/>
                <a:cs typeface="Calibri"/>
              </a:rPr>
              <a:t> </a:t>
            </a:r>
            <a:r>
              <a:rPr sz="2400" b="1" spc="-45" dirty="0">
                <a:solidFill>
                  <a:srgbClr val="404040"/>
                </a:solidFill>
                <a:latin typeface="Calibri"/>
                <a:cs typeface="Calibri"/>
              </a:rPr>
              <a:t>A</a:t>
            </a:r>
            <a:r>
              <a:rPr sz="2400" b="1" spc="10" dirty="0">
                <a:solidFill>
                  <a:srgbClr val="404040"/>
                </a:solidFill>
                <a:latin typeface="Calibri"/>
                <a:cs typeface="Calibri"/>
              </a:rPr>
              <a:t>C</a:t>
            </a:r>
            <a:r>
              <a:rPr sz="2400" b="1" spc="-20" dirty="0">
                <a:solidFill>
                  <a:srgbClr val="404040"/>
                </a:solidFill>
                <a:latin typeface="Calibri"/>
                <a:cs typeface="Calibri"/>
              </a:rPr>
              <a:t>T</a:t>
            </a:r>
            <a:r>
              <a:rPr sz="2400" b="1" spc="-10" dirty="0">
                <a:solidFill>
                  <a:srgbClr val="404040"/>
                </a:solidFill>
                <a:latin typeface="Calibri"/>
                <a:cs typeface="Calibri"/>
              </a:rPr>
              <a:t>I</a:t>
            </a:r>
            <a:r>
              <a:rPr sz="2400" b="1" spc="-140" dirty="0">
                <a:solidFill>
                  <a:srgbClr val="404040"/>
                </a:solidFill>
                <a:latin typeface="Calibri"/>
                <a:cs typeface="Calibri"/>
              </a:rPr>
              <a:t>V</a:t>
            </a:r>
            <a:r>
              <a:rPr sz="2400" b="1" spc="-45" dirty="0">
                <a:solidFill>
                  <a:srgbClr val="404040"/>
                </a:solidFill>
                <a:latin typeface="Calibri"/>
                <a:cs typeface="Calibri"/>
              </a:rPr>
              <a:t>A</a:t>
            </a:r>
            <a:r>
              <a:rPr sz="2400" b="1" spc="-5" dirty="0">
                <a:solidFill>
                  <a:srgbClr val="404040"/>
                </a:solidFill>
                <a:latin typeface="Calibri"/>
                <a:cs typeface="Calibri"/>
              </a:rPr>
              <a:t>G</a:t>
            </a:r>
            <a:r>
              <a:rPr sz="2400" b="1" dirty="0">
                <a:solidFill>
                  <a:srgbClr val="404040"/>
                </a:solidFill>
                <a:latin typeface="Calibri"/>
                <a:cs typeface="Calibri"/>
              </a:rPr>
              <a:t>E</a:t>
            </a:r>
            <a:r>
              <a:rPr sz="2400" b="1" spc="15" dirty="0">
                <a:solidFill>
                  <a:srgbClr val="404040"/>
                </a:solidFill>
                <a:latin typeface="Calibri"/>
                <a:cs typeface="Calibri"/>
              </a:rPr>
              <a:t> </a:t>
            </a:r>
            <a:r>
              <a:rPr sz="2400" b="1" spc="-5" dirty="0">
                <a:solidFill>
                  <a:srgbClr val="404040"/>
                </a:solidFill>
                <a:latin typeface="Calibri"/>
                <a:cs typeface="Calibri"/>
              </a:rPr>
              <a:t>e</a:t>
            </a:r>
            <a:r>
              <a:rPr sz="2400" b="1" spc="20" dirty="0">
                <a:solidFill>
                  <a:srgbClr val="404040"/>
                </a:solidFill>
                <a:latin typeface="Calibri"/>
                <a:cs typeface="Calibri"/>
              </a:rPr>
              <a:t>.</a:t>
            </a:r>
            <a:r>
              <a:rPr sz="2400" b="1" dirty="0">
                <a:solidFill>
                  <a:srgbClr val="404040"/>
                </a:solidFill>
                <a:latin typeface="Calibri"/>
                <a:cs typeface="Calibri"/>
              </a:rPr>
              <a:t>g.</a:t>
            </a:r>
            <a:r>
              <a:rPr sz="2400" b="1" spc="-5" dirty="0">
                <a:solidFill>
                  <a:srgbClr val="404040"/>
                </a:solidFill>
                <a:latin typeface="Calibri"/>
                <a:cs typeface="Calibri"/>
              </a:rPr>
              <a:t> </a:t>
            </a:r>
            <a:r>
              <a:rPr sz="2400" b="1" spc="-15" dirty="0">
                <a:solidFill>
                  <a:srgbClr val="404040"/>
                </a:solidFill>
                <a:latin typeface="Calibri"/>
                <a:cs typeface="Calibri"/>
              </a:rPr>
              <a:t>on</a:t>
            </a:r>
            <a:r>
              <a:rPr sz="2400" b="1" spc="-20" dirty="0">
                <a:solidFill>
                  <a:srgbClr val="404040"/>
                </a:solidFill>
                <a:latin typeface="Calibri"/>
                <a:cs typeface="Calibri"/>
              </a:rPr>
              <a:t> </a:t>
            </a:r>
            <a:r>
              <a:rPr sz="2400" b="1" spc="-25" dirty="0">
                <a:solidFill>
                  <a:srgbClr val="404040"/>
                </a:solidFill>
                <a:latin typeface="Calibri"/>
                <a:cs typeface="Calibri"/>
              </a:rPr>
              <a:t>w</a:t>
            </a:r>
            <a:r>
              <a:rPr sz="2400" b="1" spc="-5" dirty="0">
                <a:solidFill>
                  <a:srgbClr val="404040"/>
                </a:solidFill>
                <a:latin typeface="Calibri"/>
                <a:cs typeface="Calibri"/>
              </a:rPr>
              <a:t>e</a:t>
            </a:r>
            <a:r>
              <a:rPr sz="2400" b="1" spc="5" dirty="0">
                <a:solidFill>
                  <a:srgbClr val="404040"/>
                </a:solidFill>
                <a:latin typeface="Calibri"/>
                <a:cs typeface="Calibri"/>
              </a:rPr>
              <a:t>a</a:t>
            </a:r>
            <a:r>
              <a:rPr sz="2400" b="1" spc="-50" dirty="0">
                <a:solidFill>
                  <a:srgbClr val="404040"/>
                </a:solidFill>
                <a:latin typeface="Calibri"/>
                <a:cs typeface="Calibri"/>
              </a:rPr>
              <a:t>r</a:t>
            </a:r>
            <a:r>
              <a:rPr sz="2400" b="1" spc="-10" dirty="0">
                <a:solidFill>
                  <a:srgbClr val="404040"/>
                </a:solidFill>
                <a:latin typeface="Calibri"/>
                <a:cs typeface="Calibri"/>
              </a:rPr>
              <a:t>ables,</a:t>
            </a:r>
            <a:r>
              <a:rPr sz="2400" b="1" dirty="0">
                <a:solidFill>
                  <a:srgbClr val="404040"/>
                </a:solidFill>
                <a:latin typeface="Calibri"/>
                <a:cs typeface="Calibri"/>
              </a:rPr>
              <a:t> </a:t>
            </a:r>
            <a:r>
              <a:rPr sz="2400" b="1" spc="-30" dirty="0">
                <a:solidFill>
                  <a:srgbClr val="404040"/>
                </a:solidFill>
                <a:latin typeface="Calibri"/>
                <a:cs typeface="Calibri"/>
              </a:rPr>
              <a:t>W</a:t>
            </a:r>
            <a:r>
              <a:rPr sz="2400" b="1" spc="-45" dirty="0">
                <a:solidFill>
                  <a:srgbClr val="404040"/>
                </a:solidFill>
                <a:latin typeface="Calibri"/>
                <a:cs typeface="Calibri"/>
              </a:rPr>
              <a:t>B</a:t>
            </a:r>
            <a:r>
              <a:rPr sz="2400" b="1" spc="-20" dirty="0">
                <a:solidFill>
                  <a:srgbClr val="404040"/>
                </a:solidFill>
                <a:latin typeface="Calibri"/>
                <a:cs typeface="Calibri"/>
              </a:rPr>
              <a:t>AN</a:t>
            </a:r>
            <a:r>
              <a:rPr sz="2400" b="1" dirty="0">
                <a:solidFill>
                  <a:srgbClr val="404040"/>
                </a:solidFill>
                <a:latin typeface="Calibri"/>
                <a:cs typeface="Calibri"/>
              </a:rPr>
              <a:t>	</a:t>
            </a:r>
            <a:r>
              <a:rPr sz="2400" b="1" spc="-15" dirty="0">
                <a:solidFill>
                  <a:srgbClr val="404040"/>
                </a:solidFill>
                <a:latin typeface="Calibri"/>
                <a:cs typeface="Calibri"/>
              </a:rPr>
              <a:t>a</a:t>
            </a:r>
            <a:r>
              <a:rPr sz="2400" b="1" spc="-25" dirty="0">
                <a:solidFill>
                  <a:srgbClr val="404040"/>
                </a:solidFill>
                <a:latin typeface="Calibri"/>
                <a:cs typeface="Calibri"/>
              </a:rPr>
              <a:t>n</a:t>
            </a:r>
            <a:r>
              <a:rPr sz="2400" b="1" spc="-15" dirty="0">
                <a:solidFill>
                  <a:srgbClr val="404040"/>
                </a:solidFill>
                <a:latin typeface="Calibri"/>
                <a:cs typeface="Calibri"/>
              </a:rPr>
              <a:t>d</a:t>
            </a:r>
            <a:endParaRPr sz="2400">
              <a:latin typeface="Calibri"/>
              <a:cs typeface="Calibri"/>
            </a:endParaRPr>
          </a:p>
          <a:p>
            <a:pPr marL="1514475" indent="-1502410">
              <a:lnSpc>
                <a:spcPct val="100000"/>
              </a:lnSpc>
            </a:pPr>
            <a:r>
              <a:rPr sz="2400" b="1" dirty="0">
                <a:solidFill>
                  <a:srgbClr val="404040"/>
                </a:solidFill>
                <a:latin typeface="Calibri"/>
                <a:cs typeface="Calibri"/>
              </a:rPr>
              <a:t>sema</a:t>
            </a:r>
            <a:r>
              <a:rPr sz="2400" b="1" spc="-30" dirty="0">
                <a:solidFill>
                  <a:srgbClr val="404040"/>
                </a:solidFill>
                <a:latin typeface="Calibri"/>
                <a:cs typeface="Calibri"/>
              </a:rPr>
              <a:t>n</a:t>
            </a:r>
            <a:r>
              <a:rPr sz="2400" b="1" spc="-10" dirty="0">
                <a:solidFill>
                  <a:srgbClr val="404040"/>
                </a:solidFill>
                <a:latin typeface="Calibri"/>
                <a:cs typeface="Calibri"/>
              </a:rPr>
              <a:t>t</a:t>
            </a:r>
            <a:r>
              <a:rPr sz="2400" b="1" spc="-20" dirty="0">
                <a:solidFill>
                  <a:srgbClr val="404040"/>
                </a:solidFill>
                <a:latin typeface="Calibri"/>
                <a:cs typeface="Calibri"/>
              </a:rPr>
              <a:t>i</a:t>
            </a:r>
            <a:r>
              <a:rPr sz="2400" b="1" dirty="0">
                <a:solidFill>
                  <a:srgbClr val="404040"/>
                </a:solidFill>
                <a:latin typeface="Calibri"/>
                <a:cs typeface="Calibri"/>
              </a:rPr>
              <a:t>c i</a:t>
            </a:r>
            <a:r>
              <a:rPr sz="2400" b="1" spc="-35" dirty="0">
                <a:solidFill>
                  <a:srgbClr val="404040"/>
                </a:solidFill>
                <a:latin typeface="Calibri"/>
                <a:cs typeface="Calibri"/>
              </a:rPr>
              <a:t>n</a:t>
            </a:r>
            <a:r>
              <a:rPr sz="2400" b="1" spc="-30" dirty="0">
                <a:solidFill>
                  <a:srgbClr val="404040"/>
                </a:solidFill>
                <a:latin typeface="Calibri"/>
                <a:cs typeface="Calibri"/>
              </a:rPr>
              <a:t>t</a:t>
            </a:r>
            <a:r>
              <a:rPr sz="2400" b="1" spc="-5" dirty="0">
                <a:solidFill>
                  <a:srgbClr val="404040"/>
                </a:solidFill>
                <a:latin typeface="Calibri"/>
                <a:cs typeface="Calibri"/>
              </a:rPr>
              <a:t>e</a:t>
            </a:r>
            <a:r>
              <a:rPr sz="2400" b="1" spc="-20" dirty="0">
                <a:solidFill>
                  <a:srgbClr val="404040"/>
                </a:solidFill>
                <a:latin typeface="Calibri"/>
                <a:cs typeface="Calibri"/>
              </a:rPr>
              <a:t>r</a:t>
            </a:r>
            <a:r>
              <a:rPr sz="2400" b="1" dirty="0">
                <a:solidFill>
                  <a:srgbClr val="404040"/>
                </a:solidFill>
                <a:latin typeface="Calibri"/>
                <a:cs typeface="Calibri"/>
              </a:rPr>
              <a:t>ope</a:t>
            </a:r>
            <a:r>
              <a:rPr sz="2400" b="1" spc="-50" dirty="0">
                <a:solidFill>
                  <a:srgbClr val="404040"/>
                </a:solidFill>
                <a:latin typeface="Calibri"/>
                <a:cs typeface="Calibri"/>
              </a:rPr>
              <a:t>r</a:t>
            </a:r>
            <a:r>
              <a:rPr sz="2400" b="1" spc="-10" dirty="0">
                <a:solidFill>
                  <a:srgbClr val="404040"/>
                </a:solidFill>
                <a:latin typeface="Calibri"/>
                <a:cs typeface="Calibri"/>
              </a:rPr>
              <a:t>abil</a:t>
            </a:r>
            <a:r>
              <a:rPr sz="2400" b="1" spc="-20" dirty="0">
                <a:solidFill>
                  <a:srgbClr val="404040"/>
                </a:solidFill>
                <a:latin typeface="Calibri"/>
                <a:cs typeface="Calibri"/>
              </a:rPr>
              <a:t>i</a:t>
            </a:r>
            <a:r>
              <a:rPr sz="2400" b="1" dirty="0">
                <a:solidFill>
                  <a:srgbClr val="404040"/>
                </a:solidFill>
                <a:latin typeface="Calibri"/>
                <a:cs typeface="Calibri"/>
              </a:rPr>
              <a:t>ty</a:t>
            </a:r>
            <a:r>
              <a:rPr sz="2400" b="1" spc="-20" dirty="0">
                <a:solidFill>
                  <a:srgbClr val="404040"/>
                </a:solidFill>
                <a:latin typeface="Calibri"/>
                <a:cs typeface="Calibri"/>
              </a:rPr>
              <a:t> </a:t>
            </a:r>
            <a:r>
              <a:rPr sz="2400" b="1" spc="-40" dirty="0">
                <a:solidFill>
                  <a:srgbClr val="404040"/>
                </a:solidFill>
                <a:latin typeface="Calibri"/>
                <a:cs typeface="Calibri"/>
              </a:rPr>
              <a:t>f</a:t>
            </a:r>
            <a:r>
              <a:rPr sz="2400" b="1" dirty="0">
                <a:solidFill>
                  <a:srgbClr val="404040"/>
                </a:solidFill>
                <a:latin typeface="Calibri"/>
                <a:cs typeface="Calibri"/>
              </a:rPr>
              <a:t>or</a:t>
            </a:r>
            <a:r>
              <a:rPr sz="2400" b="1" spc="-15" dirty="0">
                <a:solidFill>
                  <a:srgbClr val="404040"/>
                </a:solidFill>
                <a:latin typeface="Calibri"/>
                <a:cs typeface="Calibri"/>
              </a:rPr>
              <a:t> </a:t>
            </a:r>
            <a:r>
              <a:rPr sz="2400" b="1" dirty="0">
                <a:solidFill>
                  <a:srgbClr val="404040"/>
                </a:solidFill>
                <a:latin typeface="Calibri"/>
                <a:cs typeface="Calibri"/>
              </a:rPr>
              <a:t>Act</a:t>
            </a:r>
            <a:r>
              <a:rPr sz="2400" b="1" spc="-10" dirty="0">
                <a:solidFill>
                  <a:srgbClr val="404040"/>
                </a:solidFill>
                <a:latin typeface="Calibri"/>
                <a:cs typeface="Calibri"/>
              </a:rPr>
              <a:t>i</a:t>
            </a:r>
            <a:r>
              <a:rPr sz="2400" b="1" spc="-20" dirty="0">
                <a:solidFill>
                  <a:srgbClr val="404040"/>
                </a:solidFill>
                <a:latin typeface="Calibri"/>
                <a:cs typeface="Calibri"/>
              </a:rPr>
              <a:t>v</a:t>
            </a:r>
            <a:r>
              <a:rPr sz="2400" b="1" dirty="0">
                <a:solidFill>
                  <a:srgbClr val="404040"/>
                </a:solidFill>
                <a:latin typeface="Calibri"/>
                <a:cs typeface="Calibri"/>
              </a:rPr>
              <a:t>e</a:t>
            </a:r>
            <a:r>
              <a:rPr sz="2400" b="1" spc="-5" dirty="0">
                <a:solidFill>
                  <a:srgbClr val="404040"/>
                </a:solidFill>
                <a:latin typeface="Calibri"/>
                <a:cs typeface="Calibri"/>
              </a:rPr>
              <a:t> </a:t>
            </a:r>
            <a:r>
              <a:rPr sz="2400" b="1" dirty="0">
                <a:solidFill>
                  <a:srgbClr val="404040"/>
                </a:solidFill>
                <a:latin typeface="Calibri"/>
                <a:cs typeface="Calibri"/>
              </a:rPr>
              <a:t>&amp;</a:t>
            </a:r>
            <a:r>
              <a:rPr sz="2400" b="1" spc="-15" dirty="0">
                <a:solidFill>
                  <a:srgbClr val="404040"/>
                </a:solidFill>
                <a:latin typeface="Calibri"/>
                <a:cs typeface="Calibri"/>
              </a:rPr>
              <a:t> </a:t>
            </a:r>
            <a:r>
              <a:rPr sz="2400" b="1" dirty="0">
                <a:solidFill>
                  <a:srgbClr val="404040"/>
                </a:solidFill>
                <a:latin typeface="Calibri"/>
                <a:cs typeface="Calibri"/>
              </a:rPr>
              <a:t>Heal</a:t>
            </a:r>
            <a:r>
              <a:rPr sz="2400" b="1" spc="-10" dirty="0">
                <a:solidFill>
                  <a:srgbClr val="404040"/>
                </a:solidFill>
                <a:latin typeface="Calibri"/>
                <a:cs typeface="Calibri"/>
              </a:rPr>
              <a:t>t</a:t>
            </a:r>
            <a:r>
              <a:rPr sz="2400" b="1" spc="-55" dirty="0">
                <a:solidFill>
                  <a:srgbClr val="404040"/>
                </a:solidFill>
                <a:latin typeface="Calibri"/>
                <a:cs typeface="Calibri"/>
              </a:rPr>
              <a:t>h</a:t>
            </a:r>
            <a:r>
              <a:rPr sz="2400" b="1" dirty="0">
                <a:solidFill>
                  <a:srgbClr val="404040"/>
                </a:solidFill>
                <a:latin typeface="Calibri"/>
                <a:cs typeface="Calibri"/>
              </a:rPr>
              <a:t>y</a:t>
            </a:r>
            <a:r>
              <a:rPr sz="2400" b="1" spc="10" dirty="0">
                <a:solidFill>
                  <a:srgbClr val="404040"/>
                </a:solidFill>
                <a:latin typeface="Calibri"/>
                <a:cs typeface="Calibri"/>
              </a:rPr>
              <a:t> </a:t>
            </a:r>
            <a:r>
              <a:rPr sz="2400" b="1" dirty="0">
                <a:solidFill>
                  <a:srgbClr val="404040"/>
                </a:solidFill>
                <a:latin typeface="Calibri"/>
                <a:cs typeface="Calibri"/>
              </a:rPr>
              <a:t>A</a:t>
            </a:r>
            <a:r>
              <a:rPr sz="2400" b="1" spc="-30" dirty="0">
                <a:solidFill>
                  <a:srgbClr val="404040"/>
                </a:solidFill>
                <a:latin typeface="Calibri"/>
                <a:cs typeface="Calibri"/>
              </a:rPr>
              <a:t>g</a:t>
            </a:r>
            <a:r>
              <a:rPr sz="2400" b="1" spc="-5" dirty="0">
                <a:solidFill>
                  <a:srgbClr val="404040"/>
                </a:solidFill>
                <a:latin typeface="Calibri"/>
                <a:cs typeface="Calibri"/>
              </a:rPr>
              <a:t>ein</a:t>
            </a:r>
            <a:r>
              <a:rPr sz="2400" b="1" dirty="0">
                <a:solidFill>
                  <a:srgbClr val="404040"/>
                </a:solidFill>
                <a:latin typeface="Calibri"/>
                <a:cs typeface="Calibri"/>
              </a:rPr>
              <a:t>g</a:t>
            </a:r>
            <a:r>
              <a:rPr sz="2400" b="1" spc="-5" dirty="0">
                <a:solidFill>
                  <a:srgbClr val="404040"/>
                </a:solidFill>
                <a:latin typeface="Calibri"/>
                <a:cs typeface="Calibri"/>
              </a:rPr>
              <a:t> </a:t>
            </a:r>
            <a:r>
              <a:rPr sz="2400" b="1" dirty="0">
                <a:solidFill>
                  <a:srgbClr val="404040"/>
                </a:solidFill>
                <a:latin typeface="Calibri"/>
                <a:cs typeface="Calibri"/>
              </a:rPr>
              <a:t>IoT</a:t>
            </a:r>
            <a:endParaRPr sz="2400">
              <a:latin typeface="Calibri"/>
              <a:cs typeface="Calibri"/>
            </a:endParaRPr>
          </a:p>
          <a:p>
            <a:pPr>
              <a:lnSpc>
                <a:spcPct val="100000"/>
              </a:lnSpc>
              <a:spcBef>
                <a:spcPts val="34"/>
              </a:spcBef>
            </a:pPr>
            <a:endParaRPr sz="2050">
              <a:latin typeface="Times New Roman"/>
              <a:cs typeface="Times New Roman"/>
            </a:endParaRPr>
          </a:p>
          <a:p>
            <a:pPr marL="2195830" marR="1364615" indent="-681355">
              <a:lnSpc>
                <a:spcPct val="100000"/>
              </a:lnSpc>
            </a:pPr>
            <a:r>
              <a:rPr sz="2000" b="1" i="1" dirty="0">
                <a:solidFill>
                  <a:srgbClr val="1F487C"/>
                </a:solidFill>
                <a:latin typeface="Calibri"/>
                <a:cs typeface="Calibri"/>
              </a:rPr>
              <a:t>A </a:t>
            </a:r>
            <a:r>
              <a:rPr sz="2000" b="1" i="1" spc="-5" dirty="0">
                <a:solidFill>
                  <a:srgbClr val="1F487C"/>
                </a:solidFill>
                <a:latin typeface="Calibri"/>
                <a:cs typeface="Calibri"/>
              </a:rPr>
              <a:t>Smart</a:t>
            </a:r>
            <a:r>
              <a:rPr sz="2000" b="1" i="1" spc="-15" dirty="0">
                <a:solidFill>
                  <a:srgbClr val="1F487C"/>
                </a:solidFill>
                <a:latin typeface="Calibri"/>
                <a:cs typeface="Calibri"/>
              </a:rPr>
              <a:t>B</a:t>
            </a:r>
            <a:r>
              <a:rPr sz="2000" b="1" i="1" dirty="0">
                <a:solidFill>
                  <a:srgbClr val="1F487C"/>
                </a:solidFill>
                <a:latin typeface="Calibri"/>
                <a:cs typeface="Calibri"/>
              </a:rPr>
              <a:t>AN</a:t>
            </a:r>
            <a:r>
              <a:rPr sz="2000" b="1" i="1" spc="-40" dirty="0">
                <a:solidFill>
                  <a:srgbClr val="1F487C"/>
                </a:solidFill>
                <a:latin typeface="Calibri"/>
                <a:cs typeface="Calibri"/>
              </a:rPr>
              <a:t> </a:t>
            </a:r>
            <a:r>
              <a:rPr sz="2000" b="1" i="1" spc="-5" dirty="0">
                <a:solidFill>
                  <a:srgbClr val="1F487C"/>
                </a:solidFill>
                <a:latin typeface="Calibri"/>
                <a:cs typeface="Calibri"/>
              </a:rPr>
              <a:t>wor</a:t>
            </a:r>
            <a:r>
              <a:rPr sz="2000" b="1" i="1" spc="-20" dirty="0">
                <a:solidFill>
                  <a:srgbClr val="1F487C"/>
                </a:solidFill>
                <a:latin typeface="Calibri"/>
                <a:cs typeface="Calibri"/>
              </a:rPr>
              <a:t>k</a:t>
            </a:r>
            <a:r>
              <a:rPr sz="2000" b="1" i="1" spc="-5" dirty="0">
                <a:solidFill>
                  <a:srgbClr val="1F487C"/>
                </a:solidFill>
                <a:latin typeface="Calibri"/>
                <a:cs typeface="Calibri"/>
              </a:rPr>
              <a:t>sho</a:t>
            </a:r>
            <a:r>
              <a:rPr sz="2000" b="1" i="1" dirty="0">
                <a:solidFill>
                  <a:srgbClr val="1F487C"/>
                </a:solidFill>
                <a:latin typeface="Calibri"/>
                <a:cs typeface="Calibri"/>
              </a:rPr>
              <a:t>p</a:t>
            </a:r>
            <a:r>
              <a:rPr sz="2000" b="1" i="1" spc="-45" dirty="0">
                <a:solidFill>
                  <a:srgbClr val="1F487C"/>
                </a:solidFill>
                <a:latin typeface="Calibri"/>
                <a:cs typeface="Calibri"/>
              </a:rPr>
              <a:t> </a:t>
            </a:r>
            <a:r>
              <a:rPr sz="2000" b="1" i="1" dirty="0">
                <a:solidFill>
                  <a:srgbClr val="1F487C"/>
                </a:solidFill>
                <a:latin typeface="Calibri"/>
                <a:cs typeface="Calibri"/>
              </a:rPr>
              <a:t>is</a:t>
            </a:r>
            <a:r>
              <a:rPr sz="2000" b="1" i="1" spc="-10" dirty="0">
                <a:solidFill>
                  <a:srgbClr val="1F487C"/>
                </a:solidFill>
                <a:latin typeface="Calibri"/>
                <a:cs typeface="Calibri"/>
              </a:rPr>
              <a:t> </a:t>
            </a:r>
            <a:r>
              <a:rPr sz="2000" b="1" i="1" dirty="0">
                <a:solidFill>
                  <a:srgbClr val="1F487C"/>
                </a:solidFill>
                <a:latin typeface="Calibri"/>
                <a:cs typeface="Calibri"/>
              </a:rPr>
              <a:t>planned</a:t>
            </a:r>
            <a:r>
              <a:rPr sz="2000" b="1" i="1" spc="-45" dirty="0">
                <a:solidFill>
                  <a:srgbClr val="1F487C"/>
                </a:solidFill>
                <a:latin typeface="Calibri"/>
                <a:cs typeface="Calibri"/>
              </a:rPr>
              <a:t> </a:t>
            </a:r>
            <a:r>
              <a:rPr sz="2000" b="1" i="1" dirty="0">
                <a:solidFill>
                  <a:srgbClr val="1F487C"/>
                </a:solidFill>
                <a:latin typeface="Calibri"/>
                <a:cs typeface="Calibri"/>
              </a:rPr>
              <a:t>at</a:t>
            </a:r>
            <a:r>
              <a:rPr sz="2000" b="1" i="1" spc="-25" dirty="0">
                <a:solidFill>
                  <a:srgbClr val="1F487C"/>
                </a:solidFill>
                <a:latin typeface="Calibri"/>
                <a:cs typeface="Calibri"/>
              </a:rPr>
              <a:t> </a:t>
            </a:r>
            <a:r>
              <a:rPr sz="2000" b="1" i="1" dirty="0">
                <a:solidFill>
                  <a:srgbClr val="1F487C"/>
                </a:solidFill>
                <a:latin typeface="Calibri"/>
                <a:cs typeface="Calibri"/>
              </a:rPr>
              <a:t>ETSI</a:t>
            </a:r>
            <a:r>
              <a:rPr sz="2000" b="1" i="1" spc="-15" dirty="0">
                <a:solidFill>
                  <a:srgbClr val="1F487C"/>
                </a:solidFill>
                <a:latin typeface="Calibri"/>
                <a:cs typeface="Calibri"/>
              </a:rPr>
              <a:t> </a:t>
            </a:r>
            <a:r>
              <a:rPr sz="2000" b="1" i="1" dirty="0">
                <a:solidFill>
                  <a:srgbClr val="1F487C"/>
                </a:solidFill>
                <a:latin typeface="Calibri"/>
                <a:cs typeface="Calibri"/>
              </a:rPr>
              <a:t>in</a:t>
            </a:r>
            <a:r>
              <a:rPr sz="2000" b="1" i="1" spc="-15" dirty="0">
                <a:solidFill>
                  <a:srgbClr val="1F487C"/>
                </a:solidFill>
                <a:latin typeface="Calibri"/>
                <a:cs typeface="Calibri"/>
              </a:rPr>
              <a:t> </a:t>
            </a:r>
            <a:r>
              <a:rPr sz="2000" b="1" i="1" dirty="0">
                <a:solidFill>
                  <a:srgbClr val="1F487C"/>
                </a:solidFill>
                <a:latin typeface="Calibri"/>
                <a:cs typeface="Calibri"/>
              </a:rPr>
              <a:t>the </a:t>
            </a:r>
            <a:r>
              <a:rPr sz="2000" b="1" i="1" spc="-5" dirty="0">
                <a:solidFill>
                  <a:srgbClr val="1F487C"/>
                </a:solidFill>
                <a:latin typeface="Calibri"/>
                <a:cs typeface="Calibri"/>
              </a:rPr>
              <a:t>Janua</a:t>
            </a:r>
            <a:r>
              <a:rPr sz="2000" b="1" i="1" spc="10" dirty="0">
                <a:solidFill>
                  <a:srgbClr val="1F487C"/>
                </a:solidFill>
                <a:latin typeface="Calibri"/>
                <a:cs typeface="Calibri"/>
              </a:rPr>
              <a:t>r</a:t>
            </a:r>
            <a:r>
              <a:rPr sz="2000" b="1" i="1" dirty="0">
                <a:solidFill>
                  <a:srgbClr val="1F487C"/>
                </a:solidFill>
                <a:latin typeface="Calibri"/>
                <a:cs typeface="Calibri"/>
              </a:rPr>
              <a:t>y</a:t>
            </a:r>
            <a:r>
              <a:rPr sz="2000" b="1" i="1" spc="-5" dirty="0">
                <a:solidFill>
                  <a:srgbClr val="1F487C"/>
                </a:solidFill>
                <a:latin typeface="Calibri"/>
                <a:cs typeface="Calibri"/>
              </a:rPr>
              <a:t>-</a:t>
            </a:r>
            <a:r>
              <a:rPr sz="2000" b="1" i="1" spc="-45" dirty="0">
                <a:solidFill>
                  <a:srgbClr val="1F487C"/>
                </a:solidFill>
                <a:latin typeface="Calibri"/>
                <a:cs typeface="Calibri"/>
              </a:rPr>
              <a:t>F</a:t>
            </a:r>
            <a:r>
              <a:rPr sz="2000" b="1" i="1" spc="-5" dirty="0">
                <a:solidFill>
                  <a:srgbClr val="1F487C"/>
                </a:solidFill>
                <a:latin typeface="Calibri"/>
                <a:cs typeface="Calibri"/>
              </a:rPr>
              <a:t>eb</a:t>
            </a:r>
            <a:r>
              <a:rPr sz="2000" b="1" i="1" spc="-15" dirty="0">
                <a:solidFill>
                  <a:srgbClr val="1F487C"/>
                </a:solidFill>
                <a:latin typeface="Calibri"/>
                <a:cs typeface="Calibri"/>
              </a:rPr>
              <a:t>r</a:t>
            </a:r>
            <a:r>
              <a:rPr sz="2000" b="1" i="1" spc="-5" dirty="0">
                <a:solidFill>
                  <a:srgbClr val="1F487C"/>
                </a:solidFill>
                <a:latin typeface="Calibri"/>
                <a:cs typeface="Calibri"/>
              </a:rPr>
              <a:t>u</a:t>
            </a:r>
            <a:r>
              <a:rPr sz="2000" b="1" i="1" spc="-15" dirty="0">
                <a:solidFill>
                  <a:srgbClr val="1F487C"/>
                </a:solidFill>
                <a:latin typeface="Calibri"/>
                <a:cs typeface="Calibri"/>
              </a:rPr>
              <a:t>a</a:t>
            </a:r>
            <a:r>
              <a:rPr sz="2000" b="1" i="1" spc="10" dirty="0">
                <a:solidFill>
                  <a:srgbClr val="1F487C"/>
                </a:solidFill>
                <a:latin typeface="Calibri"/>
                <a:cs typeface="Calibri"/>
              </a:rPr>
              <a:t>r</a:t>
            </a:r>
            <a:r>
              <a:rPr sz="2000" b="1" i="1" dirty="0">
                <a:solidFill>
                  <a:srgbClr val="1F487C"/>
                </a:solidFill>
                <a:latin typeface="Calibri"/>
                <a:cs typeface="Calibri"/>
              </a:rPr>
              <a:t>y</a:t>
            </a:r>
            <a:r>
              <a:rPr sz="2000" b="1" i="1" spc="-50" dirty="0">
                <a:solidFill>
                  <a:srgbClr val="1F487C"/>
                </a:solidFill>
                <a:latin typeface="Calibri"/>
                <a:cs typeface="Calibri"/>
              </a:rPr>
              <a:t> </a:t>
            </a:r>
            <a:r>
              <a:rPr sz="2000" b="1" i="1" dirty="0">
                <a:solidFill>
                  <a:srgbClr val="1F487C"/>
                </a:solidFill>
                <a:latin typeface="Calibri"/>
                <a:cs typeface="Calibri"/>
              </a:rPr>
              <a:t>timeframe</a:t>
            </a:r>
            <a:r>
              <a:rPr sz="2000" b="1" i="1" spc="-25" dirty="0">
                <a:solidFill>
                  <a:srgbClr val="1F487C"/>
                </a:solidFill>
                <a:latin typeface="Calibri"/>
                <a:cs typeface="Calibri"/>
              </a:rPr>
              <a:t> </a:t>
            </a:r>
            <a:r>
              <a:rPr sz="2000" b="1" i="1" dirty="0">
                <a:solidFill>
                  <a:srgbClr val="1F487C"/>
                </a:solidFill>
                <a:latin typeface="Calibri"/>
                <a:cs typeface="Calibri"/>
              </a:rPr>
              <a:t>2018</a:t>
            </a:r>
            <a:endParaRPr sz="2000">
              <a:latin typeface="Calibri"/>
              <a:cs typeface="Calibri"/>
            </a:endParaRPr>
          </a:p>
        </p:txBody>
      </p:sp>
    </p:spTree>
    <p:extLst>
      <p:ext uri="{BB962C8B-B14F-4D97-AF65-F5344CB8AC3E}">
        <p14:creationId xmlns:p14="http://schemas.microsoft.com/office/powerpoint/2010/main" val="2786996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00DCA4-0253-4AD1-B033-205E454EC71C}"/>
              </a:ext>
            </a:extLst>
          </p:cNvPr>
          <p:cNvSpPr>
            <a:spLocks noGrp="1"/>
          </p:cNvSpPr>
          <p:nvPr>
            <p:ph type="title"/>
          </p:nvPr>
        </p:nvSpPr>
        <p:spPr>
          <a:xfrm>
            <a:off x="685800" y="685800"/>
            <a:ext cx="7772400" cy="510952"/>
          </a:xfrm>
        </p:spPr>
        <p:txBody>
          <a:bodyPr/>
          <a:lstStyle/>
          <a:p>
            <a:r>
              <a:rPr kumimoji="1" lang="en-US" altLang="ja-JP" sz="3200" b="1" dirty="0"/>
              <a:t>TB Structure</a:t>
            </a:r>
            <a:endParaRPr kumimoji="1" lang="ja-JP" altLang="en-US" sz="3200" b="1" dirty="0"/>
          </a:p>
        </p:txBody>
      </p:sp>
      <p:sp>
        <p:nvSpPr>
          <p:cNvPr id="4" name="スライド番号プレースホルダー 3">
            <a:extLst>
              <a:ext uri="{FF2B5EF4-FFF2-40B4-BE49-F238E27FC236}">
                <a16:creationId xmlns:a16="http://schemas.microsoft.com/office/drawing/2014/main" id="{09ECF384-A479-4285-BE76-E8E23F2ABD34}"/>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12</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4E1E1D2A-C78A-4739-B3BA-FF457D77203E}"/>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4714A942-2F0D-40EB-B7AB-6764A3480829}"/>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Content Placeholder 2">
            <a:extLst>
              <a:ext uri="{FF2B5EF4-FFF2-40B4-BE49-F238E27FC236}">
                <a16:creationId xmlns:a16="http://schemas.microsoft.com/office/drawing/2014/main" id="{B0CD5787-4313-4417-B2A1-11C7C310D078}"/>
              </a:ext>
            </a:extLst>
          </p:cNvPr>
          <p:cNvSpPr txBox="1">
            <a:spLocks/>
          </p:cNvSpPr>
          <p:nvPr/>
        </p:nvSpPr>
        <p:spPr>
          <a:xfrm>
            <a:off x="107504" y="1556792"/>
            <a:ext cx="9028856" cy="411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kumimoji="0" lang="en-GB" altLang="en-US" sz="2400" kern="0" dirty="0"/>
              <a:t>Plenary level</a:t>
            </a:r>
          </a:p>
          <a:p>
            <a:pPr lvl="1"/>
            <a:r>
              <a:rPr kumimoji="0" lang="en-GB" altLang="en-US" sz="2400" b="1" kern="0" dirty="0"/>
              <a:t>Heterogeneity management, data representation and transfer (Telecom </a:t>
            </a:r>
            <a:r>
              <a:rPr kumimoji="0" lang="en-GB" altLang="en-US" sz="2400" b="1" kern="0" dirty="0" err="1"/>
              <a:t>sud</a:t>
            </a:r>
            <a:r>
              <a:rPr kumimoji="0" lang="en-GB" altLang="en-US" sz="2400" b="1" kern="0" dirty="0"/>
              <a:t> Paris)</a:t>
            </a:r>
          </a:p>
          <a:p>
            <a:pPr lvl="1"/>
            <a:r>
              <a:rPr kumimoji="0" lang="en-GB" altLang="en-US" sz="2400" kern="0" dirty="0"/>
              <a:t>Smart control, network management, interoperability &amp; security</a:t>
            </a:r>
          </a:p>
          <a:p>
            <a:pPr lvl="1"/>
            <a:r>
              <a:rPr kumimoji="0" lang="en-GB" altLang="en-US" sz="2400" b="1" kern="0" dirty="0"/>
              <a:t>Multi-layer, co-existence and dependability for </a:t>
            </a:r>
            <a:r>
              <a:rPr kumimoji="0" lang="en-GB" altLang="en-US" sz="2400" b="1" kern="0" dirty="0" err="1"/>
              <a:t>SmartBAN</a:t>
            </a:r>
            <a:r>
              <a:rPr kumimoji="0" lang="en-GB" altLang="en-US" sz="2400" b="1" kern="0" dirty="0"/>
              <a:t> (Oulu, Florence)</a:t>
            </a:r>
          </a:p>
          <a:p>
            <a:pPr lvl="1"/>
            <a:r>
              <a:rPr kumimoji="0" lang="en-GB" altLang="en-US" sz="2400" b="1" kern="0" dirty="0"/>
              <a:t>Low complexity MAC and routing for </a:t>
            </a:r>
            <a:r>
              <a:rPr kumimoji="0" lang="en-GB" altLang="en-US" sz="2400" b="1" kern="0" dirty="0" err="1"/>
              <a:t>SmartBAN</a:t>
            </a:r>
            <a:r>
              <a:rPr kumimoji="0" lang="en-GB" altLang="en-US" sz="2400" b="1" kern="0" dirty="0"/>
              <a:t> (</a:t>
            </a:r>
            <a:r>
              <a:rPr kumimoji="0" lang="en-GB" altLang="en-US" sz="2400" b="1" kern="0" dirty="0" err="1"/>
              <a:t>Toshiba,Oulu</a:t>
            </a:r>
            <a:r>
              <a:rPr kumimoji="0" lang="en-GB" altLang="en-US" sz="2400" b="1" kern="0" dirty="0"/>
              <a:t>)</a:t>
            </a:r>
          </a:p>
          <a:p>
            <a:pPr lvl="1"/>
            <a:r>
              <a:rPr kumimoji="0" lang="en-GB" altLang="en-US" sz="2400" b="1" kern="0" dirty="0"/>
              <a:t>Enhanced, ultra-low power PHY for </a:t>
            </a:r>
            <a:r>
              <a:rPr kumimoji="0" lang="en-GB" altLang="en-US" sz="2400" b="1" kern="0" dirty="0" err="1"/>
              <a:t>SmartBAN</a:t>
            </a:r>
            <a:r>
              <a:rPr kumimoji="0" lang="en-GB" altLang="en-US" sz="2400" b="1" kern="0" dirty="0"/>
              <a:t> (Toshiba)</a:t>
            </a:r>
          </a:p>
          <a:p>
            <a:pPr lvl="1"/>
            <a:r>
              <a:rPr kumimoji="0" lang="en-GB" altLang="en-US" sz="2400" kern="0" dirty="0" err="1"/>
              <a:t>SmartBAN</a:t>
            </a:r>
            <a:r>
              <a:rPr kumimoji="0" lang="en-GB" altLang="en-US" sz="2400" kern="0" dirty="0"/>
              <a:t> implant communication</a:t>
            </a:r>
          </a:p>
          <a:p>
            <a:pPr lvl="1"/>
            <a:r>
              <a:rPr kumimoji="0" lang="fr-CH" altLang="en-US" sz="2400" b="1" kern="0" dirty="0"/>
              <a:t>SmartBAN System (Toshiba)</a:t>
            </a:r>
            <a:endParaRPr kumimoji="0" lang="en-GB" altLang="en-US" sz="2400" b="1" kern="0" dirty="0"/>
          </a:p>
        </p:txBody>
      </p:sp>
    </p:spTree>
    <p:extLst>
      <p:ext uri="{BB962C8B-B14F-4D97-AF65-F5344CB8AC3E}">
        <p14:creationId xmlns:p14="http://schemas.microsoft.com/office/powerpoint/2010/main" val="1055286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09CE09-EEA5-4879-9160-930EBB84053F}"/>
              </a:ext>
            </a:extLst>
          </p:cNvPr>
          <p:cNvSpPr>
            <a:spLocks noGrp="1"/>
          </p:cNvSpPr>
          <p:nvPr>
            <p:ph type="title"/>
          </p:nvPr>
        </p:nvSpPr>
        <p:spPr>
          <a:xfrm>
            <a:off x="685800" y="823950"/>
            <a:ext cx="7772400" cy="654968"/>
          </a:xfrm>
        </p:spPr>
        <p:txBody>
          <a:bodyPr/>
          <a:lstStyle/>
          <a:p>
            <a:r>
              <a:rPr kumimoji="1" lang="en-US" altLang="ja-JP" sz="3200" b="1" dirty="0"/>
              <a:t>Major activities/deliverables (published)</a:t>
            </a:r>
            <a:endParaRPr kumimoji="1" lang="ja-JP" altLang="en-US" sz="3200" b="1" dirty="0"/>
          </a:p>
        </p:txBody>
      </p:sp>
      <p:sp>
        <p:nvSpPr>
          <p:cNvPr id="4" name="スライド番号プレースホルダー 3">
            <a:extLst>
              <a:ext uri="{FF2B5EF4-FFF2-40B4-BE49-F238E27FC236}">
                <a16:creationId xmlns:a16="http://schemas.microsoft.com/office/drawing/2014/main" id="{D04573DF-F396-4E9C-ACF5-02CC1C92BDF8}"/>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13</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79342C37-18FF-414A-9BF7-C40A352B5618}"/>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F2C3F9DA-E2A3-4F40-8585-977D104A62A9}"/>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Content Placeholder 2">
            <a:extLst>
              <a:ext uri="{FF2B5EF4-FFF2-40B4-BE49-F238E27FC236}">
                <a16:creationId xmlns:a16="http://schemas.microsoft.com/office/drawing/2014/main" id="{D4416338-AFF5-446C-8181-079F06CB4169}"/>
              </a:ext>
            </a:extLst>
          </p:cNvPr>
          <p:cNvSpPr txBox="1">
            <a:spLocks/>
          </p:cNvSpPr>
          <p:nvPr/>
        </p:nvSpPr>
        <p:spPr>
          <a:xfrm>
            <a:off x="685800" y="1772816"/>
            <a:ext cx="7772400" cy="411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defRPr/>
            </a:pPr>
            <a:r>
              <a:rPr kumimoji="0" lang="en-GB" altLang="en-US" sz="2000" kern="0" dirty="0"/>
              <a:t>TS 103 326 Ver. 1.1.1, </a:t>
            </a:r>
            <a:r>
              <a:rPr kumimoji="0" lang="en-US" altLang="en-US" sz="2000" kern="0" dirty="0"/>
              <a:t>Smart Body Area Network (</a:t>
            </a:r>
            <a:r>
              <a:rPr kumimoji="0" lang="en-US" altLang="en-US" sz="2000" kern="0" dirty="0" err="1"/>
              <a:t>SmartBAN</a:t>
            </a:r>
            <a:r>
              <a:rPr kumimoji="0" lang="en-US" altLang="en-US" sz="2000" kern="0" dirty="0"/>
              <a:t>), Enhanced Ultra-Low Power Physical Layer, 2015-04-28</a:t>
            </a:r>
          </a:p>
          <a:p>
            <a:pPr>
              <a:defRPr/>
            </a:pPr>
            <a:r>
              <a:rPr kumimoji="0" lang="en-US" altLang="en-US" sz="2000" kern="0" dirty="0"/>
              <a:t>TS 103 325 Ver. 1.1.1, Smart Body Area Network (</a:t>
            </a:r>
            <a:r>
              <a:rPr kumimoji="0" lang="en-US" altLang="en-US" sz="2000" kern="0" dirty="0" err="1"/>
              <a:t>SmartBAN</a:t>
            </a:r>
            <a:r>
              <a:rPr kumimoji="0" lang="en-US" altLang="en-US" sz="2000" kern="0" dirty="0"/>
              <a:t>), Low Complexity Medium Access Control (MAC) for </a:t>
            </a:r>
            <a:r>
              <a:rPr kumimoji="0" lang="en-US" altLang="en-US" sz="2000" kern="0" dirty="0" err="1"/>
              <a:t>SmartBAN</a:t>
            </a:r>
            <a:r>
              <a:rPr kumimoji="0" lang="en-US" altLang="en-US" sz="2000" kern="0" dirty="0"/>
              <a:t>, 2015-04-28 </a:t>
            </a:r>
          </a:p>
          <a:p>
            <a:pPr>
              <a:defRPr/>
            </a:pPr>
            <a:r>
              <a:rPr kumimoji="0" lang="en-US" altLang="en-US" sz="2000" kern="0" dirty="0"/>
              <a:t> TS 103 378 Ver. 1.1.1, Smart Body Area Networks (</a:t>
            </a:r>
            <a:r>
              <a:rPr kumimoji="0" lang="en-US" altLang="en-US" sz="2000" kern="0" dirty="0" err="1"/>
              <a:t>SmartBAN</a:t>
            </a:r>
            <a:r>
              <a:rPr kumimoji="0" lang="en-US" altLang="en-US" sz="2000" kern="0" dirty="0"/>
              <a:t>), Unified data representation formats, semantic and open data mode, 2015-12-11</a:t>
            </a:r>
          </a:p>
          <a:p>
            <a:pPr>
              <a:defRPr/>
            </a:pPr>
            <a:r>
              <a:rPr kumimoji="0" lang="en-US" altLang="en-US" sz="2000" kern="0" dirty="0"/>
              <a:t>TR103 395 Ver. 1.1.1, Smart Body Area Network (</a:t>
            </a:r>
            <a:r>
              <a:rPr kumimoji="0" lang="en-US" altLang="en-US" sz="2000" kern="0" dirty="0" err="1"/>
              <a:t>SmartBAN</a:t>
            </a:r>
            <a:r>
              <a:rPr kumimoji="0" lang="en-US" altLang="en-US" sz="2000" kern="0" dirty="0"/>
              <a:t>); Measurements and modelling of </a:t>
            </a:r>
            <a:r>
              <a:rPr kumimoji="0" lang="en-US" altLang="en-US" sz="2000" kern="0" dirty="0" err="1"/>
              <a:t>SmartBAN</a:t>
            </a:r>
            <a:r>
              <a:rPr kumimoji="0" lang="en-US" altLang="en-US" sz="2000" kern="0" dirty="0"/>
              <a:t> Radio Frequency (RF) environment, 2016-12-20</a:t>
            </a:r>
          </a:p>
          <a:p>
            <a:pPr>
              <a:defRPr/>
            </a:pPr>
            <a:r>
              <a:rPr kumimoji="0" lang="en-US" altLang="en-US" sz="2000" kern="0" dirty="0"/>
              <a:t>TR103 394 Ver.1.1.1, Smart Body Area Networks (</a:t>
            </a:r>
            <a:r>
              <a:rPr kumimoji="0" lang="en-US" altLang="en-US" sz="2000" kern="0" dirty="0" err="1"/>
              <a:t>SmartBAN</a:t>
            </a:r>
            <a:r>
              <a:rPr kumimoji="0" lang="en-US" altLang="en-US" sz="2000" kern="0" dirty="0"/>
              <a:t>), System Description, 2018-1-15</a:t>
            </a:r>
          </a:p>
          <a:p>
            <a:pPr marL="0" indent="0">
              <a:buFontTx/>
              <a:buNone/>
              <a:defRPr/>
            </a:pPr>
            <a:endParaRPr kumimoji="0" lang="en-US" altLang="en-US" sz="2000" kern="0" dirty="0"/>
          </a:p>
        </p:txBody>
      </p:sp>
    </p:spTree>
    <p:extLst>
      <p:ext uri="{BB962C8B-B14F-4D97-AF65-F5344CB8AC3E}">
        <p14:creationId xmlns:p14="http://schemas.microsoft.com/office/powerpoint/2010/main" val="3401917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B56747-0121-4CE4-BEFC-9E542977095A}"/>
              </a:ext>
            </a:extLst>
          </p:cNvPr>
          <p:cNvSpPr>
            <a:spLocks noGrp="1"/>
          </p:cNvSpPr>
          <p:nvPr>
            <p:ph type="title"/>
          </p:nvPr>
        </p:nvSpPr>
        <p:spPr>
          <a:xfrm>
            <a:off x="685800" y="685800"/>
            <a:ext cx="7772400" cy="726976"/>
          </a:xfrm>
        </p:spPr>
        <p:txBody>
          <a:bodyPr/>
          <a:lstStyle/>
          <a:p>
            <a:r>
              <a:rPr kumimoji="1" lang="en-US" altLang="ja-JP" sz="3200" b="1" dirty="0"/>
              <a:t>Major activities/deliverables (in-progress)</a:t>
            </a:r>
            <a:endParaRPr kumimoji="1" lang="ja-JP" altLang="en-US" sz="3200" b="1" dirty="0"/>
          </a:p>
        </p:txBody>
      </p:sp>
      <p:sp>
        <p:nvSpPr>
          <p:cNvPr id="4" name="スライド番号プレースホルダー 3">
            <a:extLst>
              <a:ext uri="{FF2B5EF4-FFF2-40B4-BE49-F238E27FC236}">
                <a16:creationId xmlns:a16="http://schemas.microsoft.com/office/drawing/2014/main" id="{8CEF044A-0A35-4663-9FEA-910216345ED4}"/>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14</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BE2968CF-0BBD-4D21-9F7D-AB33D237289C}"/>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0B8B66F8-75A6-476F-856D-34FF5B6ED8FA}"/>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Content Placeholder 2">
            <a:extLst>
              <a:ext uri="{FF2B5EF4-FFF2-40B4-BE49-F238E27FC236}">
                <a16:creationId xmlns:a16="http://schemas.microsoft.com/office/drawing/2014/main" id="{EEFC4BA4-3BEB-41EA-B866-FAC46A3E8D07}"/>
              </a:ext>
            </a:extLst>
          </p:cNvPr>
          <p:cNvSpPr txBox="1">
            <a:spLocks/>
          </p:cNvSpPr>
          <p:nvPr/>
        </p:nvSpPr>
        <p:spPr>
          <a:xfrm>
            <a:off x="683568" y="1690464"/>
            <a:ext cx="7772400" cy="411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kumimoji="0" lang="en-GB" altLang="en-US" sz="2000" kern="0" dirty="0"/>
              <a:t>DTS/SmartBAN-004 - TS 103 327, </a:t>
            </a:r>
            <a:r>
              <a:rPr kumimoji="0" lang="en-US" altLang="en-US" sz="2000" kern="0" dirty="0"/>
              <a:t>Smart Body Area Networks (</a:t>
            </a:r>
            <a:r>
              <a:rPr kumimoji="0" lang="en-US" altLang="en-US" sz="2000" kern="0" dirty="0" err="1"/>
              <a:t>SmartBAN</a:t>
            </a:r>
            <a:r>
              <a:rPr kumimoji="0" lang="en-US" altLang="en-US" sz="2000" kern="0" dirty="0"/>
              <a:t>); Service and application standardized enablers and interfaces, APIs and infrastructure for interoperability management, Q3 2018 (publication) </a:t>
            </a:r>
          </a:p>
          <a:p>
            <a:r>
              <a:rPr kumimoji="0" lang="en-US" altLang="en-US" sz="2000" kern="0" dirty="0"/>
              <a:t>RTS/SmartBAN-005r1 – TS 103 325, Low complexity MAC and routing for </a:t>
            </a:r>
            <a:r>
              <a:rPr kumimoji="0" lang="en-US" altLang="en-US" sz="2000" kern="0" dirty="0" err="1"/>
              <a:t>SmartBAN</a:t>
            </a:r>
            <a:r>
              <a:rPr kumimoji="0" lang="en-US" altLang="en-US" sz="2000" kern="0" dirty="0"/>
              <a:t>, Draft started (TS 103 325), Q2 2018 (draft), Q1 2019 (approval)</a:t>
            </a:r>
          </a:p>
          <a:p>
            <a:r>
              <a:rPr kumimoji="0" lang="en-US" altLang="en-US" sz="2000" kern="0" dirty="0"/>
              <a:t>RTS/SmartBAN-009r1 - TS 103 378, RTS/SmartBAN-009r1 - TS 103 378, Q1 2019 (publication) </a:t>
            </a:r>
          </a:p>
          <a:p>
            <a:r>
              <a:rPr kumimoji="0" lang="en-US" altLang="en-US" sz="2000" kern="0" dirty="0"/>
              <a:t>DTR/SmartBAN-001 - Comparative analysis between </a:t>
            </a:r>
            <a:r>
              <a:rPr kumimoji="0" lang="en-US" altLang="en-US" sz="2000" kern="0" dirty="0" err="1"/>
              <a:t>SmartBAN</a:t>
            </a:r>
            <a:r>
              <a:rPr kumimoji="0" lang="en-US" altLang="en-US" sz="2000" kern="0" dirty="0"/>
              <a:t> and other short-range, Q4 2018 (draft), Q3 2019 (approval), shift by 6 months</a:t>
            </a:r>
          </a:p>
          <a:p>
            <a:r>
              <a:rPr kumimoji="0" lang="en-US" altLang="en-US" sz="2000" kern="0" dirty="0"/>
              <a:t>Additionally, a NWI is proposed with TG30 in the domain of implant communications</a:t>
            </a:r>
          </a:p>
          <a:p>
            <a:endParaRPr kumimoji="0" lang="en-US" altLang="en-US" sz="1800" kern="0" dirty="0"/>
          </a:p>
          <a:p>
            <a:endParaRPr kumimoji="0" lang="en-US" altLang="en-US" sz="1800" kern="0" dirty="0"/>
          </a:p>
          <a:p>
            <a:endParaRPr kumimoji="0" lang="en-US" altLang="en-US" sz="2000" kern="0" dirty="0"/>
          </a:p>
        </p:txBody>
      </p:sp>
    </p:spTree>
    <p:extLst>
      <p:ext uri="{BB962C8B-B14F-4D97-AF65-F5344CB8AC3E}">
        <p14:creationId xmlns:p14="http://schemas.microsoft.com/office/powerpoint/2010/main" val="3103684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984F72-EA0F-4FBC-9E07-7C2F1673285E}"/>
              </a:ext>
            </a:extLst>
          </p:cNvPr>
          <p:cNvSpPr>
            <a:spLocks noGrp="1"/>
          </p:cNvSpPr>
          <p:nvPr>
            <p:ph type="title"/>
          </p:nvPr>
        </p:nvSpPr>
        <p:spPr>
          <a:xfrm>
            <a:off x="685800" y="685800"/>
            <a:ext cx="7772400" cy="654968"/>
          </a:xfrm>
        </p:spPr>
        <p:txBody>
          <a:bodyPr/>
          <a:lstStyle/>
          <a:p>
            <a:r>
              <a:rPr kumimoji="1" lang="en-US" altLang="ja-JP" sz="3200" b="1" dirty="0"/>
              <a:t>STFs</a:t>
            </a:r>
            <a:endParaRPr kumimoji="1" lang="ja-JP" altLang="en-US" sz="3200" b="1" dirty="0"/>
          </a:p>
        </p:txBody>
      </p:sp>
      <p:sp>
        <p:nvSpPr>
          <p:cNvPr id="4" name="スライド番号プレースホルダー 3">
            <a:extLst>
              <a:ext uri="{FF2B5EF4-FFF2-40B4-BE49-F238E27FC236}">
                <a16:creationId xmlns:a16="http://schemas.microsoft.com/office/drawing/2014/main" id="{5B98A598-AA81-43B5-AF87-E28CCF2786F8}"/>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15</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F2037DD3-DD46-4932-8F1A-BF4AE80CAAE7}"/>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89D43143-89DA-41DC-BD98-52799B1FE2CF}"/>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Content Placeholder 2">
            <a:extLst>
              <a:ext uri="{FF2B5EF4-FFF2-40B4-BE49-F238E27FC236}">
                <a16:creationId xmlns:a16="http://schemas.microsoft.com/office/drawing/2014/main" id="{89742ACC-A6B2-46AE-8E76-362B8A853466}"/>
              </a:ext>
            </a:extLst>
          </p:cNvPr>
          <p:cNvSpPr txBox="1">
            <a:spLocks/>
          </p:cNvSpPr>
          <p:nvPr/>
        </p:nvSpPr>
        <p:spPr>
          <a:xfrm>
            <a:off x="683568" y="1484784"/>
            <a:ext cx="8136904" cy="411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kumimoji="0" lang="en-US" altLang="en-US" sz="2400" kern="0" dirty="0"/>
              <a:t>DTR/SmartBAN-006 - Measurements and Modelling of </a:t>
            </a:r>
            <a:r>
              <a:rPr kumimoji="0" lang="en-US" altLang="en-US" sz="2400" kern="0" dirty="0" err="1"/>
              <a:t>SmartBAN</a:t>
            </a:r>
            <a:r>
              <a:rPr kumimoji="0" lang="en-US" altLang="en-US" sz="2400" kern="0" dirty="0"/>
              <a:t> RF environment</a:t>
            </a:r>
          </a:p>
          <a:p>
            <a:pPr lvl="1"/>
            <a:r>
              <a:rPr kumimoji="0" lang="en-US" altLang="en-US" sz="2000" kern="0" dirty="0"/>
              <a:t>Scope: To develop the model, a three-stage approach is used where the first two stages use empirical test results to estimate parameters and to substantiate the analytical model. </a:t>
            </a:r>
          </a:p>
          <a:p>
            <a:pPr lvl="1"/>
            <a:r>
              <a:rPr kumimoji="0" lang="en-US" altLang="en-US" sz="2000" kern="0" dirty="0"/>
              <a:t>Measurements: were evaluated based on variations in the operational environment, which takes into account the uncertainty in an installations location… evaluation points to potential trouble spots and helps in determining strategies for alleviating</a:t>
            </a:r>
          </a:p>
          <a:p>
            <a:r>
              <a:rPr kumimoji="0" lang="en-GB" altLang="en-US" sz="2400" kern="0" dirty="0"/>
              <a:t>Proposed STF’s</a:t>
            </a:r>
          </a:p>
          <a:p>
            <a:pPr lvl="1"/>
            <a:r>
              <a:rPr kumimoji="0" lang="en-US" altLang="en-US" sz="2000" kern="0" dirty="0"/>
              <a:t>A STF merging </a:t>
            </a:r>
            <a:r>
              <a:rPr kumimoji="0" lang="en-US" altLang="en-US" sz="2000" kern="0" dirty="0" err="1"/>
              <a:t>SmartBAN</a:t>
            </a:r>
            <a:r>
              <a:rPr kumimoji="0" lang="en-US" altLang="en-US" sz="2000" kern="0" dirty="0"/>
              <a:t> with SAREF + oneM2M ontology is proposed</a:t>
            </a:r>
          </a:p>
          <a:p>
            <a:pPr lvl="1"/>
            <a:r>
              <a:rPr kumimoji="0" lang="en-US" altLang="en-US" sz="2000" kern="0" dirty="0"/>
              <a:t>A STF on security, privacy and trust specific to </a:t>
            </a:r>
            <a:r>
              <a:rPr kumimoji="0" lang="en-US" altLang="en-US" sz="2000" kern="0" dirty="0" err="1"/>
              <a:t>SmartBAN</a:t>
            </a:r>
            <a:r>
              <a:rPr kumimoji="0" lang="en-US" altLang="en-US" sz="2000" kern="0" dirty="0"/>
              <a:t> is in discussion</a:t>
            </a:r>
          </a:p>
        </p:txBody>
      </p:sp>
    </p:spTree>
    <p:extLst>
      <p:ext uri="{BB962C8B-B14F-4D97-AF65-F5344CB8AC3E}">
        <p14:creationId xmlns:p14="http://schemas.microsoft.com/office/powerpoint/2010/main" val="1127878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6B21DD-2CAA-458E-9D7B-DF83BB19070F}"/>
              </a:ext>
            </a:extLst>
          </p:cNvPr>
          <p:cNvSpPr>
            <a:spLocks noGrp="1"/>
          </p:cNvSpPr>
          <p:nvPr>
            <p:ph type="sldNum" sz="quarter" idx="12"/>
          </p:nvPr>
        </p:nvSpPr>
        <p:spPr>
          <a:xfrm>
            <a:off x="4286294" y="6462093"/>
            <a:ext cx="647613" cy="184666"/>
          </a:xfrm>
        </p:spPr>
        <p:txBody>
          <a:bodyPr/>
          <a:lstStyle/>
          <a:p>
            <a:pPr>
              <a:defRPr/>
            </a:pPr>
            <a:r>
              <a:rPr lang="en-US">
                <a:solidFill>
                  <a:srgbClr val="000000"/>
                </a:solidFill>
              </a:rPr>
              <a:t>Slide </a:t>
            </a:r>
            <a:fld id="{B3B06152-741F-4076-B040-D5427CE11BFD}" type="slidenum">
              <a:rPr lang="en-US" smtClean="0">
                <a:solidFill>
                  <a:srgbClr val="000000"/>
                </a:solidFill>
              </a:rPr>
              <a:pPr>
                <a:defRPr/>
              </a:pPr>
              <a:t>16</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0F77265A-613C-4D1F-91C6-65875B2603CB}"/>
              </a:ext>
            </a:extLst>
          </p:cNvPr>
          <p:cNvSpPr>
            <a:spLocks noGrp="1"/>
          </p:cNvSpPr>
          <p:nvPr>
            <p:ph type="ftr" sz="quarter" idx="3"/>
          </p:nvPr>
        </p:nvSpPr>
        <p:spPr>
          <a:xfrm>
            <a:off x="6012160" y="6462093"/>
            <a:ext cx="3124200" cy="369332"/>
          </a:xfrm>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CFFC6C3F-6035-4A4B-8923-6AF59B5C88AA}"/>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Content Placeholder 2">
            <a:extLst>
              <a:ext uri="{FF2B5EF4-FFF2-40B4-BE49-F238E27FC236}">
                <a16:creationId xmlns:a16="http://schemas.microsoft.com/office/drawing/2014/main" id="{FF4B1BF0-C174-468F-A482-B04CB1FA08B3}"/>
              </a:ext>
            </a:extLst>
          </p:cNvPr>
          <p:cNvSpPr txBox="1">
            <a:spLocks noGrp="1"/>
          </p:cNvSpPr>
          <p:nvPr>
            <p:ph type="title"/>
          </p:nvPr>
        </p:nvSpPr>
        <p:spPr>
          <a:xfrm>
            <a:off x="685800" y="3442320"/>
            <a:ext cx="7772400" cy="1066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kumimoji="0" lang="en-US" altLang="en-US" sz="2400" kern="0" dirty="0"/>
              <a:t>DTR/SmartBAN-006 - Measurements and Modelling of </a:t>
            </a:r>
            <a:r>
              <a:rPr kumimoji="0" lang="en-US" altLang="en-US" sz="2400" kern="0" dirty="0" err="1"/>
              <a:t>SmartBAN</a:t>
            </a:r>
            <a:r>
              <a:rPr kumimoji="0" lang="en-US" altLang="en-US" sz="2400" kern="0" dirty="0"/>
              <a:t> RF environment</a:t>
            </a:r>
          </a:p>
          <a:p>
            <a:pPr lvl="1"/>
            <a:r>
              <a:rPr kumimoji="0" lang="en-US" altLang="en-US" sz="2000" kern="0" dirty="0"/>
              <a:t>Scope: To develop the model, a three-stage approach is used where the first two stages use empirical test results to estimate parameters and to substantiate the analytical model. </a:t>
            </a:r>
          </a:p>
          <a:p>
            <a:pPr lvl="1"/>
            <a:r>
              <a:rPr kumimoji="0" lang="en-US" altLang="en-US" sz="2000" kern="0" dirty="0"/>
              <a:t>Measurements: were evaluated based on variations in the operational environment, which takes into account the uncertainty in an installations location… evaluation points to potential trouble spots and helps in determining strategies for alleviating</a:t>
            </a:r>
          </a:p>
          <a:p>
            <a:r>
              <a:rPr kumimoji="0" lang="en-GB" altLang="en-US" sz="2400" kern="0" dirty="0"/>
              <a:t>Proposed STF’s</a:t>
            </a:r>
          </a:p>
          <a:p>
            <a:pPr lvl="1"/>
            <a:r>
              <a:rPr kumimoji="0" lang="en-US" altLang="en-US" sz="2000" kern="0" dirty="0"/>
              <a:t>A STF merging </a:t>
            </a:r>
            <a:r>
              <a:rPr kumimoji="0" lang="en-US" altLang="en-US" sz="2000" kern="0" dirty="0" err="1"/>
              <a:t>SmartBAN</a:t>
            </a:r>
            <a:r>
              <a:rPr kumimoji="0" lang="en-US" altLang="en-US" sz="2000" kern="0" dirty="0"/>
              <a:t> with SAREF + oneM2M ontology is proposed</a:t>
            </a:r>
          </a:p>
          <a:p>
            <a:pPr lvl="1"/>
            <a:r>
              <a:rPr kumimoji="0" lang="en-US" altLang="en-US" sz="2000" kern="0" dirty="0"/>
              <a:t>A STF on security, privacy and trust specific to </a:t>
            </a:r>
            <a:r>
              <a:rPr kumimoji="0" lang="en-US" altLang="en-US" sz="2000" kern="0" dirty="0" err="1"/>
              <a:t>SmartBAN</a:t>
            </a:r>
            <a:r>
              <a:rPr kumimoji="0" lang="en-US" altLang="en-US" sz="2000" kern="0" dirty="0"/>
              <a:t> is in discussion</a:t>
            </a:r>
          </a:p>
        </p:txBody>
      </p:sp>
      <p:sp>
        <p:nvSpPr>
          <p:cNvPr id="8" name="正方形/長方形 7">
            <a:extLst>
              <a:ext uri="{FF2B5EF4-FFF2-40B4-BE49-F238E27FC236}">
                <a16:creationId xmlns:a16="http://schemas.microsoft.com/office/drawing/2014/main" id="{C4390AC3-84A3-47CC-9338-487B765E6CB5}"/>
              </a:ext>
            </a:extLst>
          </p:cNvPr>
          <p:cNvSpPr/>
          <p:nvPr/>
        </p:nvSpPr>
        <p:spPr>
          <a:xfrm>
            <a:off x="1662389" y="836712"/>
            <a:ext cx="5819222" cy="523220"/>
          </a:xfrm>
          <a:prstGeom prst="rect">
            <a:avLst/>
          </a:prstGeom>
        </p:spPr>
        <p:txBody>
          <a:bodyPr wrap="none">
            <a:spAutoFit/>
          </a:bodyPr>
          <a:lstStyle/>
          <a:p>
            <a:r>
              <a:rPr lang="en-GB" altLang="en-US" sz="2800" b="1" dirty="0"/>
              <a:t>Different to other TBs because ...</a:t>
            </a:r>
            <a:endParaRPr lang="ja-JP" altLang="en-US" sz="2800" b="1" dirty="0"/>
          </a:p>
        </p:txBody>
      </p:sp>
    </p:spTree>
    <p:extLst>
      <p:ext uri="{BB962C8B-B14F-4D97-AF65-F5344CB8AC3E}">
        <p14:creationId xmlns:p14="http://schemas.microsoft.com/office/powerpoint/2010/main" val="2236412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404664"/>
            <a:ext cx="7772400" cy="708373"/>
          </a:xfrm>
          <a:prstGeom prst="rect">
            <a:avLst/>
          </a:prstGeom>
        </p:spPr>
        <p:txBody>
          <a:bodyPr vert="horz" wrap="square" lIns="0" tIns="213842" rIns="0" bIns="0" rtlCol="0">
            <a:spAutoFit/>
          </a:bodyPr>
          <a:lstStyle/>
          <a:p>
            <a:pPr marL="12700">
              <a:lnSpc>
                <a:spcPct val="100000"/>
              </a:lnSpc>
            </a:pPr>
            <a:r>
              <a:rPr sz="3200" b="1" spc="-20" dirty="0"/>
              <a:t>N</a:t>
            </a:r>
            <a:r>
              <a:rPr sz="3200" b="1" spc="-75" dirty="0"/>
              <a:t>e</a:t>
            </a:r>
            <a:r>
              <a:rPr sz="3200" b="1" spc="-20" dirty="0"/>
              <a:t>x</a:t>
            </a:r>
            <a:r>
              <a:rPr sz="3200" b="1" spc="-10" dirty="0"/>
              <a:t>t</a:t>
            </a:r>
            <a:r>
              <a:rPr sz="3200" b="1" spc="40" dirty="0"/>
              <a:t> </a:t>
            </a:r>
            <a:r>
              <a:rPr sz="3200" b="1" spc="-55" dirty="0"/>
              <a:t>s</a:t>
            </a:r>
            <a:r>
              <a:rPr sz="3200" b="1" spc="-45" dirty="0"/>
              <a:t>t</a:t>
            </a:r>
            <a:r>
              <a:rPr sz="3200" b="1" spc="-20" dirty="0"/>
              <a:t>e</a:t>
            </a:r>
            <a:r>
              <a:rPr sz="3200" b="1" spc="-35" dirty="0"/>
              <a:t>p</a:t>
            </a:r>
            <a:r>
              <a:rPr sz="3200" b="1" spc="-15" dirty="0"/>
              <a:t>s</a:t>
            </a:r>
            <a:r>
              <a:rPr sz="3200" b="1" spc="10" dirty="0"/>
              <a:t> </a:t>
            </a:r>
            <a:r>
              <a:rPr sz="3200" b="1" spc="-60" dirty="0"/>
              <a:t>f</a:t>
            </a:r>
            <a:r>
              <a:rPr sz="3200" b="1" spc="-15" dirty="0"/>
              <a:t>or</a:t>
            </a:r>
            <a:r>
              <a:rPr sz="3200" b="1" spc="15" dirty="0"/>
              <a:t> </a:t>
            </a:r>
            <a:r>
              <a:rPr sz="3200" b="1" spc="-15" dirty="0"/>
              <a:t>Smart</a:t>
            </a:r>
            <a:r>
              <a:rPr sz="3200" b="1" spc="-35" dirty="0"/>
              <a:t>B</a:t>
            </a:r>
            <a:r>
              <a:rPr sz="3200" b="1" spc="-20" dirty="0"/>
              <a:t>AN</a:t>
            </a:r>
          </a:p>
        </p:txBody>
      </p:sp>
      <p:sp>
        <p:nvSpPr>
          <p:cNvPr id="3" name="object 3"/>
          <p:cNvSpPr/>
          <p:nvPr/>
        </p:nvSpPr>
        <p:spPr>
          <a:xfrm>
            <a:off x="435927" y="1412776"/>
            <a:ext cx="190500" cy="192024"/>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35927" y="1851688"/>
            <a:ext cx="190500" cy="192024"/>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35927" y="2290600"/>
            <a:ext cx="190500" cy="192024"/>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435927" y="4802025"/>
            <a:ext cx="190500" cy="192024"/>
          </a:xfrm>
          <a:prstGeom prst="rect">
            <a:avLst/>
          </a:prstGeom>
          <a:blipFill>
            <a:blip r:embed="rId3" cstate="print"/>
            <a:stretch>
              <a:fillRect/>
            </a:stretch>
          </a:blipFill>
        </p:spPr>
        <p:txBody>
          <a:bodyPr wrap="square" lIns="0" tIns="0" rIns="0" bIns="0" rtlCol="0"/>
          <a:lstStyle/>
          <a:p>
            <a:endParaRPr/>
          </a:p>
        </p:txBody>
      </p:sp>
      <p:sp>
        <p:nvSpPr>
          <p:cNvPr id="7" name="object 7"/>
          <p:cNvSpPr txBox="1"/>
          <p:nvPr/>
        </p:nvSpPr>
        <p:spPr>
          <a:xfrm>
            <a:off x="762000" y="1268760"/>
            <a:ext cx="7838440" cy="4997450"/>
          </a:xfrm>
          <a:prstGeom prst="rect">
            <a:avLst/>
          </a:prstGeom>
        </p:spPr>
        <p:txBody>
          <a:bodyPr vert="horz" wrap="square" lIns="0" tIns="0" rIns="0" bIns="0" rtlCol="0">
            <a:spAutoFit/>
          </a:bodyPr>
          <a:lstStyle/>
          <a:p>
            <a:pPr marL="12700" marR="888365">
              <a:lnSpc>
                <a:spcPct val="120000"/>
              </a:lnSpc>
            </a:pPr>
            <a:r>
              <a:rPr sz="2400" b="1" spc="-50" dirty="0">
                <a:solidFill>
                  <a:srgbClr val="404040"/>
                </a:solidFill>
                <a:latin typeface="Calibri"/>
                <a:cs typeface="Calibri"/>
              </a:rPr>
              <a:t>R</a:t>
            </a:r>
            <a:r>
              <a:rPr sz="2400" b="1" spc="-5" dirty="0">
                <a:solidFill>
                  <a:srgbClr val="404040"/>
                </a:solidFill>
                <a:latin typeface="Calibri"/>
                <a:cs typeface="Calibri"/>
              </a:rPr>
              <a:t>ele</a:t>
            </a:r>
            <a:r>
              <a:rPr sz="2400" b="1" spc="10" dirty="0">
                <a:solidFill>
                  <a:srgbClr val="404040"/>
                </a:solidFill>
                <a:latin typeface="Calibri"/>
                <a:cs typeface="Calibri"/>
              </a:rPr>
              <a:t>a</a:t>
            </a:r>
            <a:r>
              <a:rPr sz="2400" b="1" dirty="0">
                <a:solidFill>
                  <a:srgbClr val="404040"/>
                </a:solidFill>
                <a:latin typeface="Calibri"/>
                <a:cs typeface="Calibri"/>
              </a:rPr>
              <a:t>se</a:t>
            </a:r>
            <a:r>
              <a:rPr sz="2400" b="1" spc="5" dirty="0">
                <a:solidFill>
                  <a:srgbClr val="404040"/>
                </a:solidFill>
                <a:latin typeface="Calibri"/>
                <a:cs typeface="Calibri"/>
              </a:rPr>
              <a:t> </a:t>
            </a:r>
            <a:r>
              <a:rPr sz="2400" b="1" dirty="0">
                <a:solidFill>
                  <a:srgbClr val="404040"/>
                </a:solidFill>
                <a:latin typeface="Calibri"/>
                <a:cs typeface="Calibri"/>
              </a:rPr>
              <a:t>of</a:t>
            </a:r>
            <a:r>
              <a:rPr sz="2400" b="1" spc="-15" dirty="0">
                <a:solidFill>
                  <a:srgbClr val="404040"/>
                </a:solidFill>
                <a:latin typeface="Calibri"/>
                <a:cs typeface="Calibri"/>
              </a:rPr>
              <a:t> </a:t>
            </a:r>
            <a:r>
              <a:rPr sz="2400" b="1" spc="-5" dirty="0">
                <a:solidFill>
                  <a:srgbClr val="404040"/>
                </a:solidFill>
                <a:latin typeface="Calibri"/>
                <a:cs typeface="Calibri"/>
              </a:rPr>
              <a:t>T</a:t>
            </a:r>
            <a:r>
              <a:rPr sz="2400" b="1" dirty="0">
                <a:solidFill>
                  <a:srgbClr val="404040"/>
                </a:solidFill>
                <a:latin typeface="Calibri"/>
                <a:cs typeface="Calibri"/>
              </a:rPr>
              <a:t>R</a:t>
            </a:r>
            <a:r>
              <a:rPr sz="2400" b="1" spc="5" dirty="0">
                <a:solidFill>
                  <a:srgbClr val="404040"/>
                </a:solidFill>
                <a:latin typeface="Calibri"/>
                <a:cs typeface="Calibri"/>
              </a:rPr>
              <a:t> </a:t>
            </a:r>
            <a:r>
              <a:rPr sz="2400" b="1" spc="-15" dirty="0">
                <a:solidFill>
                  <a:srgbClr val="404040"/>
                </a:solidFill>
                <a:latin typeface="Calibri"/>
                <a:cs typeface="Calibri"/>
              </a:rPr>
              <a:t>1</a:t>
            </a:r>
            <a:r>
              <a:rPr sz="2400" b="1" spc="-25" dirty="0">
                <a:solidFill>
                  <a:srgbClr val="404040"/>
                </a:solidFill>
                <a:latin typeface="Calibri"/>
                <a:cs typeface="Calibri"/>
              </a:rPr>
              <a:t>0</a:t>
            </a:r>
            <a:r>
              <a:rPr sz="2400" b="1" spc="-15" dirty="0">
                <a:solidFill>
                  <a:srgbClr val="404040"/>
                </a:solidFill>
                <a:latin typeface="Calibri"/>
                <a:cs typeface="Calibri"/>
              </a:rPr>
              <a:t>3</a:t>
            </a:r>
            <a:r>
              <a:rPr sz="2400" b="1" spc="-20" dirty="0">
                <a:solidFill>
                  <a:srgbClr val="404040"/>
                </a:solidFill>
                <a:latin typeface="Calibri"/>
                <a:cs typeface="Calibri"/>
              </a:rPr>
              <a:t> </a:t>
            </a:r>
            <a:r>
              <a:rPr sz="2400" b="1" spc="-15" dirty="0">
                <a:solidFill>
                  <a:srgbClr val="404040"/>
                </a:solidFill>
                <a:latin typeface="Calibri"/>
                <a:cs typeface="Calibri"/>
              </a:rPr>
              <a:t>3</a:t>
            </a:r>
            <a:r>
              <a:rPr sz="2400" b="1" spc="-25" dirty="0">
                <a:solidFill>
                  <a:srgbClr val="404040"/>
                </a:solidFill>
                <a:latin typeface="Calibri"/>
                <a:cs typeface="Calibri"/>
              </a:rPr>
              <a:t>9</a:t>
            </a:r>
            <a:r>
              <a:rPr sz="2400" b="1" spc="-15" dirty="0">
                <a:solidFill>
                  <a:srgbClr val="404040"/>
                </a:solidFill>
                <a:latin typeface="Calibri"/>
                <a:cs typeface="Calibri"/>
              </a:rPr>
              <a:t>4</a:t>
            </a:r>
            <a:r>
              <a:rPr sz="2400" b="1" spc="-10" dirty="0">
                <a:solidFill>
                  <a:srgbClr val="404040"/>
                </a:solidFill>
                <a:latin typeface="Calibri"/>
                <a:cs typeface="Calibri"/>
              </a:rPr>
              <a:t> </a:t>
            </a:r>
            <a:r>
              <a:rPr sz="2400" b="1" dirty="0">
                <a:solidFill>
                  <a:srgbClr val="404040"/>
                </a:solidFill>
                <a:latin typeface="Calibri"/>
                <a:cs typeface="Calibri"/>
              </a:rPr>
              <a:t>-</a:t>
            </a:r>
            <a:r>
              <a:rPr sz="2400" b="1" spc="5" dirty="0">
                <a:solidFill>
                  <a:srgbClr val="404040"/>
                </a:solidFill>
                <a:latin typeface="Calibri"/>
                <a:cs typeface="Calibri"/>
              </a:rPr>
              <a:t> </a:t>
            </a:r>
            <a:r>
              <a:rPr sz="2400" b="1" spc="-50" dirty="0">
                <a:solidFill>
                  <a:srgbClr val="404040"/>
                </a:solidFill>
                <a:latin typeface="Calibri"/>
                <a:cs typeface="Calibri"/>
              </a:rPr>
              <a:t>S</a:t>
            </a:r>
            <a:r>
              <a:rPr sz="2400" b="1" spc="-25" dirty="0">
                <a:solidFill>
                  <a:srgbClr val="404040"/>
                </a:solidFill>
                <a:latin typeface="Calibri"/>
                <a:cs typeface="Calibri"/>
              </a:rPr>
              <a:t>y</a:t>
            </a:r>
            <a:r>
              <a:rPr sz="2400" b="1" spc="-35" dirty="0">
                <a:solidFill>
                  <a:srgbClr val="404040"/>
                </a:solidFill>
                <a:latin typeface="Calibri"/>
                <a:cs typeface="Calibri"/>
              </a:rPr>
              <a:t>s</a:t>
            </a:r>
            <a:r>
              <a:rPr sz="2400" b="1" spc="-40" dirty="0">
                <a:solidFill>
                  <a:srgbClr val="404040"/>
                </a:solidFill>
                <a:latin typeface="Calibri"/>
                <a:cs typeface="Calibri"/>
              </a:rPr>
              <a:t>t</a:t>
            </a:r>
            <a:r>
              <a:rPr sz="2400" b="1" spc="-5" dirty="0">
                <a:solidFill>
                  <a:srgbClr val="404040"/>
                </a:solidFill>
                <a:latin typeface="Calibri"/>
                <a:cs typeface="Calibri"/>
              </a:rPr>
              <a:t>e</a:t>
            </a:r>
            <a:r>
              <a:rPr sz="2400" b="1" dirty="0">
                <a:solidFill>
                  <a:srgbClr val="404040"/>
                </a:solidFill>
                <a:latin typeface="Calibri"/>
                <a:cs typeface="Calibri"/>
              </a:rPr>
              <a:t>m</a:t>
            </a:r>
            <a:r>
              <a:rPr sz="2400" b="1" spc="-10" dirty="0">
                <a:solidFill>
                  <a:srgbClr val="404040"/>
                </a:solidFill>
                <a:latin typeface="Calibri"/>
                <a:cs typeface="Calibri"/>
              </a:rPr>
              <a:t> </a:t>
            </a:r>
            <a:r>
              <a:rPr sz="2400" b="1" spc="-5" dirty="0">
                <a:solidFill>
                  <a:srgbClr val="404040"/>
                </a:solidFill>
                <a:latin typeface="Calibri"/>
                <a:cs typeface="Calibri"/>
              </a:rPr>
              <a:t>Des</a:t>
            </a:r>
            <a:r>
              <a:rPr sz="2400" b="1" spc="5" dirty="0">
                <a:solidFill>
                  <a:srgbClr val="404040"/>
                </a:solidFill>
                <a:latin typeface="Calibri"/>
                <a:cs typeface="Calibri"/>
              </a:rPr>
              <a:t>c</a:t>
            </a:r>
            <a:r>
              <a:rPr sz="2400" b="1" spc="-15" dirty="0">
                <a:solidFill>
                  <a:srgbClr val="404040"/>
                </a:solidFill>
                <a:latin typeface="Calibri"/>
                <a:cs typeface="Calibri"/>
              </a:rPr>
              <a:t>ri</a:t>
            </a:r>
            <a:r>
              <a:rPr sz="2400" b="1" spc="-35" dirty="0">
                <a:solidFill>
                  <a:srgbClr val="404040"/>
                </a:solidFill>
                <a:latin typeface="Calibri"/>
                <a:cs typeface="Calibri"/>
              </a:rPr>
              <a:t>p</a:t>
            </a:r>
            <a:r>
              <a:rPr sz="2400" b="1" spc="-10" dirty="0">
                <a:solidFill>
                  <a:srgbClr val="404040"/>
                </a:solidFill>
                <a:latin typeface="Calibri"/>
                <a:cs typeface="Calibri"/>
              </a:rPr>
              <a:t>t</a:t>
            </a:r>
            <a:r>
              <a:rPr sz="2400" b="1" spc="-20" dirty="0">
                <a:solidFill>
                  <a:srgbClr val="404040"/>
                </a:solidFill>
                <a:latin typeface="Calibri"/>
                <a:cs typeface="Calibri"/>
              </a:rPr>
              <a:t>i</a:t>
            </a:r>
            <a:r>
              <a:rPr sz="2400" b="1" spc="-15" dirty="0">
                <a:solidFill>
                  <a:srgbClr val="404040"/>
                </a:solidFill>
                <a:latin typeface="Calibri"/>
                <a:cs typeface="Calibri"/>
              </a:rPr>
              <a:t>on</a:t>
            </a:r>
            <a:r>
              <a:rPr sz="2400" b="1" spc="5" dirty="0">
                <a:solidFill>
                  <a:srgbClr val="404040"/>
                </a:solidFill>
                <a:latin typeface="Calibri"/>
                <a:cs typeface="Calibri"/>
              </a:rPr>
              <a:t> </a:t>
            </a:r>
            <a:r>
              <a:rPr sz="2400" b="1" dirty="0">
                <a:solidFill>
                  <a:srgbClr val="404040"/>
                </a:solidFill>
                <a:latin typeface="Calibri"/>
                <a:cs typeface="Calibri"/>
              </a:rPr>
              <a:t>S</a:t>
            </a:r>
            <a:r>
              <a:rPr sz="2400" b="1" spc="5" dirty="0">
                <a:solidFill>
                  <a:srgbClr val="404040"/>
                </a:solidFill>
                <a:latin typeface="Calibri"/>
                <a:cs typeface="Calibri"/>
              </a:rPr>
              <a:t>m</a:t>
            </a:r>
            <a:r>
              <a:rPr sz="2400" b="1" spc="-10" dirty="0">
                <a:solidFill>
                  <a:srgbClr val="404040"/>
                </a:solidFill>
                <a:latin typeface="Calibri"/>
                <a:cs typeface="Calibri"/>
              </a:rPr>
              <a:t>art</a:t>
            </a:r>
            <a:r>
              <a:rPr sz="2400" b="1" spc="-45" dirty="0">
                <a:solidFill>
                  <a:srgbClr val="404040"/>
                </a:solidFill>
                <a:latin typeface="Calibri"/>
                <a:cs typeface="Calibri"/>
              </a:rPr>
              <a:t>B</a:t>
            </a:r>
            <a:r>
              <a:rPr sz="2400" b="1" spc="-20" dirty="0">
                <a:solidFill>
                  <a:srgbClr val="404040"/>
                </a:solidFill>
                <a:latin typeface="Calibri"/>
                <a:cs typeface="Calibri"/>
              </a:rPr>
              <a:t>AN</a:t>
            </a:r>
            <a:r>
              <a:rPr sz="2400" b="1" spc="-15" dirty="0">
                <a:solidFill>
                  <a:srgbClr val="404040"/>
                </a:solidFill>
                <a:latin typeface="Calibri"/>
                <a:cs typeface="Calibri"/>
              </a:rPr>
              <a:t> NWI</a:t>
            </a:r>
            <a:r>
              <a:rPr sz="2400" b="1" spc="-25" dirty="0">
                <a:solidFill>
                  <a:srgbClr val="404040"/>
                </a:solidFill>
                <a:latin typeface="Calibri"/>
                <a:cs typeface="Calibri"/>
              </a:rPr>
              <a:t> </a:t>
            </a:r>
            <a:r>
              <a:rPr sz="2400" b="1" spc="-15" dirty="0">
                <a:solidFill>
                  <a:srgbClr val="404040"/>
                </a:solidFill>
                <a:latin typeface="Calibri"/>
                <a:cs typeface="Calibri"/>
              </a:rPr>
              <a:t>on</a:t>
            </a:r>
            <a:r>
              <a:rPr sz="2400" b="1" dirty="0">
                <a:solidFill>
                  <a:srgbClr val="404040"/>
                </a:solidFill>
                <a:latin typeface="Calibri"/>
                <a:cs typeface="Calibri"/>
              </a:rPr>
              <a:t> </a:t>
            </a:r>
            <a:r>
              <a:rPr sz="2400" b="1" spc="-15" dirty="0">
                <a:solidFill>
                  <a:srgbClr val="404040"/>
                </a:solidFill>
                <a:latin typeface="Calibri"/>
                <a:cs typeface="Calibri"/>
              </a:rPr>
              <a:t>imp</a:t>
            </a:r>
            <a:r>
              <a:rPr sz="2400" b="1" spc="-20" dirty="0">
                <a:solidFill>
                  <a:srgbClr val="404040"/>
                </a:solidFill>
                <a:latin typeface="Calibri"/>
                <a:cs typeface="Calibri"/>
              </a:rPr>
              <a:t>l</a:t>
            </a:r>
            <a:r>
              <a:rPr sz="2400" b="1" spc="-15" dirty="0">
                <a:solidFill>
                  <a:srgbClr val="404040"/>
                </a:solidFill>
                <a:latin typeface="Calibri"/>
                <a:cs typeface="Calibri"/>
              </a:rPr>
              <a:t>a</a:t>
            </a:r>
            <a:r>
              <a:rPr sz="2400" b="1" spc="-45" dirty="0">
                <a:solidFill>
                  <a:srgbClr val="404040"/>
                </a:solidFill>
                <a:latin typeface="Calibri"/>
                <a:cs typeface="Calibri"/>
              </a:rPr>
              <a:t>n</a:t>
            </a:r>
            <a:r>
              <a:rPr sz="2400" b="1" spc="-10" dirty="0">
                <a:solidFill>
                  <a:srgbClr val="404040"/>
                </a:solidFill>
                <a:latin typeface="Calibri"/>
                <a:cs typeface="Calibri"/>
              </a:rPr>
              <a:t>t c</a:t>
            </a:r>
            <a:r>
              <a:rPr sz="2400" b="1" dirty="0">
                <a:solidFill>
                  <a:srgbClr val="404040"/>
                </a:solidFill>
                <a:latin typeface="Calibri"/>
                <a:cs typeface="Calibri"/>
              </a:rPr>
              <a:t>o</a:t>
            </a:r>
            <a:r>
              <a:rPr sz="2400" b="1" spc="5" dirty="0">
                <a:solidFill>
                  <a:srgbClr val="404040"/>
                </a:solidFill>
                <a:latin typeface="Calibri"/>
                <a:cs typeface="Calibri"/>
              </a:rPr>
              <a:t>m</a:t>
            </a:r>
            <a:r>
              <a:rPr sz="2400" b="1" spc="-20" dirty="0">
                <a:solidFill>
                  <a:srgbClr val="404040"/>
                </a:solidFill>
                <a:latin typeface="Calibri"/>
                <a:cs typeface="Calibri"/>
              </a:rPr>
              <a:t>muni</a:t>
            </a:r>
            <a:r>
              <a:rPr sz="2400" b="1" spc="-10" dirty="0">
                <a:solidFill>
                  <a:srgbClr val="404040"/>
                </a:solidFill>
                <a:latin typeface="Calibri"/>
                <a:cs typeface="Calibri"/>
              </a:rPr>
              <a:t>c</a:t>
            </a:r>
            <a:r>
              <a:rPr sz="2400" b="1" spc="-40" dirty="0">
                <a:solidFill>
                  <a:srgbClr val="404040"/>
                </a:solidFill>
                <a:latin typeface="Calibri"/>
                <a:cs typeface="Calibri"/>
              </a:rPr>
              <a:t>a</a:t>
            </a:r>
            <a:r>
              <a:rPr sz="2400" b="1" spc="-10" dirty="0">
                <a:solidFill>
                  <a:srgbClr val="404040"/>
                </a:solidFill>
                <a:latin typeface="Calibri"/>
                <a:cs typeface="Calibri"/>
              </a:rPr>
              <a:t>t</a:t>
            </a:r>
            <a:r>
              <a:rPr sz="2400" b="1" spc="-20" dirty="0">
                <a:solidFill>
                  <a:srgbClr val="404040"/>
                </a:solidFill>
                <a:latin typeface="Calibri"/>
                <a:cs typeface="Calibri"/>
              </a:rPr>
              <a:t>i</a:t>
            </a:r>
            <a:r>
              <a:rPr sz="2400" b="1" spc="-15" dirty="0">
                <a:solidFill>
                  <a:srgbClr val="404040"/>
                </a:solidFill>
                <a:latin typeface="Calibri"/>
                <a:cs typeface="Calibri"/>
              </a:rPr>
              <a:t>on</a:t>
            </a:r>
            <a:r>
              <a:rPr sz="2400" b="1" spc="-20" dirty="0">
                <a:solidFill>
                  <a:srgbClr val="404040"/>
                </a:solidFill>
                <a:latin typeface="Calibri"/>
                <a:cs typeface="Calibri"/>
              </a:rPr>
              <a:t> </a:t>
            </a:r>
            <a:r>
              <a:rPr sz="2400" b="1" spc="-10" dirty="0">
                <a:solidFill>
                  <a:srgbClr val="404040"/>
                </a:solidFill>
                <a:latin typeface="Calibri"/>
                <a:cs typeface="Calibri"/>
              </a:rPr>
              <a:t>liason</a:t>
            </a:r>
            <a:r>
              <a:rPr sz="2400" b="1" dirty="0">
                <a:solidFill>
                  <a:srgbClr val="404040"/>
                </a:solidFill>
                <a:latin typeface="Calibri"/>
                <a:cs typeface="Calibri"/>
              </a:rPr>
              <a:t> </a:t>
            </a:r>
            <a:r>
              <a:rPr sz="2400" b="1" spc="-20" dirty="0">
                <a:solidFill>
                  <a:srgbClr val="404040"/>
                </a:solidFill>
                <a:latin typeface="Calibri"/>
                <a:cs typeface="Calibri"/>
              </a:rPr>
              <a:t>wit</a:t>
            </a:r>
            <a:r>
              <a:rPr sz="2400" b="1" spc="-15" dirty="0">
                <a:solidFill>
                  <a:srgbClr val="404040"/>
                </a:solidFill>
                <a:latin typeface="Calibri"/>
                <a:cs typeface="Calibri"/>
              </a:rPr>
              <a:t>h</a:t>
            </a:r>
            <a:r>
              <a:rPr sz="2400" b="1" spc="-10" dirty="0">
                <a:solidFill>
                  <a:srgbClr val="404040"/>
                </a:solidFill>
                <a:latin typeface="Calibri"/>
                <a:cs typeface="Calibri"/>
              </a:rPr>
              <a:t> </a:t>
            </a:r>
            <a:r>
              <a:rPr sz="2400" b="1" spc="-15" dirty="0">
                <a:solidFill>
                  <a:srgbClr val="404040"/>
                </a:solidFill>
                <a:latin typeface="Calibri"/>
                <a:cs typeface="Calibri"/>
              </a:rPr>
              <a:t>E</a:t>
            </a:r>
            <a:r>
              <a:rPr sz="2400" b="1" spc="-10" dirty="0">
                <a:solidFill>
                  <a:srgbClr val="404040"/>
                </a:solidFill>
                <a:latin typeface="Calibri"/>
                <a:cs typeface="Calibri"/>
              </a:rPr>
              <a:t>R</a:t>
            </a:r>
            <a:r>
              <a:rPr sz="2400" b="1" dirty="0">
                <a:solidFill>
                  <a:srgbClr val="404040"/>
                </a:solidFill>
                <a:latin typeface="Calibri"/>
                <a:cs typeface="Calibri"/>
              </a:rPr>
              <a:t>M </a:t>
            </a:r>
            <a:r>
              <a:rPr sz="2400" b="1" spc="-65" dirty="0">
                <a:solidFill>
                  <a:srgbClr val="404040"/>
                </a:solidFill>
                <a:latin typeface="Calibri"/>
                <a:cs typeface="Calibri"/>
              </a:rPr>
              <a:t>T</a:t>
            </a:r>
            <a:r>
              <a:rPr sz="2400" b="1" dirty="0">
                <a:solidFill>
                  <a:srgbClr val="404040"/>
                </a:solidFill>
                <a:latin typeface="Calibri"/>
                <a:cs typeface="Calibri"/>
              </a:rPr>
              <a:t>G</a:t>
            </a:r>
            <a:r>
              <a:rPr sz="2400" b="1" spc="-20" dirty="0">
                <a:solidFill>
                  <a:srgbClr val="404040"/>
                </a:solidFill>
                <a:latin typeface="Calibri"/>
                <a:cs typeface="Calibri"/>
              </a:rPr>
              <a:t> 30</a:t>
            </a:r>
            <a:r>
              <a:rPr sz="2400" b="1" spc="-15" dirty="0">
                <a:solidFill>
                  <a:srgbClr val="404040"/>
                </a:solidFill>
                <a:latin typeface="Calibri"/>
                <a:cs typeface="Calibri"/>
              </a:rPr>
              <a:t> </a:t>
            </a:r>
            <a:r>
              <a:rPr sz="2400" b="1" spc="-45" dirty="0">
                <a:solidFill>
                  <a:srgbClr val="404040"/>
                </a:solidFill>
                <a:latin typeface="Calibri"/>
                <a:cs typeface="Calibri"/>
              </a:rPr>
              <a:t>P</a:t>
            </a:r>
            <a:r>
              <a:rPr sz="2400" b="1" spc="-15" dirty="0">
                <a:solidFill>
                  <a:srgbClr val="404040"/>
                </a:solidFill>
                <a:latin typeface="Calibri"/>
                <a:cs typeface="Calibri"/>
              </a:rPr>
              <a:t>o</a:t>
            </a:r>
            <a:r>
              <a:rPr sz="2400" b="1" spc="-5" dirty="0">
                <a:solidFill>
                  <a:srgbClr val="404040"/>
                </a:solidFill>
                <a:latin typeface="Calibri"/>
                <a:cs typeface="Calibri"/>
              </a:rPr>
              <a:t>s</a:t>
            </a:r>
            <a:r>
              <a:rPr sz="2400" b="1" spc="-10" dirty="0">
                <a:solidFill>
                  <a:srgbClr val="404040"/>
                </a:solidFill>
                <a:latin typeface="Calibri"/>
                <a:cs typeface="Calibri"/>
              </a:rPr>
              <a:t>sib</a:t>
            </a:r>
            <a:r>
              <a:rPr sz="2400" b="1" spc="-15" dirty="0">
                <a:solidFill>
                  <a:srgbClr val="404040"/>
                </a:solidFill>
                <a:latin typeface="Calibri"/>
                <a:cs typeface="Calibri"/>
              </a:rPr>
              <a:t>l</a:t>
            </a:r>
            <a:r>
              <a:rPr sz="2400" b="1" dirty="0">
                <a:solidFill>
                  <a:srgbClr val="404040"/>
                </a:solidFill>
                <a:latin typeface="Calibri"/>
                <a:cs typeface="Calibri"/>
              </a:rPr>
              <a:t>e </a:t>
            </a:r>
            <a:r>
              <a:rPr sz="2400" b="1" spc="-35" dirty="0">
                <a:solidFill>
                  <a:srgbClr val="404040"/>
                </a:solidFill>
                <a:latin typeface="Calibri"/>
                <a:cs typeface="Calibri"/>
              </a:rPr>
              <a:t>S</a:t>
            </a:r>
            <a:r>
              <a:rPr sz="2400" b="1" spc="-5" dirty="0">
                <a:solidFill>
                  <a:srgbClr val="404040"/>
                </a:solidFill>
                <a:latin typeface="Calibri"/>
                <a:cs typeface="Calibri"/>
              </a:rPr>
              <a:t>T</a:t>
            </a:r>
            <a:r>
              <a:rPr sz="2400" b="1" spc="15" dirty="0">
                <a:solidFill>
                  <a:srgbClr val="404040"/>
                </a:solidFill>
                <a:latin typeface="Calibri"/>
                <a:cs typeface="Calibri"/>
              </a:rPr>
              <a:t>F</a:t>
            </a:r>
            <a:r>
              <a:rPr sz="2400" b="1" spc="-130" dirty="0">
                <a:solidFill>
                  <a:srgbClr val="404040"/>
                </a:solidFill>
                <a:latin typeface="Calibri"/>
                <a:cs typeface="Calibri"/>
              </a:rPr>
              <a:t>’</a:t>
            </a:r>
            <a:r>
              <a:rPr sz="2400" b="1" spc="-10" dirty="0">
                <a:solidFill>
                  <a:srgbClr val="404040"/>
                </a:solidFill>
                <a:latin typeface="Calibri"/>
                <a:cs typeface="Calibri"/>
              </a:rPr>
              <a:t>s</a:t>
            </a:r>
            <a:r>
              <a:rPr sz="2400" b="1" spc="-15" dirty="0">
                <a:solidFill>
                  <a:srgbClr val="404040"/>
                </a:solidFill>
                <a:latin typeface="Calibri"/>
                <a:cs typeface="Calibri"/>
              </a:rPr>
              <a:t> </a:t>
            </a:r>
            <a:r>
              <a:rPr sz="2400" b="1" spc="-10" dirty="0">
                <a:solidFill>
                  <a:srgbClr val="404040"/>
                </a:solidFill>
                <a:latin typeface="Calibri"/>
                <a:cs typeface="Calibri"/>
              </a:rPr>
              <a:t>in </a:t>
            </a:r>
            <a:r>
              <a:rPr sz="2400" b="1" spc="-15" dirty="0">
                <a:solidFill>
                  <a:srgbClr val="404040"/>
                </a:solidFill>
                <a:latin typeface="Calibri"/>
                <a:cs typeface="Calibri"/>
              </a:rPr>
              <a:t>E</a:t>
            </a:r>
            <a:r>
              <a:rPr sz="2400" b="1" spc="-25" dirty="0">
                <a:solidFill>
                  <a:srgbClr val="404040"/>
                </a:solidFill>
                <a:latin typeface="Calibri"/>
                <a:cs typeface="Calibri"/>
              </a:rPr>
              <a:t>T</a:t>
            </a:r>
            <a:r>
              <a:rPr sz="2400" b="1" spc="-10" dirty="0">
                <a:solidFill>
                  <a:srgbClr val="404040"/>
                </a:solidFill>
                <a:latin typeface="Calibri"/>
                <a:cs typeface="Calibri"/>
              </a:rPr>
              <a:t>SI</a:t>
            </a:r>
            <a:endParaRPr sz="2400" dirty="0">
              <a:latin typeface="Calibri"/>
              <a:cs typeface="Calibri"/>
            </a:endParaRPr>
          </a:p>
          <a:p>
            <a:pPr marL="413384" indent="-286385">
              <a:lnSpc>
                <a:spcPct val="100000"/>
              </a:lnSpc>
              <a:spcBef>
                <a:spcPts val="505"/>
              </a:spcBef>
              <a:buClr>
                <a:srgbClr val="1F487C"/>
              </a:buClr>
              <a:buSzPct val="120000"/>
              <a:buFont typeface="Arial"/>
              <a:buChar char="•"/>
              <a:tabLst>
                <a:tab pos="414020" algn="l"/>
              </a:tabLst>
            </a:pPr>
            <a:r>
              <a:rPr sz="2000" dirty="0">
                <a:solidFill>
                  <a:srgbClr val="404040"/>
                </a:solidFill>
                <a:latin typeface="Calibri"/>
                <a:cs typeface="Calibri"/>
              </a:rPr>
              <a:t>Jo</a:t>
            </a:r>
            <a:r>
              <a:rPr sz="2000" spc="-10" dirty="0">
                <a:solidFill>
                  <a:srgbClr val="404040"/>
                </a:solidFill>
                <a:latin typeface="Calibri"/>
                <a:cs typeface="Calibri"/>
              </a:rPr>
              <a:t>i</a:t>
            </a:r>
            <a:r>
              <a:rPr sz="2000" spc="-25" dirty="0">
                <a:solidFill>
                  <a:srgbClr val="404040"/>
                </a:solidFill>
                <a:latin typeface="Calibri"/>
                <a:cs typeface="Calibri"/>
              </a:rPr>
              <a:t>n</a:t>
            </a:r>
            <a:r>
              <a:rPr sz="2000" dirty="0">
                <a:solidFill>
                  <a:srgbClr val="404040"/>
                </a:solidFill>
                <a:latin typeface="Calibri"/>
                <a:cs typeface="Calibri"/>
              </a:rPr>
              <a:t>t </a:t>
            </a:r>
            <a:r>
              <a:rPr sz="2000" spc="-10" dirty="0">
                <a:solidFill>
                  <a:srgbClr val="404040"/>
                </a:solidFill>
                <a:latin typeface="Calibri"/>
                <a:cs typeface="Calibri"/>
              </a:rPr>
              <a:t>S</a:t>
            </a:r>
            <a:r>
              <a:rPr sz="2000" spc="-5" dirty="0">
                <a:solidFill>
                  <a:srgbClr val="404040"/>
                </a:solidFill>
                <a:latin typeface="Calibri"/>
                <a:cs typeface="Calibri"/>
              </a:rPr>
              <a:t>T</a:t>
            </a:r>
            <a:r>
              <a:rPr sz="2000" dirty="0">
                <a:solidFill>
                  <a:srgbClr val="404040"/>
                </a:solidFill>
                <a:latin typeface="Calibri"/>
                <a:cs typeface="Calibri"/>
              </a:rPr>
              <a:t>F </a:t>
            </a:r>
            <a:r>
              <a:rPr sz="2000" spc="-10" dirty="0">
                <a:solidFill>
                  <a:srgbClr val="404040"/>
                </a:solidFill>
                <a:latin typeface="Calibri"/>
                <a:cs typeface="Calibri"/>
              </a:rPr>
              <a:t>w</a:t>
            </a:r>
            <a:r>
              <a:rPr sz="2000" dirty="0">
                <a:solidFill>
                  <a:srgbClr val="404040"/>
                </a:solidFill>
                <a:latin typeface="Calibri"/>
                <a:cs typeface="Calibri"/>
              </a:rPr>
              <a:t>ith</a:t>
            </a:r>
            <a:r>
              <a:rPr sz="2000" spc="-15" dirty="0">
                <a:solidFill>
                  <a:srgbClr val="404040"/>
                </a:solidFill>
                <a:latin typeface="Calibri"/>
                <a:cs typeface="Calibri"/>
              </a:rPr>
              <a:t> </a:t>
            </a:r>
            <a:r>
              <a:rPr sz="2000" spc="-5" dirty="0">
                <a:solidFill>
                  <a:srgbClr val="404040"/>
                </a:solidFill>
                <a:latin typeface="Calibri"/>
                <a:cs typeface="Calibri"/>
              </a:rPr>
              <a:t>Sma</a:t>
            </a:r>
            <a:r>
              <a:rPr sz="2000" spc="-10" dirty="0">
                <a:solidFill>
                  <a:srgbClr val="404040"/>
                </a:solidFill>
                <a:latin typeface="Calibri"/>
                <a:cs typeface="Calibri"/>
              </a:rPr>
              <a:t>r</a:t>
            </a:r>
            <a:r>
              <a:rPr sz="2000" dirty="0">
                <a:solidFill>
                  <a:srgbClr val="404040"/>
                </a:solidFill>
                <a:latin typeface="Calibri"/>
                <a:cs typeface="Calibri"/>
              </a:rPr>
              <a:t>t</a:t>
            </a:r>
            <a:r>
              <a:rPr sz="2000" spc="-25" dirty="0">
                <a:solidFill>
                  <a:srgbClr val="404040"/>
                </a:solidFill>
                <a:latin typeface="Calibri"/>
                <a:cs typeface="Calibri"/>
              </a:rPr>
              <a:t>B</a:t>
            </a:r>
            <a:r>
              <a:rPr sz="2000" dirty="0">
                <a:solidFill>
                  <a:srgbClr val="404040"/>
                </a:solidFill>
                <a:latin typeface="Calibri"/>
                <a:cs typeface="Calibri"/>
              </a:rPr>
              <a:t>AN</a:t>
            </a:r>
            <a:r>
              <a:rPr sz="2000" spc="10" dirty="0">
                <a:solidFill>
                  <a:srgbClr val="404040"/>
                </a:solidFill>
                <a:latin typeface="Calibri"/>
                <a:cs typeface="Calibri"/>
              </a:rPr>
              <a:t> </a:t>
            </a:r>
            <a:r>
              <a:rPr sz="2000" dirty="0">
                <a:solidFill>
                  <a:srgbClr val="404040"/>
                </a:solidFill>
                <a:latin typeface="Calibri"/>
                <a:cs typeface="Calibri"/>
              </a:rPr>
              <a:t>and </a:t>
            </a:r>
            <a:r>
              <a:rPr sz="2000" spc="-5" dirty="0">
                <a:solidFill>
                  <a:srgbClr val="404040"/>
                </a:solidFill>
                <a:latin typeface="Calibri"/>
                <a:cs typeface="Calibri"/>
              </a:rPr>
              <a:t>S</a:t>
            </a:r>
            <a:r>
              <a:rPr sz="2000" spc="-10" dirty="0">
                <a:solidFill>
                  <a:srgbClr val="404040"/>
                </a:solidFill>
                <a:latin typeface="Calibri"/>
                <a:cs typeface="Calibri"/>
              </a:rPr>
              <a:t>m</a:t>
            </a:r>
            <a:r>
              <a:rPr sz="2000" dirty="0">
                <a:solidFill>
                  <a:srgbClr val="404040"/>
                </a:solidFill>
                <a:latin typeface="Calibri"/>
                <a:cs typeface="Calibri"/>
              </a:rPr>
              <a:t>art</a:t>
            </a:r>
            <a:r>
              <a:rPr sz="2000" spc="-5" dirty="0">
                <a:solidFill>
                  <a:srgbClr val="404040"/>
                </a:solidFill>
                <a:latin typeface="Calibri"/>
                <a:cs typeface="Calibri"/>
              </a:rPr>
              <a:t>M</a:t>
            </a:r>
            <a:r>
              <a:rPr sz="2000" dirty="0">
                <a:solidFill>
                  <a:srgbClr val="404040"/>
                </a:solidFill>
                <a:latin typeface="Calibri"/>
                <a:cs typeface="Calibri"/>
              </a:rPr>
              <a:t>2M</a:t>
            </a:r>
            <a:endParaRPr sz="2000" dirty="0">
              <a:latin typeface="Calibri"/>
              <a:cs typeface="Calibri"/>
            </a:endParaRPr>
          </a:p>
          <a:p>
            <a:pPr marL="413384" marR="5080" indent="-286385">
              <a:lnSpc>
                <a:spcPct val="100000"/>
              </a:lnSpc>
              <a:spcBef>
                <a:spcPts val="480"/>
              </a:spcBef>
              <a:buClr>
                <a:srgbClr val="1F487C"/>
              </a:buClr>
              <a:buSzPct val="120000"/>
              <a:buFont typeface="Arial"/>
              <a:buChar char="•"/>
              <a:tabLst>
                <a:tab pos="414020" algn="l"/>
              </a:tabLst>
            </a:pPr>
            <a:r>
              <a:rPr sz="2000" spc="-10" dirty="0">
                <a:solidFill>
                  <a:srgbClr val="404040"/>
                </a:solidFill>
                <a:latin typeface="Calibri"/>
                <a:cs typeface="Calibri"/>
              </a:rPr>
              <a:t>S</a:t>
            </a:r>
            <a:r>
              <a:rPr sz="2000" spc="-5" dirty="0">
                <a:solidFill>
                  <a:srgbClr val="404040"/>
                </a:solidFill>
                <a:latin typeface="Calibri"/>
                <a:cs typeface="Calibri"/>
              </a:rPr>
              <a:t>T</a:t>
            </a:r>
            <a:r>
              <a:rPr sz="2000" dirty="0">
                <a:solidFill>
                  <a:srgbClr val="404040"/>
                </a:solidFill>
                <a:latin typeface="Calibri"/>
                <a:cs typeface="Calibri"/>
              </a:rPr>
              <a:t>F e</a:t>
            </a:r>
            <a:r>
              <a:rPr sz="2000" spc="-35" dirty="0">
                <a:solidFill>
                  <a:srgbClr val="404040"/>
                </a:solidFill>
                <a:latin typeface="Calibri"/>
                <a:cs typeface="Calibri"/>
              </a:rPr>
              <a:t>n</a:t>
            </a:r>
            <a:r>
              <a:rPr sz="2000" dirty="0">
                <a:solidFill>
                  <a:srgbClr val="404040"/>
                </a:solidFill>
                <a:latin typeface="Calibri"/>
                <a:cs typeface="Calibri"/>
              </a:rPr>
              <a:t>v</a:t>
            </a:r>
            <a:r>
              <a:rPr sz="2000" spc="-10" dirty="0">
                <a:solidFill>
                  <a:srgbClr val="404040"/>
                </a:solidFill>
                <a:latin typeface="Calibri"/>
                <a:cs typeface="Calibri"/>
              </a:rPr>
              <a:t>i</a:t>
            </a:r>
            <a:r>
              <a:rPr sz="2000" spc="-5" dirty="0">
                <a:solidFill>
                  <a:srgbClr val="404040"/>
                </a:solidFill>
                <a:latin typeface="Calibri"/>
                <a:cs typeface="Calibri"/>
              </a:rPr>
              <a:t>s</a:t>
            </a:r>
            <a:r>
              <a:rPr sz="2000" spc="-10" dirty="0">
                <a:solidFill>
                  <a:srgbClr val="404040"/>
                </a:solidFill>
                <a:latin typeface="Calibri"/>
                <a:cs typeface="Calibri"/>
              </a:rPr>
              <a:t>i</a:t>
            </a:r>
            <a:r>
              <a:rPr sz="2000" spc="-5" dirty="0">
                <a:solidFill>
                  <a:srgbClr val="404040"/>
                </a:solidFill>
                <a:latin typeface="Calibri"/>
                <a:cs typeface="Calibri"/>
              </a:rPr>
              <a:t>one</a:t>
            </a:r>
            <a:r>
              <a:rPr sz="2000" dirty="0">
                <a:solidFill>
                  <a:srgbClr val="404040"/>
                </a:solidFill>
                <a:latin typeface="Calibri"/>
                <a:cs typeface="Calibri"/>
              </a:rPr>
              <a:t>d</a:t>
            </a:r>
            <a:r>
              <a:rPr sz="2000" spc="5" dirty="0">
                <a:solidFill>
                  <a:srgbClr val="404040"/>
                </a:solidFill>
                <a:latin typeface="Calibri"/>
                <a:cs typeface="Calibri"/>
              </a:rPr>
              <a:t> </a:t>
            </a:r>
            <a:r>
              <a:rPr sz="2000" spc="-40" dirty="0">
                <a:solidFill>
                  <a:srgbClr val="404040"/>
                </a:solidFill>
                <a:latin typeface="Calibri"/>
                <a:cs typeface="Calibri"/>
              </a:rPr>
              <a:t>f</a:t>
            </a:r>
            <a:r>
              <a:rPr sz="2000" spc="-5" dirty="0">
                <a:solidFill>
                  <a:srgbClr val="404040"/>
                </a:solidFill>
                <a:latin typeface="Calibri"/>
                <a:cs typeface="Calibri"/>
              </a:rPr>
              <a:t>o</a:t>
            </a:r>
            <a:r>
              <a:rPr sz="2000" dirty="0">
                <a:solidFill>
                  <a:srgbClr val="404040"/>
                </a:solidFill>
                <a:latin typeface="Calibri"/>
                <a:cs typeface="Calibri"/>
              </a:rPr>
              <a:t>r</a:t>
            </a:r>
            <a:r>
              <a:rPr sz="2000" spc="-10" dirty="0">
                <a:solidFill>
                  <a:srgbClr val="404040"/>
                </a:solidFill>
                <a:latin typeface="Calibri"/>
                <a:cs typeface="Calibri"/>
              </a:rPr>
              <a:t> </a:t>
            </a:r>
            <a:r>
              <a:rPr sz="2000" dirty="0">
                <a:solidFill>
                  <a:srgbClr val="404040"/>
                </a:solidFill>
                <a:latin typeface="Calibri"/>
                <a:cs typeface="Calibri"/>
              </a:rPr>
              <a:t>m</a:t>
            </a:r>
            <a:r>
              <a:rPr sz="2000" spc="-10" dirty="0">
                <a:solidFill>
                  <a:srgbClr val="404040"/>
                </a:solidFill>
                <a:latin typeface="Calibri"/>
                <a:cs typeface="Calibri"/>
              </a:rPr>
              <a:t>e</a:t>
            </a:r>
            <a:r>
              <a:rPr sz="2000" spc="-30" dirty="0">
                <a:solidFill>
                  <a:srgbClr val="404040"/>
                </a:solidFill>
                <a:latin typeface="Calibri"/>
                <a:cs typeface="Calibri"/>
              </a:rPr>
              <a:t>r</a:t>
            </a:r>
            <a:r>
              <a:rPr sz="2000" dirty="0">
                <a:solidFill>
                  <a:srgbClr val="404040"/>
                </a:solidFill>
                <a:latin typeface="Calibri"/>
                <a:cs typeface="Calibri"/>
              </a:rPr>
              <a:t>ging</a:t>
            </a:r>
            <a:r>
              <a:rPr sz="2000" spc="-15" dirty="0">
                <a:solidFill>
                  <a:srgbClr val="404040"/>
                </a:solidFill>
                <a:latin typeface="Calibri"/>
                <a:cs typeface="Calibri"/>
              </a:rPr>
              <a:t> </a:t>
            </a:r>
            <a:r>
              <a:rPr sz="2000" dirty="0">
                <a:solidFill>
                  <a:srgbClr val="404040"/>
                </a:solidFill>
                <a:latin typeface="Calibri"/>
                <a:cs typeface="Calibri"/>
              </a:rPr>
              <a:t>and</a:t>
            </a:r>
            <a:r>
              <a:rPr sz="2000" spc="-35" dirty="0">
                <a:solidFill>
                  <a:srgbClr val="404040"/>
                </a:solidFill>
                <a:latin typeface="Calibri"/>
                <a:cs typeface="Calibri"/>
              </a:rPr>
              <a:t>/</a:t>
            </a:r>
            <a:r>
              <a:rPr sz="2000" spc="-5" dirty="0">
                <a:solidFill>
                  <a:srgbClr val="404040"/>
                </a:solidFill>
                <a:latin typeface="Calibri"/>
                <a:cs typeface="Calibri"/>
              </a:rPr>
              <a:t>o</a:t>
            </a:r>
            <a:r>
              <a:rPr sz="2000" dirty="0">
                <a:solidFill>
                  <a:srgbClr val="404040"/>
                </a:solidFill>
                <a:latin typeface="Calibri"/>
                <a:cs typeface="Calibri"/>
              </a:rPr>
              <a:t>r</a:t>
            </a:r>
            <a:r>
              <a:rPr sz="2000" spc="-10" dirty="0">
                <a:solidFill>
                  <a:srgbClr val="404040"/>
                </a:solidFill>
                <a:latin typeface="Calibri"/>
                <a:cs typeface="Calibri"/>
              </a:rPr>
              <a:t> </a:t>
            </a:r>
            <a:r>
              <a:rPr sz="2000" dirty="0">
                <a:solidFill>
                  <a:srgbClr val="404040"/>
                </a:solidFill>
                <a:latin typeface="Calibri"/>
                <a:cs typeface="Calibri"/>
              </a:rPr>
              <a:t>al</a:t>
            </a:r>
            <a:r>
              <a:rPr sz="2000" spc="-10" dirty="0">
                <a:solidFill>
                  <a:srgbClr val="404040"/>
                </a:solidFill>
                <a:latin typeface="Calibri"/>
                <a:cs typeface="Calibri"/>
              </a:rPr>
              <a:t>i</a:t>
            </a:r>
            <a:r>
              <a:rPr sz="2000" dirty="0">
                <a:solidFill>
                  <a:srgbClr val="404040"/>
                </a:solidFill>
                <a:latin typeface="Calibri"/>
                <a:cs typeface="Calibri"/>
              </a:rPr>
              <a:t>g</a:t>
            </a:r>
            <a:r>
              <a:rPr sz="2000" spc="5" dirty="0">
                <a:solidFill>
                  <a:srgbClr val="404040"/>
                </a:solidFill>
                <a:latin typeface="Calibri"/>
                <a:cs typeface="Calibri"/>
              </a:rPr>
              <a:t>n</a:t>
            </a:r>
            <a:r>
              <a:rPr sz="2000" dirty="0">
                <a:solidFill>
                  <a:srgbClr val="404040"/>
                </a:solidFill>
                <a:latin typeface="Calibri"/>
                <a:cs typeface="Calibri"/>
              </a:rPr>
              <a:t>ing</a:t>
            </a:r>
            <a:r>
              <a:rPr sz="2000" spc="-25" dirty="0">
                <a:solidFill>
                  <a:srgbClr val="404040"/>
                </a:solidFill>
                <a:latin typeface="Calibri"/>
                <a:cs typeface="Calibri"/>
              </a:rPr>
              <a:t> </a:t>
            </a:r>
            <a:r>
              <a:rPr sz="2000" dirty="0">
                <a:solidFill>
                  <a:srgbClr val="404040"/>
                </a:solidFill>
                <a:latin typeface="Calibri"/>
                <a:cs typeface="Calibri"/>
              </a:rPr>
              <a:t>the</a:t>
            </a:r>
            <a:r>
              <a:rPr sz="2000" spc="20" dirty="0">
                <a:solidFill>
                  <a:srgbClr val="404040"/>
                </a:solidFill>
                <a:latin typeface="Calibri"/>
                <a:cs typeface="Calibri"/>
              </a:rPr>
              <a:t> </a:t>
            </a:r>
            <a:r>
              <a:rPr sz="2000" spc="-5" dirty="0">
                <a:solidFill>
                  <a:srgbClr val="404040"/>
                </a:solidFill>
                <a:latin typeface="Calibri"/>
                <a:cs typeface="Calibri"/>
              </a:rPr>
              <a:t>Smart</a:t>
            </a:r>
            <a:r>
              <a:rPr sz="2000" spc="-25" dirty="0">
                <a:solidFill>
                  <a:srgbClr val="404040"/>
                </a:solidFill>
                <a:latin typeface="Calibri"/>
                <a:cs typeface="Calibri"/>
              </a:rPr>
              <a:t>B</a:t>
            </a:r>
            <a:r>
              <a:rPr sz="2000" dirty="0">
                <a:solidFill>
                  <a:srgbClr val="404040"/>
                </a:solidFill>
                <a:latin typeface="Calibri"/>
                <a:cs typeface="Calibri"/>
              </a:rPr>
              <a:t>AN</a:t>
            </a:r>
            <a:r>
              <a:rPr sz="2000" spc="10" dirty="0">
                <a:solidFill>
                  <a:srgbClr val="404040"/>
                </a:solidFill>
                <a:latin typeface="Calibri"/>
                <a:cs typeface="Calibri"/>
              </a:rPr>
              <a:t> </a:t>
            </a:r>
            <a:r>
              <a:rPr sz="2000" spc="-5" dirty="0">
                <a:solidFill>
                  <a:srgbClr val="404040"/>
                </a:solidFill>
                <a:latin typeface="Calibri"/>
                <a:cs typeface="Calibri"/>
              </a:rPr>
              <a:t>o</a:t>
            </a:r>
            <a:r>
              <a:rPr sz="2000" spc="-25" dirty="0">
                <a:solidFill>
                  <a:srgbClr val="404040"/>
                </a:solidFill>
                <a:latin typeface="Calibri"/>
                <a:cs typeface="Calibri"/>
              </a:rPr>
              <a:t>nt</a:t>
            </a:r>
            <a:r>
              <a:rPr sz="2000" spc="-5" dirty="0">
                <a:solidFill>
                  <a:srgbClr val="404040"/>
                </a:solidFill>
                <a:latin typeface="Calibri"/>
                <a:cs typeface="Calibri"/>
              </a:rPr>
              <a:t>olog</a:t>
            </a:r>
            <a:r>
              <a:rPr sz="2000" dirty="0">
                <a:solidFill>
                  <a:srgbClr val="404040"/>
                </a:solidFill>
                <a:latin typeface="Calibri"/>
                <a:cs typeface="Calibri"/>
              </a:rPr>
              <a:t>y</a:t>
            </a:r>
            <a:r>
              <a:rPr sz="2000" spc="-25" dirty="0">
                <a:solidFill>
                  <a:srgbClr val="404040"/>
                </a:solidFill>
                <a:latin typeface="Calibri"/>
                <a:cs typeface="Calibri"/>
              </a:rPr>
              <a:t> </a:t>
            </a:r>
            <a:r>
              <a:rPr sz="2000" dirty="0">
                <a:solidFill>
                  <a:srgbClr val="404040"/>
                </a:solidFill>
                <a:latin typeface="Calibri"/>
                <a:cs typeface="Calibri"/>
              </a:rPr>
              <a:t>w</a:t>
            </a:r>
            <a:r>
              <a:rPr sz="2000" spc="-10" dirty="0">
                <a:solidFill>
                  <a:srgbClr val="404040"/>
                </a:solidFill>
                <a:latin typeface="Calibri"/>
                <a:cs typeface="Calibri"/>
              </a:rPr>
              <a:t>i</a:t>
            </a:r>
            <a:r>
              <a:rPr sz="2000" dirty="0">
                <a:solidFill>
                  <a:srgbClr val="404040"/>
                </a:solidFill>
                <a:latin typeface="Calibri"/>
                <a:cs typeface="Calibri"/>
              </a:rPr>
              <a:t>th </a:t>
            </a:r>
            <a:r>
              <a:rPr sz="2000" spc="-10" dirty="0">
                <a:solidFill>
                  <a:srgbClr val="404040"/>
                </a:solidFill>
                <a:latin typeface="Calibri"/>
                <a:cs typeface="Calibri"/>
              </a:rPr>
              <a:t>S</a:t>
            </a:r>
            <a:r>
              <a:rPr sz="2000" dirty="0">
                <a:solidFill>
                  <a:srgbClr val="404040"/>
                </a:solidFill>
                <a:latin typeface="Calibri"/>
                <a:cs typeface="Calibri"/>
              </a:rPr>
              <a:t>A</a:t>
            </a:r>
            <a:r>
              <a:rPr sz="2000" spc="5" dirty="0">
                <a:solidFill>
                  <a:srgbClr val="404040"/>
                </a:solidFill>
                <a:latin typeface="Calibri"/>
                <a:cs typeface="Calibri"/>
              </a:rPr>
              <a:t>R</a:t>
            </a:r>
            <a:r>
              <a:rPr sz="2000" dirty="0">
                <a:solidFill>
                  <a:srgbClr val="404040"/>
                </a:solidFill>
                <a:latin typeface="Calibri"/>
                <a:cs typeface="Calibri"/>
              </a:rPr>
              <a:t>EF</a:t>
            </a:r>
            <a:r>
              <a:rPr sz="2000" spc="-20" dirty="0">
                <a:solidFill>
                  <a:srgbClr val="404040"/>
                </a:solidFill>
                <a:latin typeface="Calibri"/>
                <a:cs typeface="Calibri"/>
              </a:rPr>
              <a:t> </a:t>
            </a:r>
            <a:r>
              <a:rPr sz="2000" dirty="0">
                <a:solidFill>
                  <a:srgbClr val="404040"/>
                </a:solidFill>
                <a:latin typeface="Calibri"/>
                <a:cs typeface="Calibri"/>
              </a:rPr>
              <a:t>+ </a:t>
            </a:r>
            <a:r>
              <a:rPr sz="2000" spc="-5" dirty="0">
                <a:solidFill>
                  <a:srgbClr val="404040"/>
                </a:solidFill>
                <a:latin typeface="Calibri"/>
                <a:cs typeface="Calibri"/>
              </a:rPr>
              <a:t>one</a:t>
            </a:r>
            <a:r>
              <a:rPr sz="2000" spc="10" dirty="0">
                <a:solidFill>
                  <a:srgbClr val="404040"/>
                </a:solidFill>
                <a:latin typeface="Calibri"/>
                <a:cs typeface="Calibri"/>
              </a:rPr>
              <a:t>M</a:t>
            </a:r>
            <a:r>
              <a:rPr sz="2000" dirty="0">
                <a:solidFill>
                  <a:srgbClr val="404040"/>
                </a:solidFill>
                <a:latin typeface="Calibri"/>
                <a:cs typeface="Calibri"/>
              </a:rPr>
              <a:t>2M</a:t>
            </a:r>
            <a:r>
              <a:rPr sz="2000" spc="-20" dirty="0">
                <a:solidFill>
                  <a:srgbClr val="404040"/>
                </a:solidFill>
                <a:latin typeface="Calibri"/>
                <a:cs typeface="Calibri"/>
              </a:rPr>
              <a:t> </a:t>
            </a:r>
            <a:r>
              <a:rPr sz="2000" spc="-5" dirty="0">
                <a:solidFill>
                  <a:srgbClr val="404040"/>
                </a:solidFill>
                <a:latin typeface="Calibri"/>
                <a:cs typeface="Calibri"/>
              </a:rPr>
              <a:t>o</a:t>
            </a:r>
            <a:r>
              <a:rPr sz="2000" spc="-25" dirty="0">
                <a:solidFill>
                  <a:srgbClr val="404040"/>
                </a:solidFill>
                <a:latin typeface="Calibri"/>
                <a:cs typeface="Calibri"/>
              </a:rPr>
              <a:t>nt</a:t>
            </a:r>
            <a:r>
              <a:rPr sz="2000" spc="-5" dirty="0">
                <a:solidFill>
                  <a:srgbClr val="404040"/>
                </a:solidFill>
                <a:latin typeface="Calibri"/>
                <a:cs typeface="Calibri"/>
              </a:rPr>
              <a:t>ologie</a:t>
            </a:r>
            <a:r>
              <a:rPr sz="2000" dirty="0">
                <a:solidFill>
                  <a:srgbClr val="404040"/>
                </a:solidFill>
                <a:latin typeface="Calibri"/>
                <a:cs typeface="Calibri"/>
              </a:rPr>
              <a:t>s</a:t>
            </a:r>
            <a:endParaRPr sz="2000" dirty="0">
              <a:latin typeface="Calibri"/>
              <a:cs typeface="Calibri"/>
            </a:endParaRPr>
          </a:p>
          <a:p>
            <a:pPr marL="413384" indent="-286385">
              <a:lnSpc>
                <a:spcPct val="100000"/>
              </a:lnSpc>
              <a:spcBef>
                <a:spcPts val="480"/>
              </a:spcBef>
              <a:buClr>
                <a:srgbClr val="1F487C"/>
              </a:buClr>
              <a:buSzPct val="120000"/>
              <a:buFont typeface="Arial"/>
              <a:buChar char="•"/>
              <a:tabLst>
                <a:tab pos="414020" algn="l"/>
              </a:tabLst>
            </a:pPr>
            <a:r>
              <a:rPr sz="2000" spc="-5" dirty="0">
                <a:solidFill>
                  <a:srgbClr val="404040"/>
                </a:solidFill>
                <a:latin typeface="Calibri"/>
                <a:cs typeface="Calibri"/>
              </a:rPr>
              <a:t>Smart</a:t>
            </a:r>
            <a:r>
              <a:rPr sz="2000" spc="-25" dirty="0">
                <a:solidFill>
                  <a:srgbClr val="404040"/>
                </a:solidFill>
                <a:latin typeface="Calibri"/>
                <a:cs typeface="Calibri"/>
              </a:rPr>
              <a:t>B</a:t>
            </a:r>
            <a:r>
              <a:rPr sz="2000" dirty="0">
                <a:solidFill>
                  <a:srgbClr val="404040"/>
                </a:solidFill>
                <a:latin typeface="Calibri"/>
                <a:cs typeface="Calibri"/>
              </a:rPr>
              <a:t>ANs</a:t>
            </a:r>
            <a:r>
              <a:rPr sz="2000" spc="5" dirty="0">
                <a:solidFill>
                  <a:srgbClr val="404040"/>
                </a:solidFill>
                <a:latin typeface="Calibri"/>
                <a:cs typeface="Calibri"/>
              </a:rPr>
              <a:t> </a:t>
            </a:r>
            <a:r>
              <a:rPr sz="2000" spc="-5" dirty="0">
                <a:solidFill>
                  <a:srgbClr val="404040"/>
                </a:solidFill>
                <a:latin typeface="Calibri"/>
                <a:cs typeface="Calibri"/>
              </a:rPr>
              <a:t>securit</a:t>
            </a:r>
            <a:r>
              <a:rPr sz="2000" dirty="0">
                <a:solidFill>
                  <a:srgbClr val="404040"/>
                </a:solidFill>
                <a:latin typeface="Calibri"/>
                <a:cs typeface="Calibri"/>
              </a:rPr>
              <a:t>y</a:t>
            </a:r>
            <a:r>
              <a:rPr sz="2000" spc="5" dirty="0">
                <a:solidFill>
                  <a:srgbClr val="404040"/>
                </a:solidFill>
                <a:latin typeface="Calibri"/>
                <a:cs typeface="Calibri"/>
              </a:rPr>
              <a:t> </a:t>
            </a:r>
            <a:r>
              <a:rPr sz="2000" dirty="0">
                <a:solidFill>
                  <a:srgbClr val="404040"/>
                </a:solidFill>
                <a:latin typeface="Calibri"/>
                <a:cs typeface="Calibri"/>
              </a:rPr>
              <a:t>and </a:t>
            </a:r>
            <a:r>
              <a:rPr sz="2000" spc="-5" dirty="0">
                <a:solidFill>
                  <a:srgbClr val="404040"/>
                </a:solidFill>
                <a:latin typeface="Calibri"/>
                <a:cs typeface="Calibri"/>
              </a:rPr>
              <a:t>pr</a:t>
            </a:r>
            <a:r>
              <a:rPr sz="2000" spc="-10" dirty="0">
                <a:solidFill>
                  <a:srgbClr val="404040"/>
                </a:solidFill>
                <a:latin typeface="Calibri"/>
                <a:cs typeface="Calibri"/>
              </a:rPr>
              <a:t>i</a:t>
            </a:r>
            <a:r>
              <a:rPr sz="2000" spc="-30" dirty="0">
                <a:solidFill>
                  <a:srgbClr val="404040"/>
                </a:solidFill>
                <a:latin typeface="Calibri"/>
                <a:cs typeface="Calibri"/>
              </a:rPr>
              <a:t>v</a:t>
            </a:r>
            <a:r>
              <a:rPr sz="2000" dirty="0">
                <a:solidFill>
                  <a:srgbClr val="404040"/>
                </a:solidFill>
                <a:latin typeface="Calibri"/>
                <a:cs typeface="Calibri"/>
              </a:rPr>
              <a:t>acy</a:t>
            </a:r>
            <a:endParaRPr sz="2000" dirty="0">
              <a:latin typeface="Calibri"/>
              <a:cs typeface="Calibri"/>
            </a:endParaRPr>
          </a:p>
          <a:p>
            <a:pPr marL="413384" marR="367030" indent="-286385">
              <a:lnSpc>
                <a:spcPct val="100000"/>
              </a:lnSpc>
              <a:spcBef>
                <a:spcPts val="480"/>
              </a:spcBef>
              <a:buClr>
                <a:srgbClr val="1F487C"/>
              </a:buClr>
              <a:buSzPct val="120000"/>
              <a:buFont typeface="Arial"/>
              <a:buChar char="•"/>
              <a:tabLst>
                <a:tab pos="414020" algn="l"/>
              </a:tabLst>
            </a:pPr>
            <a:r>
              <a:rPr sz="2000" spc="-5" dirty="0">
                <a:solidFill>
                  <a:srgbClr val="404040"/>
                </a:solidFill>
                <a:latin typeface="Calibri"/>
                <a:cs typeface="Calibri"/>
              </a:rPr>
              <a:t>Sema</a:t>
            </a:r>
            <a:r>
              <a:rPr sz="2000" spc="-20" dirty="0">
                <a:solidFill>
                  <a:srgbClr val="404040"/>
                </a:solidFill>
                <a:latin typeface="Calibri"/>
                <a:cs typeface="Calibri"/>
              </a:rPr>
              <a:t>n</a:t>
            </a:r>
            <a:r>
              <a:rPr sz="2000" dirty="0">
                <a:solidFill>
                  <a:srgbClr val="404040"/>
                </a:solidFill>
                <a:latin typeface="Calibri"/>
                <a:cs typeface="Calibri"/>
              </a:rPr>
              <a:t>tic</a:t>
            </a:r>
            <a:r>
              <a:rPr sz="2000" spc="15" dirty="0">
                <a:solidFill>
                  <a:srgbClr val="404040"/>
                </a:solidFill>
                <a:latin typeface="Calibri"/>
                <a:cs typeface="Calibri"/>
              </a:rPr>
              <a:t> </a:t>
            </a:r>
            <a:r>
              <a:rPr sz="2000" spc="-5" dirty="0">
                <a:solidFill>
                  <a:srgbClr val="404040"/>
                </a:solidFill>
                <a:latin typeface="Calibri"/>
                <a:cs typeface="Calibri"/>
              </a:rPr>
              <a:t>dis</a:t>
            </a:r>
            <a:r>
              <a:rPr sz="2000" spc="-10" dirty="0">
                <a:solidFill>
                  <a:srgbClr val="404040"/>
                </a:solidFill>
                <a:latin typeface="Calibri"/>
                <a:cs typeface="Calibri"/>
              </a:rPr>
              <a:t>c</a:t>
            </a:r>
            <a:r>
              <a:rPr sz="2000" spc="-15" dirty="0">
                <a:solidFill>
                  <a:srgbClr val="404040"/>
                </a:solidFill>
                <a:latin typeface="Calibri"/>
                <a:cs typeface="Calibri"/>
              </a:rPr>
              <a:t>o</a:t>
            </a:r>
            <a:r>
              <a:rPr sz="2000" spc="-30" dirty="0">
                <a:solidFill>
                  <a:srgbClr val="404040"/>
                </a:solidFill>
                <a:latin typeface="Calibri"/>
                <a:cs typeface="Calibri"/>
              </a:rPr>
              <a:t>v</a:t>
            </a:r>
            <a:r>
              <a:rPr sz="2000" dirty="0">
                <a:solidFill>
                  <a:srgbClr val="404040"/>
                </a:solidFill>
                <a:latin typeface="Calibri"/>
                <a:cs typeface="Calibri"/>
              </a:rPr>
              <a:t>ery</a:t>
            </a:r>
            <a:r>
              <a:rPr sz="2000" spc="-30" dirty="0">
                <a:solidFill>
                  <a:srgbClr val="404040"/>
                </a:solidFill>
                <a:latin typeface="Calibri"/>
                <a:cs typeface="Calibri"/>
              </a:rPr>
              <a:t>/</a:t>
            </a:r>
            <a:r>
              <a:rPr sz="2000" dirty="0">
                <a:solidFill>
                  <a:srgbClr val="404040"/>
                </a:solidFill>
                <a:latin typeface="Calibri"/>
                <a:cs typeface="Calibri"/>
              </a:rPr>
              <a:t>ann</a:t>
            </a:r>
            <a:r>
              <a:rPr sz="2000" spc="-5" dirty="0">
                <a:solidFill>
                  <a:srgbClr val="404040"/>
                </a:solidFill>
                <a:latin typeface="Calibri"/>
                <a:cs typeface="Calibri"/>
              </a:rPr>
              <a:t>o</a:t>
            </a:r>
            <a:r>
              <a:rPr sz="2000" spc="-25" dirty="0">
                <a:solidFill>
                  <a:srgbClr val="404040"/>
                </a:solidFill>
                <a:latin typeface="Calibri"/>
                <a:cs typeface="Calibri"/>
              </a:rPr>
              <a:t>ta</a:t>
            </a:r>
            <a:r>
              <a:rPr sz="2000" dirty="0">
                <a:solidFill>
                  <a:srgbClr val="404040"/>
                </a:solidFill>
                <a:latin typeface="Calibri"/>
                <a:cs typeface="Calibri"/>
              </a:rPr>
              <a:t>tion/</a:t>
            </a:r>
            <a:r>
              <a:rPr sz="2000" spc="5" dirty="0">
                <a:solidFill>
                  <a:srgbClr val="404040"/>
                </a:solidFill>
                <a:latin typeface="Calibri"/>
                <a:cs typeface="Calibri"/>
              </a:rPr>
              <a:t>b</a:t>
            </a:r>
            <a:r>
              <a:rPr sz="2000" dirty="0">
                <a:solidFill>
                  <a:srgbClr val="404040"/>
                </a:solidFill>
                <a:latin typeface="Calibri"/>
                <a:cs typeface="Calibri"/>
              </a:rPr>
              <a:t>inding</a:t>
            </a:r>
            <a:r>
              <a:rPr sz="2000" spc="-50" dirty="0">
                <a:solidFill>
                  <a:srgbClr val="404040"/>
                </a:solidFill>
                <a:latin typeface="Calibri"/>
                <a:cs typeface="Calibri"/>
              </a:rPr>
              <a:t> </a:t>
            </a:r>
            <a:r>
              <a:rPr sz="2000" dirty="0">
                <a:solidFill>
                  <a:srgbClr val="404040"/>
                </a:solidFill>
                <a:latin typeface="Calibri"/>
                <a:cs typeface="Calibri"/>
              </a:rPr>
              <a:t>m</a:t>
            </a:r>
            <a:r>
              <a:rPr sz="2000" spc="-10" dirty="0">
                <a:solidFill>
                  <a:srgbClr val="404040"/>
                </a:solidFill>
                <a:latin typeface="Calibri"/>
                <a:cs typeface="Calibri"/>
              </a:rPr>
              <a:t>e</a:t>
            </a:r>
            <a:r>
              <a:rPr sz="2000" dirty="0">
                <a:solidFill>
                  <a:srgbClr val="404040"/>
                </a:solidFill>
                <a:latin typeface="Calibri"/>
                <a:cs typeface="Calibri"/>
              </a:rPr>
              <a:t>c</a:t>
            </a:r>
            <a:r>
              <a:rPr sz="2000" spc="5" dirty="0">
                <a:solidFill>
                  <a:srgbClr val="404040"/>
                </a:solidFill>
                <a:latin typeface="Calibri"/>
                <a:cs typeface="Calibri"/>
              </a:rPr>
              <a:t>h</a:t>
            </a:r>
            <a:r>
              <a:rPr sz="2000" dirty="0">
                <a:solidFill>
                  <a:srgbClr val="404040"/>
                </a:solidFill>
                <a:latin typeface="Calibri"/>
                <a:cs typeface="Calibri"/>
              </a:rPr>
              <a:t>anis</a:t>
            </a:r>
            <a:r>
              <a:rPr sz="2000" spc="-10" dirty="0">
                <a:solidFill>
                  <a:srgbClr val="404040"/>
                </a:solidFill>
                <a:latin typeface="Calibri"/>
                <a:cs typeface="Calibri"/>
              </a:rPr>
              <a:t>m</a:t>
            </a:r>
            <a:r>
              <a:rPr sz="2000" dirty="0">
                <a:solidFill>
                  <a:srgbClr val="404040"/>
                </a:solidFill>
                <a:latin typeface="Calibri"/>
                <a:cs typeface="Calibri"/>
              </a:rPr>
              <a:t>s</a:t>
            </a:r>
            <a:r>
              <a:rPr sz="2000" spc="10" dirty="0">
                <a:solidFill>
                  <a:srgbClr val="404040"/>
                </a:solidFill>
                <a:latin typeface="Calibri"/>
                <a:cs typeface="Calibri"/>
              </a:rPr>
              <a:t> </a:t>
            </a:r>
            <a:r>
              <a:rPr sz="2000" spc="-40" dirty="0">
                <a:solidFill>
                  <a:srgbClr val="404040"/>
                </a:solidFill>
                <a:latin typeface="Calibri"/>
                <a:cs typeface="Calibri"/>
              </a:rPr>
              <a:t>f</a:t>
            </a:r>
            <a:r>
              <a:rPr sz="2000" spc="-5" dirty="0">
                <a:solidFill>
                  <a:srgbClr val="404040"/>
                </a:solidFill>
                <a:latin typeface="Calibri"/>
                <a:cs typeface="Calibri"/>
              </a:rPr>
              <a:t>o</a:t>
            </a:r>
            <a:r>
              <a:rPr sz="2000" dirty="0">
                <a:solidFill>
                  <a:srgbClr val="404040"/>
                </a:solidFill>
                <a:latin typeface="Calibri"/>
                <a:cs typeface="Calibri"/>
              </a:rPr>
              <a:t>r</a:t>
            </a:r>
            <a:r>
              <a:rPr sz="2000" spc="-10" dirty="0">
                <a:solidFill>
                  <a:srgbClr val="404040"/>
                </a:solidFill>
                <a:latin typeface="Calibri"/>
                <a:cs typeface="Calibri"/>
              </a:rPr>
              <a:t> c</a:t>
            </a:r>
            <a:r>
              <a:rPr sz="2000" spc="-5" dirty="0">
                <a:solidFill>
                  <a:srgbClr val="404040"/>
                </a:solidFill>
                <a:latin typeface="Calibri"/>
                <a:cs typeface="Calibri"/>
              </a:rPr>
              <a:t>on</a:t>
            </a:r>
            <a:r>
              <a:rPr sz="2000" spc="-25" dirty="0">
                <a:solidFill>
                  <a:srgbClr val="404040"/>
                </a:solidFill>
                <a:latin typeface="Calibri"/>
                <a:cs typeface="Calibri"/>
              </a:rPr>
              <a:t>s</a:t>
            </a:r>
            <a:r>
              <a:rPr sz="2000" dirty="0">
                <a:solidFill>
                  <a:srgbClr val="404040"/>
                </a:solidFill>
                <a:latin typeface="Calibri"/>
                <a:cs typeface="Calibri"/>
              </a:rPr>
              <a:t>t</a:t>
            </a:r>
            <a:r>
              <a:rPr sz="2000" spc="-40" dirty="0">
                <a:solidFill>
                  <a:srgbClr val="404040"/>
                </a:solidFill>
                <a:latin typeface="Calibri"/>
                <a:cs typeface="Calibri"/>
              </a:rPr>
              <a:t>r</a:t>
            </a:r>
            <a:r>
              <a:rPr sz="2000" dirty="0">
                <a:solidFill>
                  <a:srgbClr val="404040"/>
                </a:solidFill>
                <a:latin typeface="Calibri"/>
                <a:cs typeface="Calibri"/>
              </a:rPr>
              <a:t>ained </a:t>
            </a:r>
            <a:r>
              <a:rPr sz="2000" spc="-5" dirty="0">
                <a:solidFill>
                  <a:srgbClr val="404040"/>
                </a:solidFill>
                <a:latin typeface="Calibri"/>
                <a:cs typeface="Calibri"/>
              </a:rPr>
              <a:t>no</a:t>
            </a:r>
            <a:r>
              <a:rPr sz="2000" spc="5" dirty="0">
                <a:solidFill>
                  <a:srgbClr val="404040"/>
                </a:solidFill>
                <a:latin typeface="Calibri"/>
                <a:cs typeface="Calibri"/>
              </a:rPr>
              <a:t>d</a:t>
            </a:r>
            <a:r>
              <a:rPr sz="2000" dirty="0">
                <a:solidFill>
                  <a:srgbClr val="404040"/>
                </a:solidFill>
                <a:latin typeface="Calibri"/>
                <a:cs typeface="Calibri"/>
              </a:rPr>
              <a:t>es/Things</a:t>
            </a:r>
            <a:endParaRPr sz="2000" dirty="0">
              <a:latin typeface="Calibri"/>
              <a:cs typeface="Calibri"/>
            </a:endParaRPr>
          </a:p>
          <a:p>
            <a:pPr marL="12700">
              <a:lnSpc>
                <a:spcPct val="100000"/>
              </a:lnSpc>
              <a:spcBef>
                <a:spcPts val="545"/>
              </a:spcBef>
              <a:tabLst>
                <a:tab pos="7100570" algn="l"/>
              </a:tabLst>
            </a:pPr>
            <a:r>
              <a:rPr sz="2400" b="1" spc="-20" dirty="0">
                <a:solidFill>
                  <a:srgbClr val="404040"/>
                </a:solidFill>
                <a:latin typeface="Calibri"/>
                <a:cs typeface="Calibri"/>
              </a:rPr>
              <a:t>C</a:t>
            </a:r>
            <a:r>
              <a:rPr sz="2400" b="1" spc="-10" dirty="0">
                <a:solidFill>
                  <a:srgbClr val="404040"/>
                </a:solidFill>
                <a:latin typeface="Calibri"/>
                <a:cs typeface="Calibri"/>
              </a:rPr>
              <a:t>olla</a:t>
            </a:r>
            <a:r>
              <a:rPr sz="2400" b="1" spc="-25" dirty="0">
                <a:solidFill>
                  <a:srgbClr val="404040"/>
                </a:solidFill>
                <a:latin typeface="Calibri"/>
                <a:cs typeface="Calibri"/>
              </a:rPr>
              <a:t>b</a:t>
            </a:r>
            <a:r>
              <a:rPr sz="2400" b="1" dirty="0">
                <a:solidFill>
                  <a:srgbClr val="404040"/>
                </a:solidFill>
                <a:latin typeface="Calibri"/>
                <a:cs typeface="Calibri"/>
              </a:rPr>
              <a:t>o</a:t>
            </a:r>
            <a:r>
              <a:rPr sz="2400" b="1" spc="-45" dirty="0">
                <a:solidFill>
                  <a:srgbClr val="404040"/>
                </a:solidFill>
                <a:latin typeface="Calibri"/>
                <a:cs typeface="Calibri"/>
              </a:rPr>
              <a:t>r</a:t>
            </a:r>
            <a:r>
              <a:rPr sz="2400" b="1" spc="-40" dirty="0">
                <a:solidFill>
                  <a:srgbClr val="404040"/>
                </a:solidFill>
                <a:latin typeface="Calibri"/>
                <a:cs typeface="Calibri"/>
              </a:rPr>
              <a:t>a</a:t>
            </a:r>
            <a:r>
              <a:rPr sz="2400" b="1" spc="-10" dirty="0">
                <a:solidFill>
                  <a:srgbClr val="404040"/>
                </a:solidFill>
                <a:latin typeface="Calibri"/>
                <a:cs typeface="Calibri"/>
              </a:rPr>
              <a:t>t</a:t>
            </a:r>
            <a:r>
              <a:rPr sz="2400" b="1" spc="-20" dirty="0">
                <a:solidFill>
                  <a:srgbClr val="404040"/>
                </a:solidFill>
                <a:latin typeface="Calibri"/>
                <a:cs typeface="Calibri"/>
              </a:rPr>
              <a:t>i</a:t>
            </a:r>
            <a:r>
              <a:rPr sz="2400" b="1" spc="-15" dirty="0">
                <a:solidFill>
                  <a:srgbClr val="404040"/>
                </a:solidFill>
                <a:latin typeface="Calibri"/>
                <a:cs typeface="Calibri"/>
              </a:rPr>
              <a:t>on</a:t>
            </a:r>
            <a:r>
              <a:rPr sz="2400" b="1" spc="-10" dirty="0">
                <a:solidFill>
                  <a:srgbClr val="404040"/>
                </a:solidFill>
                <a:latin typeface="Calibri"/>
                <a:cs typeface="Calibri"/>
              </a:rPr>
              <a:t> </a:t>
            </a:r>
            <a:r>
              <a:rPr sz="2400" b="1" spc="-20" dirty="0">
                <a:solidFill>
                  <a:srgbClr val="404040"/>
                </a:solidFill>
                <a:latin typeface="Calibri"/>
                <a:cs typeface="Calibri"/>
              </a:rPr>
              <a:t>wit</a:t>
            </a:r>
            <a:r>
              <a:rPr sz="2400" b="1" spc="-15" dirty="0">
                <a:solidFill>
                  <a:srgbClr val="404040"/>
                </a:solidFill>
                <a:latin typeface="Calibri"/>
                <a:cs typeface="Calibri"/>
              </a:rPr>
              <a:t>h</a:t>
            </a:r>
            <a:r>
              <a:rPr sz="2400" b="1" spc="-10" dirty="0">
                <a:solidFill>
                  <a:srgbClr val="404040"/>
                </a:solidFill>
                <a:latin typeface="Calibri"/>
                <a:cs typeface="Calibri"/>
              </a:rPr>
              <a:t> </a:t>
            </a:r>
            <a:r>
              <a:rPr sz="2400" b="1" spc="-45" dirty="0">
                <a:solidFill>
                  <a:srgbClr val="404040"/>
                </a:solidFill>
                <a:latin typeface="Calibri"/>
                <a:cs typeface="Calibri"/>
              </a:rPr>
              <a:t>A</a:t>
            </a:r>
            <a:r>
              <a:rPr sz="2400" b="1" spc="10" dirty="0">
                <a:solidFill>
                  <a:srgbClr val="404040"/>
                </a:solidFill>
                <a:latin typeface="Calibri"/>
                <a:cs typeface="Calibri"/>
              </a:rPr>
              <a:t>C</a:t>
            </a:r>
            <a:r>
              <a:rPr sz="2400" b="1" spc="-20" dirty="0">
                <a:solidFill>
                  <a:srgbClr val="404040"/>
                </a:solidFill>
                <a:latin typeface="Calibri"/>
                <a:cs typeface="Calibri"/>
              </a:rPr>
              <a:t>T</a:t>
            </a:r>
            <a:r>
              <a:rPr sz="2400" b="1" spc="-10" dirty="0">
                <a:solidFill>
                  <a:srgbClr val="404040"/>
                </a:solidFill>
                <a:latin typeface="Calibri"/>
                <a:cs typeface="Calibri"/>
              </a:rPr>
              <a:t>I</a:t>
            </a:r>
            <a:r>
              <a:rPr sz="2400" b="1" spc="-140" dirty="0">
                <a:solidFill>
                  <a:srgbClr val="404040"/>
                </a:solidFill>
                <a:latin typeface="Calibri"/>
                <a:cs typeface="Calibri"/>
              </a:rPr>
              <a:t>V</a:t>
            </a:r>
            <a:r>
              <a:rPr sz="2400" b="1" spc="-45" dirty="0">
                <a:solidFill>
                  <a:srgbClr val="404040"/>
                </a:solidFill>
                <a:latin typeface="Calibri"/>
                <a:cs typeface="Calibri"/>
              </a:rPr>
              <a:t>A</a:t>
            </a:r>
            <a:r>
              <a:rPr sz="2400" b="1" spc="-5" dirty="0">
                <a:solidFill>
                  <a:srgbClr val="404040"/>
                </a:solidFill>
                <a:latin typeface="Calibri"/>
                <a:cs typeface="Calibri"/>
              </a:rPr>
              <a:t>G</a:t>
            </a:r>
            <a:r>
              <a:rPr sz="2400" b="1" dirty="0">
                <a:solidFill>
                  <a:srgbClr val="404040"/>
                </a:solidFill>
                <a:latin typeface="Calibri"/>
                <a:cs typeface="Calibri"/>
              </a:rPr>
              <a:t>E</a:t>
            </a:r>
            <a:r>
              <a:rPr sz="2400" b="1" spc="15" dirty="0">
                <a:solidFill>
                  <a:srgbClr val="404040"/>
                </a:solidFill>
                <a:latin typeface="Calibri"/>
                <a:cs typeface="Calibri"/>
              </a:rPr>
              <a:t> </a:t>
            </a:r>
            <a:r>
              <a:rPr sz="2400" b="1" spc="-5" dirty="0">
                <a:solidFill>
                  <a:srgbClr val="404040"/>
                </a:solidFill>
                <a:latin typeface="Calibri"/>
                <a:cs typeface="Calibri"/>
              </a:rPr>
              <a:t>e</a:t>
            </a:r>
            <a:r>
              <a:rPr sz="2400" b="1" spc="20" dirty="0">
                <a:solidFill>
                  <a:srgbClr val="404040"/>
                </a:solidFill>
                <a:latin typeface="Calibri"/>
                <a:cs typeface="Calibri"/>
              </a:rPr>
              <a:t>.</a:t>
            </a:r>
            <a:r>
              <a:rPr sz="2400" b="1" dirty="0">
                <a:solidFill>
                  <a:srgbClr val="404040"/>
                </a:solidFill>
                <a:latin typeface="Calibri"/>
                <a:cs typeface="Calibri"/>
              </a:rPr>
              <a:t>g.</a:t>
            </a:r>
            <a:r>
              <a:rPr sz="2400" b="1" spc="-5" dirty="0">
                <a:solidFill>
                  <a:srgbClr val="404040"/>
                </a:solidFill>
                <a:latin typeface="Calibri"/>
                <a:cs typeface="Calibri"/>
              </a:rPr>
              <a:t> </a:t>
            </a:r>
            <a:r>
              <a:rPr sz="2400" b="1" spc="-15" dirty="0">
                <a:solidFill>
                  <a:srgbClr val="404040"/>
                </a:solidFill>
                <a:latin typeface="Calibri"/>
                <a:cs typeface="Calibri"/>
              </a:rPr>
              <a:t>on</a:t>
            </a:r>
            <a:r>
              <a:rPr sz="2400" b="1" spc="-20" dirty="0">
                <a:solidFill>
                  <a:srgbClr val="404040"/>
                </a:solidFill>
                <a:latin typeface="Calibri"/>
                <a:cs typeface="Calibri"/>
              </a:rPr>
              <a:t> </a:t>
            </a:r>
            <a:r>
              <a:rPr sz="2400" b="1" spc="-25" dirty="0">
                <a:solidFill>
                  <a:srgbClr val="404040"/>
                </a:solidFill>
                <a:latin typeface="Calibri"/>
                <a:cs typeface="Calibri"/>
              </a:rPr>
              <a:t>w</a:t>
            </a:r>
            <a:r>
              <a:rPr sz="2400" b="1" spc="-5" dirty="0">
                <a:solidFill>
                  <a:srgbClr val="404040"/>
                </a:solidFill>
                <a:latin typeface="Calibri"/>
                <a:cs typeface="Calibri"/>
              </a:rPr>
              <a:t>e</a:t>
            </a:r>
            <a:r>
              <a:rPr sz="2400" b="1" spc="5" dirty="0">
                <a:solidFill>
                  <a:srgbClr val="404040"/>
                </a:solidFill>
                <a:latin typeface="Calibri"/>
                <a:cs typeface="Calibri"/>
              </a:rPr>
              <a:t>a</a:t>
            </a:r>
            <a:r>
              <a:rPr sz="2400" b="1" spc="-50" dirty="0">
                <a:solidFill>
                  <a:srgbClr val="404040"/>
                </a:solidFill>
                <a:latin typeface="Calibri"/>
                <a:cs typeface="Calibri"/>
              </a:rPr>
              <a:t>r</a:t>
            </a:r>
            <a:r>
              <a:rPr sz="2400" b="1" spc="-10" dirty="0">
                <a:solidFill>
                  <a:srgbClr val="404040"/>
                </a:solidFill>
                <a:latin typeface="Calibri"/>
                <a:cs typeface="Calibri"/>
              </a:rPr>
              <a:t>ables,</a:t>
            </a:r>
            <a:r>
              <a:rPr sz="2400" b="1" dirty="0">
                <a:solidFill>
                  <a:srgbClr val="404040"/>
                </a:solidFill>
                <a:latin typeface="Calibri"/>
                <a:cs typeface="Calibri"/>
              </a:rPr>
              <a:t> </a:t>
            </a:r>
            <a:r>
              <a:rPr sz="2400" b="1" spc="-30" dirty="0">
                <a:solidFill>
                  <a:srgbClr val="404040"/>
                </a:solidFill>
                <a:latin typeface="Calibri"/>
                <a:cs typeface="Calibri"/>
              </a:rPr>
              <a:t>W</a:t>
            </a:r>
            <a:r>
              <a:rPr sz="2400" b="1" spc="-45" dirty="0">
                <a:solidFill>
                  <a:srgbClr val="404040"/>
                </a:solidFill>
                <a:latin typeface="Calibri"/>
                <a:cs typeface="Calibri"/>
              </a:rPr>
              <a:t>B</a:t>
            </a:r>
            <a:r>
              <a:rPr sz="2400" b="1" spc="-20" dirty="0">
                <a:solidFill>
                  <a:srgbClr val="404040"/>
                </a:solidFill>
                <a:latin typeface="Calibri"/>
                <a:cs typeface="Calibri"/>
              </a:rPr>
              <a:t>AN</a:t>
            </a:r>
            <a:r>
              <a:rPr sz="2400" b="1" dirty="0">
                <a:solidFill>
                  <a:srgbClr val="404040"/>
                </a:solidFill>
                <a:latin typeface="Calibri"/>
                <a:cs typeface="Calibri"/>
              </a:rPr>
              <a:t>	</a:t>
            </a:r>
            <a:r>
              <a:rPr sz="2400" b="1" spc="-15" dirty="0">
                <a:solidFill>
                  <a:srgbClr val="404040"/>
                </a:solidFill>
                <a:latin typeface="Calibri"/>
                <a:cs typeface="Calibri"/>
              </a:rPr>
              <a:t>a</a:t>
            </a:r>
            <a:r>
              <a:rPr sz="2400" b="1" spc="-25" dirty="0">
                <a:solidFill>
                  <a:srgbClr val="404040"/>
                </a:solidFill>
                <a:latin typeface="Calibri"/>
                <a:cs typeface="Calibri"/>
              </a:rPr>
              <a:t>n</a:t>
            </a:r>
            <a:r>
              <a:rPr sz="2400" b="1" spc="-15" dirty="0">
                <a:solidFill>
                  <a:srgbClr val="404040"/>
                </a:solidFill>
                <a:latin typeface="Calibri"/>
                <a:cs typeface="Calibri"/>
              </a:rPr>
              <a:t>d</a:t>
            </a:r>
            <a:endParaRPr sz="2400" dirty="0">
              <a:latin typeface="Calibri"/>
              <a:cs typeface="Calibri"/>
            </a:endParaRPr>
          </a:p>
          <a:p>
            <a:pPr marL="1514475" indent="-1502410">
              <a:lnSpc>
                <a:spcPct val="100000"/>
              </a:lnSpc>
            </a:pPr>
            <a:r>
              <a:rPr sz="2400" b="1" dirty="0">
                <a:solidFill>
                  <a:srgbClr val="404040"/>
                </a:solidFill>
                <a:latin typeface="Calibri"/>
                <a:cs typeface="Calibri"/>
              </a:rPr>
              <a:t>sema</a:t>
            </a:r>
            <a:r>
              <a:rPr sz="2400" b="1" spc="-30" dirty="0">
                <a:solidFill>
                  <a:srgbClr val="404040"/>
                </a:solidFill>
                <a:latin typeface="Calibri"/>
                <a:cs typeface="Calibri"/>
              </a:rPr>
              <a:t>n</a:t>
            </a:r>
            <a:r>
              <a:rPr sz="2400" b="1" spc="-10" dirty="0">
                <a:solidFill>
                  <a:srgbClr val="404040"/>
                </a:solidFill>
                <a:latin typeface="Calibri"/>
                <a:cs typeface="Calibri"/>
              </a:rPr>
              <a:t>t</a:t>
            </a:r>
            <a:r>
              <a:rPr sz="2400" b="1" spc="-20" dirty="0">
                <a:solidFill>
                  <a:srgbClr val="404040"/>
                </a:solidFill>
                <a:latin typeface="Calibri"/>
                <a:cs typeface="Calibri"/>
              </a:rPr>
              <a:t>i</a:t>
            </a:r>
            <a:r>
              <a:rPr sz="2400" b="1" dirty="0">
                <a:solidFill>
                  <a:srgbClr val="404040"/>
                </a:solidFill>
                <a:latin typeface="Calibri"/>
                <a:cs typeface="Calibri"/>
              </a:rPr>
              <a:t>c i</a:t>
            </a:r>
            <a:r>
              <a:rPr sz="2400" b="1" spc="-35" dirty="0">
                <a:solidFill>
                  <a:srgbClr val="404040"/>
                </a:solidFill>
                <a:latin typeface="Calibri"/>
                <a:cs typeface="Calibri"/>
              </a:rPr>
              <a:t>n</a:t>
            </a:r>
            <a:r>
              <a:rPr sz="2400" b="1" spc="-30" dirty="0">
                <a:solidFill>
                  <a:srgbClr val="404040"/>
                </a:solidFill>
                <a:latin typeface="Calibri"/>
                <a:cs typeface="Calibri"/>
              </a:rPr>
              <a:t>t</a:t>
            </a:r>
            <a:r>
              <a:rPr sz="2400" b="1" spc="-5" dirty="0">
                <a:solidFill>
                  <a:srgbClr val="404040"/>
                </a:solidFill>
                <a:latin typeface="Calibri"/>
                <a:cs typeface="Calibri"/>
              </a:rPr>
              <a:t>e</a:t>
            </a:r>
            <a:r>
              <a:rPr sz="2400" b="1" spc="-20" dirty="0">
                <a:solidFill>
                  <a:srgbClr val="404040"/>
                </a:solidFill>
                <a:latin typeface="Calibri"/>
                <a:cs typeface="Calibri"/>
              </a:rPr>
              <a:t>r</a:t>
            </a:r>
            <a:r>
              <a:rPr sz="2400" b="1" dirty="0">
                <a:solidFill>
                  <a:srgbClr val="404040"/>
                </a:solidFill>
                <a:latin typeface="Calibri"/>
                <a:cs typeface="Calibri"/>
              </a:rPr>
              <a:t>ope</a:t>
            </a:r>
            <a:r>
              <a:rPr sz="2400" b="1" spc="-50" dirty="0">
                <a:solidFill>
                  <a:srgbClr val="404040"/>
                </a:solidFill>
                <a:latin typeface="Calibri"/>
                <a:cs typeface="Calibri"/>
              </a:rPr>
              <a:t>r</a:t>
            </a:r>
            <a:r>
              <a:rPr sz="2400" b="1" spc="-10" dirty="0">
                <a:solidFill>
                  <a:srgbClr val="404040"/>
                </a:solidFill>
                <a:latin typeface="Calibri"/>
                <a:cs typeface="Calibri"/>
              </a:rPr>
              <a:t>abil</a:t>
            </a:r>
            <a:r>
              <a:rPr sz="2400" b="1" spc="-20" dirty="0">
                <a:solidFill>
                  <a:srgbClr val="404040"/>
                </a:solidFill>
                <a:latin typeface="Calibri"/>
                <a:cs typeface="Calibri"/>
              </a:rPr>
              <a:t>i</a:t>
            </a:r>
            <a:r>
              <a:rPr sz="2400" b="1" dirty="0">
                <a:solidFill>
                  <a:srgbClr val="404040"/>
                </a:solidFill>
                <a:latin typeface="Calibri"/>
                <a:cs typeface="Calibri"/>
              </a:rPr>
              <a:t>ty</a:t>
            </a:r>
            <a:r>
              <a:rPr sz="2400" b="1" spc="-20" dirty="0">
                <a:solidFill>
                  <a:srgbClr val="404040"/>
                </a:solidFill>
                <a:latin typeface="Calibri"/>
                <a:cs typeface="Calibri"/>
              </a:rPr>
              <a:t> </a:t>
            </a:r>
            <a:r>
              <a:rPr sz="2400" b="1" spc="-40" dirty="0">
                <a:solidFill>
                  <a:srgbClr val="404040"/>
                </a:solidFill>
                <a:latin typeface="Calibri"/>
                <a:cs typeface="Calibri"/>
              </a:rPr>
              <a:t>f</a:t>
            </a:r>
            <a:r>
              <a:rPr sz="2400" b="1" dirty="0">
                <a:solidFill>
                  <a:srgbClr val="404040"/>
                </a:solidFill>
                <a:latin typeface="Calibri"/>
                <a:cs typeface="Calibri"/>
              </a:rPr>
              <a:t>or</a:t>
            </a:r>
            <a:r>
              <a:rPr sz="2400" b="1" spc="-15" dirty="0">
                <a:solidFill>
                  <a:srgbClr val="404040"/>
                </a:solidFill>
                <a:latin typeface="Calibri"/>
                <a:cs typeface="Calibri"/>
              </a:rPr>
              <a:t> </a:t>
            </a:r>
            <a:r>
              <a:rPr sz="2400" b="1" dirty="0">
                <a:solidFill>
                  <a:srgbClr val="404040"/>
                </a:solidFill>
                <a:latin typeface="Calibri"/>
                <a:cs typeface="Calibri"/>
              </a:rPr>
              <a:t>Act</a:t>
            </a:r>
            <a:r>
              <a:rPr sz="2400" b="1" spc="-10" dirty="0">
                <a:solidFill>
                  <a:srgbClr val="404040"/>
                </a:solidFill>
                <a:latin typeface="Calibri"/>
                <a:cs typeface="Calibri"/>
              </a:rPr>
              <a:t>i</a:t>
            </a:r>
            <a:r>
              <a:rPr sz="2400" b="1" spc="-20" dirty="0">
                <a:solidFill>
                  <a:srgbClr val="404040"/>
                </a:solidFill>
                <a:latin typeface="Calibri"/>
                <a:cs typeface="Calibri"/>
              </a:rPr>
              <a:t>v</a:t>
            </a:r>
            <a:r>
              <a:rPr sz="2400" b="1" dirty="0">
                <a:solidFill>
                  <a:srgbClr val="404040"/>
                </a:solidFill>
                <a:latin typeface="Calibri"/>
                <a:cs typeface="Calibri"/>
              </a:rPr>
              <a:t>e</a:t>
            </a:r>
            <a:r>
              <a:rPr sz="2400" b="1" spc="-5" dirty="0">
                <a:solidFill>
                  <a:srgbClr val="404040"/>
                </a:solidFill>
                <a:latin typeface="Calibri"/>
                <a:cs typeface="Calibri"/>
              </a:rPr>
              <a:t> </a:t>
            </a:r>
            <a:r>
              <a:rPr sz="2400" b="1" dirty="0">
                <a:solidFill>
                  <a:srgbClr val="404040"/>
                </a:solidFill>
                <a:latin typeface="Calibri"/>
                <a:cs typeface="Calibri"/>
              </a:rPr>
              <a:t>&amp;</a:t>
            </a:r>
            <a:r>
              <a:rPr sz="2400" b="1" spc="-15" dirty="0">
                <a:solidFill>
                  <a:srgbClr val="404040"/>
                </a:solidFill>
                <a:latin typeface="Calibri"/>
                <a:cs typeface="Calibri"/>
              </a:rPr>
              <a:t> </a:t>
            </a:r>
            <a:r>
              <a:rPr sz="2400" b="1" dirty="0">
                <a:solidFill>
                  <a:srgbClr val="404040"/>
                </a:solidFill>
                <a:latin typeface="Calibri"/>
                <a:cs typeface="Calibri"/>
              </a:rPr>
              <a:t>Heal</a:t>
            </a:r>
            <a:r>
              <a:rPr sz="2400" b="1" spc="-10" dirty="0">
                <a:solidFill>
                  <a:srgbClr val="404040"/>
                </a:solidFill>
                <a:latin typeface="Calibri"/>
                <a:cs typeface="Calibri"/>
              </a:rPr>
              <a:t>t</a:t>
            </a:r>
            <a:r>
              <a:rPr sz="2400" b="1" spc="-55" dirty="0">
                <a:solidFill>
                  <a:srgbClr val="404040"/>
                </a:solidFill>
                <a:latin typeface="Calibri"/>
                <a:cs typeface="Calibri"/>
              </a:rPr>
              <a:t>h</a:t>
            </a:r>
            <a:r>
              <a:rPr sz="2400" b="1" dirty="0">
                <a:solidFill>
                  <a:srgbClr val="404040"/>
                </a:solidFill>
                <a:latin typeface="Calibri"/>
                <a:cs typeface="Calibri"/>
              </a:rPr>
              <a:t>y</a:t>
            </a:r>
            <a:r>
              <a:rPr sz="2400" b="1" spc="10" dirty="0">
                <a:solidFill>
                  <a:srgbClr val="404040"/>
                </a:solidFill>
                <a:latin typeface="Calibri"/>
                <a:cs typeface="Calibri"/>
              </a:rPr>
              <a:t> </a:t>
            </a:r>
            <a:r>
              <a:rPr sz="2400" b="1" dirty="0">
                <a:solidFill>
                  <a:srgbClr val="404040"/>
                </a:solidFill>
                <a:latin typeface="Calibri"/>
                <a:cs typeface="Calibri"/>
              </a:rPr>
              <a:t>A</a:t>
            </a:r>
            <a:r>
              <a:rPr sz="2400" b="1" spc="-30" dirty="0">
                <a:solidFill>
                  <a:srgbClr val="404040"/>
                </a:solidFill>
                <a:latin typeface="Calibri"/>
                <a:cs typeface="Calibri"/>
              </a:rPr>
              <a:t>g</a:t>
            </a:r>
            <a:r>
              <a:rPr sz="2400" b="1" spc="-5" dirty="0">
                <a:solidFill>
                  <a:srgbClr val="404040"/>
                </a:solidFill>
                <a:latin typeface="Calibri"/>
                <a:cs typeface="Calibri"/>
              </a:rPr>
              <a:t>ein</a:t>
            </a:r>
            <a:r>
              <a:rPr sz="2400" b="1" dirty="0">
                <a:solidFill>
                  <a:srgbClr val="404040"/>
                </a:solidFill>
                <a:latin typeface="Calibri"/>
                <a:cs typeface="Calibri"/>
              </a:rPr>
              <a:t>g</a:t>
            </a:r>
            <a:r>
              <a:rPr sz="2400" b="1" spc="-5" dirty="0">
                <a:solidFill>
                  <a:srgbClr val="404040"/>
                </a:solidFill>
                <a:latin typeface="Calibri"/>
                <a:cs typeface="Calibri"/>
              </a:rPr>
              <a:t> </a:t>
            </a:r>
            <a:r>
              <a:rPr sz="2400" b="1" dirty="0">
                <a:solidFill>
                  <a:srgbClr val="404040"/>
                </a:solidFill>
                <a:latin typeface="Calibri"/>
                <a:cs typeface="Calibri"/>
              </a:rPr>
              <a:t>IoT</a:t>
            </a:r>
            <a:endParaRPr sz="2400" dirty="0">
              <a:latin typeface="Calibri"/>
              <a:cs typeface="Calibri"/>
            </a:endParaRPr>
          </a:p>
          <a:p>
            <a:pPr>
              <a:lnSpc>
                <a:spcPct val="100000"/>
              </a:lnSpc>
              <a:spcBef>
                <a:spcPts val="34"/>
              </a:spcBef>
            </a:pPr>
            <a:endParaRPr sz="2050" dirty="0">
              <a:latin typeface="Times New Roman"/>
              <a:cs typeface="Times New Roman"/>
            </a:endParaRPr>
          </a:p>
          <a:p>
            <a:pPr marL="2195830" marR="1364615" indent="-681355">
              <a:lnSpc>
                <a:spcPct val="100000"/>
              </a:lnSpc>
            </a:pPr>
            <a:r>
              <a:rPr sz="2000" b="1" i="1" dirty="0">
                <a:solidFill>
                  <a:srgbClr val="1F487C"/>
                </a:solidFill>
                <a:latin typeface="Calibri"/>
                <a:cs typeface="Calibri"/>
              </a:rPr>
              <a:t>A </a:t>
            </a:r>
            <a:r>
              <a:rPr sz="2000" b="1" i="1" spc="-5" dirty="0">
                <a:solidFill>
                  <a:srgbClr val="1F487C"/>
                </a:solidFill>
                <a:latin typeface="Calibri"/>
                <a:cs typeface="Calibri"/>
              </a:rPr>
              <a:t>Smart</a:t>
            </a:r>
            <a:r>
              <a:rPr sz="2000" b="1" i="1" spc="-15" dirty="0">
                <a:solidFill>
                  <a:srgbClr val="1F487C"/>
                </a:solidFill>
                <a:latin typeface="Calibri"/>
                <a:cs typeface="Calibri"/>
              </a:rPr>
              <a:t>B</a:t>
            </a:r>
            <a:r>
              <a:rPr sz="2000" b="1" i="1" dirty="0">
                <a:solidFill>
                  <a:srgbClr val="1F487C"/>
                </a:solidFill>
                <a:latin typeface="Calibri"/>
                <a:cs typeface="Calibri"/>
              </a:rPr>
              <a:t>AN</a:t>
            </a:r>
            <a:r>
              <a:rPr sz="2000" b="1" i="1" spc="-40" dirty="0">
                <a:solidFill>
                  <a:srgbClr val="1F487C"/>
                </a:solidFill>
                <a:latin typeface="Calibri"/>
                <a:cs typeface="Calibri"/>
              </a:rPr>
              <a:t> </a:t>
            </a:r>
            <a:r>
              <a:rPr sz="2000" b="1" i="1" spc="-5" dirty="0">
                <a:solidFill>
                  <a:srgbClr val="1F487C"/>
                </a:solidFill>
                <a:latin typeface="Calibri"/>
                <a:cs typeface="Calibri"/>
              </a:rPr>
              <a:t>wor</a:t>
            </a:r>
            <a:r>
              <a:rPr sz="2000" b="1" i="1" spc="-20" dirty="0">
                <a:solidFill>
                  <a:srgbClr val="1F487C"/>
                </a:solidFill>
                <a:latin typeface="Calibri"/>
                <a:cs typeface="Calibri"/>
              </a:rPr>
              <a:t>k</a:t>
            </a:r>
            <a:r>
              <a:rPr sz="2000" b="1" i="1" spc="-5" dirty="0">
                <a:solidFill>
                  <a:srgbClr val="1F487C"/>
                </a:solidFill>
                <a:latin typeface="Calibri"/>
                <a:cs typeface="Calibri"/>
              </a:rPr>
              <a:t>sho</a:t>
            </a:r>
            <a:r>
              <a:rPr sz="2000" b="1" i="1" dirty="0">
                <a:solidFill>
                  <a:srgbClr val="1F487C"/>
                </a:solidFill>
                <a:latin typeface="Calibri"/>
                <a:cs typeface="Calibri"/>
              </a:rPr>
              <a:t>p</a:t>
            </a:r>
            <a:r>
              <a:rPr sz="2000" b="1" i="1" spc="-45" dirty="0">
                <a:solidFill>
                  <a:srgbClr val="1F487C"/>
                </a:solidFill>
                <a:latin typeface="Calibri"/>
                <a:cs typeface="Calibri"/>
              </a:rPr>
              <a:t> </a:t>
            </a:r>
            <a:r>
              <a:rPr sz="2000" b="1" i="1" dirty="0">
                <a:solidFill>
                  <a:srgbClr val="1F487C"/>
                </a:solidFill>
                <a:latin typeface="Calibri"/>
                <a:cs typeface="Calibri"/>
              </a:rPr>
              <a:t>is</a:t>
            </a:r>
            <a:r>
              <a:rPr sz="2000" b="1" i="1" spc="-10" dirty="0">
                <a:solidFill>
                  <a:srgbClr val="1F487C"/>
                </a:solidFill>
                <a:latin typeface="Calibri"/>
                <a:cs typeface="Calibri"/>
              </a:rPr>
              <a:t> </a:t>
            </a:r>
            <a:r>
              <a:rPr sz="2000" b="1" i="1" dirty="0">
                <a:solidFill>
                  <a:srgbClr val="1F487C"/>
                </a:solidFill>
                <a:latin typeface="Calibri"/>
                <a:cs typeface="Calibri"/>
              </a:rPr>
              <a:t>planned</a:t>
            </a:r>
            <a:r>
              <a:rPr sz="2000" b="1" i="1" spc="-45" dirty="0">
                <a:solidFill>
                  <a:srgbClr val="1F487C"/>
                </a:solidFill>
                <a:latin typeface="Calibri"/>
                <a:cs typeface="Calibri"/>
              </a:rPr>
              <a:t> </a:t>
            </a:r>
            <a:r>
              <a:rPr sz="2000" b="1" i="1" dirty="0">
                <a:solidFill>
                  <a:srgbClr val="1F487C"/>
                </a:solidFill>
                <a:latin typeface="Calibri"/>
                <a:cs typeface="Calibri"/>
              </a:rPr>
              <a:t>at</a:t>
            </a:r>
            <a:r>
              <a:rPr sz="2000" b="1" i="1" spc="-25" dirty="0">
                <a:solidFill>
                  <a:srgbClr val="1F487C"/>
                </a:solidFill>
                <a:latin typeface="Calibri"/>
                <a:cs typeface="Calibri"/>
              </a:rPr>
              <a:t> </a:t>
            </a:r>
            <a:r>
              <a:rPr sz="2000" b="1" i="1" dirty="0">
                <a:solidFill>
                  <a:srgbClr val="1F487C"/>
                </a:solidFill>
                <a:latin typeface="Calibri"/>
                <a:cs typeface="Calibri"/>
              </a:rPr>
              <a:t>ETSI</a:t>
            </a:r>
            <a:r>
              <a:rPr sz="2000" b="1" i="1" spc="-15" dirty="0">
                <a:solidFill>
                  <a:srgbClr val="1F487C"/>
                </a:solidFill>
                <a:latin typeface="Calibri"/>
                <a:cs typeface="Calibri"/>
              </a:rPr>
              <a:t> </a:t>
            </a:r>
            <a:r>
              <a:rPr sz="2000" b="1" i="1" dirty="0">
                <a:solidFill>
                  <a:srgbClr val="1F487C"/>
                </a:solidFill>
                <a:latin typeface="Calibri"/>
                <a:cs typeface="Calibri"/>
              </a:rPr>
              <a:t>in</a:t>
            </a:r>
            <a:r>
              <a:rPr sz="2000" b="1" i="1" spc="-15" dirty="0">
                <a:solidFill>
                  <a:srgbClr val="1F487C"/>
                </a:solidFill>
                <a:latin typeface="Calibri"/>
                <a:cs typeface="Calibri"/>
              </a:rPr>
              <a:t> </a:t>
            </a:r>
            <a:r>
              <a:rPr sz="2000" b="1" i="1" dirty="0">
                <a:solidFill>
                  <a:srgbClr val="1F487C"/>
                </a:solidFill>
                <a:latin typeface="Calibri"/>
                <a:cs typeface="Calibri"/>
              </a:rPr>
              <a:t>the </a:t>
            </a:r>
            <a:r>
              <a:rPr sz="2000" b="1" i="1" spc="-5" dirty="0">
                <a:solidFill>
                  <a:srgbClr val="1F487C"/>
                </a:solidFill>
                <a:latin typeface="Calibri"/>
                <a:cs typeface="Calibri"/>
              </a:rPr>
              <a:t>Janua</a:t>
            </a:r>
            <a:r>
              <a:rPr sz="2000" b="1" i="1" spc="10" dirty="0">
                <a:solidFill>
                  <a:srgbClr val="1F487C"/>
                </a:solidFill>
                <a:latin typeface="Calibri"/>
                <a:cs typeface="Calibri"/>
              </a:rPr>
              <a:t>r</a:t>
            </a:r>
            <a:r>
              <a:rPr sz="2000" b="1" i="1" dirty="0">
                <a:solidFill>
                  <a:srgbClr val="1F487C"/>
                </a:solidFill>
                <a:latin typeface="Calibri"/>
                <a:cs typeface="Calibri"/>
              </a:rPr>
              <a:t>y</a:t>
            </a:r>
            <a:r>
              <a:rPr sz="2000" b="1" i="1" spc="-5" dirty="0">
                <a:solidFill>
                  <a:srgbClr val="1F487C"/>
                </a:solidFill>
                <a:latin typeface="Calibri"/>
                <a:cs typeface="Calibri"/>
              </a:rPr>
              <a:t>-</a:t>
            </a:r>
            <a:r>
              <a:rPr sz="2000" b="1" i="1" spc="-45" dirty="0">
                <a:solidFill>
                  <a:srgbClr val="1F487C"/>
                </a:solidFill>
                <a:latin typeface="Calibri"/>
                <a:cs typeface="Calibri"/>
              </a:rPr>
              <a:t>F</a:t>
            </a:r>
            <a:r>
              <a:rPr sz="2000" b="1" i="1" spc="-5" dirty="0">
                <a:solidFill>
                  <a:srgbClr val="1F487C"/>
                </a:solidFill>
                <a:latin typeface="Calibri"/>
                <a:cs typeface="Calibri"/>
              </a:rPr>
              <a:t>eb</a:t>
            </a:r>
            <a:r>
              <a:rPr sz="2000" b="1" i="1" spc="-15" dirty="0">
                <a:solidFill>
                  <a:srgbClr val="1F487C"/>
                </a:solidFill>
                <a:latin typeface="Calibri"/>
                <a:cs typeface="Calibri"/>
              </a:rPr>
              <a:t>r</a:t>
            </a:r>
            <a:r>
              <a:rPr sz="2000" b="1" i="1" spc="-5" dirty="0">
                <a:solidFill>
                  <a:srgbClr val="1F487C"/>
                </a:solidFill>
                <a:latin typeface="Calibri"/>
                <a:cs typeface="Calibri"/>
              </a:rPr>
              <a:t>u</a:t>
            </a:r>
            <a:r>
              <a:rPr sz="2000" b="1" i="1" spc="-15" dirty="0">
                <a:solidFill>
                  <a:srgbClr val="1F487C"/>
                </a:solidFill>
                <a:latin typeface="Calibri"/>
                <a:cs typeface="Calibri"/>
              </a:rPr>
              <a:t>a</a:t>
            </a:r>
            <a:r>
              <a:rPr sz="2000" b="1" i="1" spc="10" dirty="0">
                <a:solidFill>
                  <a:srgbClr val="1F487C"/>
                </a:solidFill>
                <a:latin typeface="Calibri"/>
                <a:cs typeface="Calibri"/>
              </a:rPr>
              <a:t>r</a:t>
            </a:r>
            <a:r>
              <a:rPr sz="2000" b="1" i="1" dirty="0">
                <a:solidFill>
                  <a:srgbClr val="1F487C"/>
                </a:solidFill>
                <a:latin typeface="Calibri"/>
                <a:cs typeface="Calibri"/>
              </a:rPr>
              <a:t>y</a:t>
            </a:r>
            <a:r>
              <a:rPr sz="2000" b="1" i="1" spc="-50" dirty="0">
                <a:solidFill>
                  <a:srgbClr val="1F487C"/>
                </a:solidFill>
                <a:latin typeface="Calibri"/>
                <a:cs typeface="Calibri"/>
              </a:rPr>
              <a:t> </a:t>
            </a:r>
            <a:r>
              <a:rPr sz="2000" b="1" i="1" dirty="0">
                <a:solidFill>
                  <a:srgbClr val="1F487C"/>
                </a:solidFill>
                <a:latin typeface="Calibri"/>
                <a:cs typeface="Calibri"/>
              </a:rPr>
              <a:t>timeframe</a:t>
            </a:r>
            <a:r>
              <a:rPr sz="2000" b="1" i="1" spc="-25" dirty="0">
                <a:solidFill>
                  <a:srgbClr val="1F487C"/>
                </a:solidFill>
                <a:latin typeface="Calibri"/>
                <a:cs typeface="Calibri"/>
              </a:rPr>
              <a:t> </a:t>
            </a:r>
            <a:r>
              <a:rPr sz="2000" b="1" i="1" dirty="0">
                <a:solidFill>
                  <a:srgbClr val="1F487C"/>
                </a:solidFill>
                <a:latin typeface="Calibri"/>
                <a:cs typeface="Calibri"/>
              </a:rPr>
              <a:t>2018</a:t>
            </a:r>
            <a:endParaRPr sz="2000" dirty="0">
              <a:latin typeface="Calibri"/>
              <a:cs typeface="Calibri"/>
            </a:endParaRPr>
          </a:p>
        </p:txBody>
      </p:sp>
      <p:sp>
        <p:nvSpPr>
          <p:cNvPr id="9" name="日付プレースホルダー 8">
            <a:extLst>
              <a:ext uri="{FF2B5EF4-FFF2-40B4-BE49-F238E27FC236}">
                <a16:creationId xmlns:a16="http://schemas.microsoft.com/office/drawing/2014/main" id="{DE101B44-25C3-4E22-A652-268DA632DA72}"/>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10" name="フッター プレースホルダー 9">
            <a:extLst>
              <a:ext uri="{FF2B5EF4-FFF2-40B4-BE49-F238E27FC236}">
                <a16:creationId xmlns:a16="http://schemas.microsoft.com/office/drawing/2014/main" id="{471D091F-4AF6-4510-BE53-EBEA2595937B}"/>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Tree>
    <p:extLst>
      <p:ext uri="{BB962C8B-B14F-4D97-AF65-F5344CB8AC3E}">
        <p14:creationId xmlns:p14="http://schemas.microsoft.com/office/powerpoint/2010/main" val="3393867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2607" y="2744851"/>
            <a:ext cx="3777615" cy="330200"/>
          </a:xfrm>
          <a:prstGeom prst="rect">
            <a:avLst/>
          </a:prstGeom>
        </p:spPr>
        <p:txBody>
          <a:bodyPr vert="horz" wrap="square" lIns="0" tIns="0" rIns="0" bIns="0" rtlCol="0">
            <a:spAutoFit/>
          </a:bodyPr>
          <a:lstStyle/>
          <a:p>
            <a:pPr marL="12700">
              <a:lnSpc>
                <a:spcPct val="100000"/>
              </a:lnSpc>
            </a:pPr>
            <a:r>
              <a:rPr sz="2400" b="1" spc="-20" dirty="0">
                <a:solidFill>
                  <a:srgbClr val="006FBB"/>
                </a:solidFill>
                <a:latin typeface="Calibri"/>
                <a:cs typeface="Calibri"/>
              </a:rPr>
              <a:t>Than</a:t>
            </a:r>
            <a:r>
              <a:rPr sz="2400" b="1" spc="-15" dirty="0">
                <a:solidFill>
                  <a:srgbClr val="006FBB"/>
                </a:solidFill>
                <a:latin typeface="Calibri"/>
                <a:cs typeface="Calibri"/>
              </a:rPr>
              <a:t>k</a:t>
            </a:r>
            <a:r>
              <a:rPr sz="2400" b="1" dirty="0">
                <a:solidFill>
                  <a:srgbClr val="006FBB"/>
                </a:solidFill>
                <a:latin typeface="Calibri"/>
                <a:cs typeface="Calibri"/>
              </a:rPr>
              <a:t> </a:t>
            </a:r>
            <a:r>
              <a:rPr sz="2400" b="1" spc="-15" dirty="0">
                <a:solidFill>
                  <a:srgbClr val="006FBB"/>
                </a:solidFill>
                <a:latin typeface="Calibri"/>
                <a:cs typeface="Calibri"/>
              </a:rPr>
              <a:t>you</a:t>
            </a:r>
            <a:r>
              <a:rPr sz="2400" b="1" spc="-20" dirty="0">
                <a:solidFill>
                  <a:srgbClr val="006FBB"/>
                </a:solidFill>
                <a:latin typeface="Calibri"/>
                <a:cs typeface="Calibri"/>
              </a:rPr>
              <a:t> </a:t>
            </a:r>
            <a:r>
              <a:rPr sz="2400" b="1" spc="-5" dirty="0">
                <a:solidFill>
                  <a:srgbClr val="006FBB"/>
                </a:solidFill>
                <a:latin typeface="Calibri"/>
                <a:cs typeface="Calibri"/>
              </a:rPr>
              <a:t>fo</a:t>
            </a:r>
            <a:r>
              <a:rPr sz="2400" b="1" dirty="0">
                <a:solidFill>
                  <a:srgbClr val="006FBB"/>
                </a:solidFill>
                <a:latin typeface="Calibri"/>
                <a:cs typeface="Calibri"/>
              </a:rPr>
              <a:t>r </a:t>
            </a:r>
            <a:r>
              <a:rPr sz="2400" b="1" spc="-15" dirty="0">
                <a:solidFill>
                  <a:srgbClr val="006FBB"/>
                </a:solidFill>
                <a:latin typeface="Calibri"/>
                <a:cs typeface="Calibri"/>
              </a:rPr>
              <a:t>y</a:t>
            </a:r>
            <a:r>
              <a:rPr sz="2400" b="1" spc="-10" dirty="0">
                <a:solidFill>
                  <a:srgbClr val="006FBB"/>
                </a:solidFill>
                <a:latin typeface="Calibri"/>
                <a:cs typeface="Calibri"/>
              </a:rPr>
              <a:t>o</a:t>
            </a:r>
            <a:r>
              <a:rPr sz="2400" b="1" dirty="0">
                <a:solidFill>
                  <a:srgbClr val="006FBB"/>
                </a:solidFill>
                <a:latin typeface="Calibri"/>
                <a:cs typeface="Calibri"/>
              </a:rPr>
              <a:t>ur</a:t>
            </a:r>
            <a:r>
              <a:rPr sz="2400" b="1" spc="-25" dirty="0">
                <a:solidFill>
                  <a:srgbClr val="006FBB"/>
                </a:solidFill>
                <a:latin typeface="Calibri"/>
                <a:cs typeface="Calibri"/>
              </a:rPr>
              <a:t> </a:t>
            </a:r>
            <a:r>
              <a:rPr sz="2400" b="1" spc="-15" dirty="0">
                <a:solidFill>
                  <a:srgbClr val="006FBB"/>
                </a:solidFill>
                <a:latin typeface="Calibri"/>
                <a:cs typeface="Calibri"/>
              </a:rPr>
              <a:t>atte</a:t>
            </a:r>
            <a:r>
              <a:rPr sz="2400" b="1" spc="-25" dirty="0">
                <a:solidFill>
                  <a:srgbClr val="006FBB"/>
                </a:solidFill>
                <a:latin typeface="Calibri"/>
                <a:cs typeface="Calibri"/>
              </a:rPr>
              <a:t>n</a:t>
            </a:r>
            <a:r>
              <a:rPr sz="2400" b="1" spc="-10" dirty="0">
                <a:solidFill>
                  <a:srgbClr val="006FBB"/>
                </a:solidFill>
                <a:latin typeface="Calibri"/>
                <a:cs typeface="Calibri"/>
              </a:rPr>
              <a:t>t</a:t>
            </a:r>
            <a:r>
              <a:rPr sz="2400" b="1" spc="-20" dirty="0">
                <a:solidFill>
                  <a:srgbClr val="006FBB"/>
                </a:solidFill>
                <a:latin typeface="Calibri"/>
                <a:cs typeface="Calibri"/>
              </a:rPr>
              <a:t>i</a:t>
            </a:r>
            <a:r>
              <a:rPr sz="2400" b="1" spc="-15" dirty="0">
                <a:solidFill>
                  <a:srgbClr val="006FBB"/>
                </a:solidFill>
                <a:latin typeface="Calibri"/>
                <a:cs typeface="Calibri"/>
              </a:rPr>
              <a:t>on!</a:t>
            </a:r>
            <a:endParaRPr sz="2400">
              <a:latin typeface="Calibri"/>
              <a:cs typeface="Calibri"/>
            </a:endParaRPr>
          </a:p>
        </p:txBody>
      </p:sp>
      <p:sp>
        <p:nvSpPr>
          <p:cNvPr id="3" name="object 3"/>
          <p:cNvSpPr txBox="1"/>
          <p:nvPr/>
        </p:nvSpPr>
        <p:spPr>
          <a:xfrm>
            <a:off x="307340" y="6591401"/>
            <a:ext cx="180975" cy="177800"/>
          </a:xfrm>
          <a:prstGeom prst="rect">
            <a:avLst/>
          </a:prstGeom>
        </p:spPr>
        <p:txBody>
          <a:bodyPr vert="horz" wrap="square" lIns="0" tIns="0" rIns="0" bIns="0" rtlCol="0">
            <a:spAutoFit/>
          </a:bodyPr>
          <a:lstStyle/>
          <a:p>
            <a:pPr marL="12700">
              <a:lnSpc>
                <a:spcPct val="100000"/>
              </a:lnSpc>
            </a:pPr>
            <a:r>
              <a:rPr sz="1200" spc="-10" dirty="0">
                <a:latin typeface="Calibri"/>
                <a:cs typeface="Calibri"/>
              </a:rPr>
              <a:t>10</a:t>
            </a:r>
            <a:endParaRPr sz="1200">
              <a:latin typeface="Calibri"/>
              <a:cs typeface="Calibri"/>
            </a:endParaRPr>
          </a:p>
        </p:txBody>
      </p:sp>
      <p:sp>
        <p:nvSpPr>
          <p:cNvPr id="4" name="日付プレースホルダー 3">
            <a:extLst>
              <a:ext uri="{FF2B5EF4-FFF2-40B4-BE49-F238E27FC236}">
                <a16:creationId xmlns:a16="http://schemas.microsoft.com/office/drawing/2014/main" id="{59D559C5-3068-4109-87BE-F5420EF86EEB}"/>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5" name="フッター プレースホルダー 4">
            <a:extLst>
              <a:ext uri="{FF2B5EF4-FFF2-40B4-BE49-F238E27FC236}">
                <a16:creationId xmlns:a16="http://schemas.microsoft.com/office/drawing/2014/main" id="{0A79B295-8514-47B7-BCC7-61E94591A151}"/>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スライド番号プレースホルダー 5">
            <a:extLst>
              <a:ext uri="{FF2B5EF4-FFF2-40B4-BE49-F238E27FC236}">
                <a16:creationId xmlns:a16="http://schemas.microsoft.com/office/drawing/2014/main" id="{48E0CA69-855C-4D77-8946-CE14AB768C9A}"/>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18</a:t>
            </a:fld>
            <a:endParaRPr lang="en-US">
              <a:solidFill>
                <a:srgbClr val="000000"/>
              </a:solidFill>
            </a:endParaRPr>
          </a:p>
        </p:txBody>
      </p:sp>
    </p:spTree>
    <p:extLst>
      <p:ext uri="{BB962C8B-B14F-4D97-AF65-F5344CB8AC3E}">
        <p14:creationId xmlns:p14="http://schemas.microsoft.com/office/powerpoint/2010/main" val="335240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523528" y="260648"/>
            <a:ext cx="1600200" cy="215444"/>
          </a:xfrm>
        </p:spPr>
        <p:txBody>
          <a:bodyPr/>
          <a:lstStyle/>
          <a:p>
            <a:r>
              <a:rPr lang="en-US" altLang="ja-JP" sz="1400" b="1" dirty="0">
                <a:solidFill>
                  <a:srgbClr val="000000"/>
                </a:solidFill>
              </a:rPr>
              <a:t>November 2018</a:t>
            </a:r>
            <a:endParaRPr lang="en-US" sz="1400" b="1" dirty="0">
              <a:solidFill>
                <a:srgbClr val="000000"/>
              </a:solidFill>
            </a:endParaRPr>
          </a:p>
        </p:txBody>
      </p:sp>
      <p:sp>
        <p:nvSpPr>
          <p:cNvPr id="4" name="スライド番号プレースホルダー 3"/>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2</a:t>
            </a:fld>
            <a:endParaRPr lang="en-US">
              <a:solidFill>
                <a:srgbClr val="000000"/>
              </a:solidFill>
            </a:endParaRPr>
          </a:p>
        </p:txBody>
      </p:sp>
      <p:sp>
        <p:nvSpPr>
          <p:cNvPr id="5" name="正方形/長方形 4"/>
          <p:cNvSpPr/>
          <p:nvPr/>
        </p:nvSpPr>
        <p:spPr>
          <a:xfrm>
            <a:off x="0" y="1700808"/>
            <a:ext cx="8763000" cy="584775"/>
          </a:xfrm>
          <a:prstGeom prst="rect">
            <a:avLst/>
          </a:prstGeom>
        </p:spPr>
        <p:txBody>
          <a:bodyPr wrap="square">
            <a:spAutoFit/>
          </a:bodyPr>
          <a:lstStyle/>
          <a:p>
            <a:pPr algn="ctr" fontAlgn="base">
              <a:spcBef>
                <a:spcPct val="0"/>
              </a:spcBef>
              <a:spcAft>
                <a:spcPct val="0"/>
              </a:spcAft>
            </a:pPr>
            <a:r>
              <a:rPr kumimoji="0" lang="en-US" altLang="ja-JP" sz="3200" b="1" dirty="0">
                <a:solidFill>
                  <a:srgbClr val="000000"/>
                </a:solidFill>
              </a:rPr>
              <a:t>ETSI TC Smart BAN Updates</a:t>
            </a:r>
            <a:endParaRPr kumimoji="0" lang="ja-JP" altLang="en-US" sz="2400" b="1" dirty="0">
              <a:solidFill>
                <a:srgbClr val="000000"/>
              </a:solidFill>
            </a:endParaRPr>
          </a:p>
        </p:txBody>
      </p:sp>
      <p:sp>
        <p:nvSpPr>
          <p:cNvPr id="6" name="正方形/長方形 5"/>
          <p:cNvSpPr/>
          <p:nvPr/>
        </p:nvSpPr>
        <p:spPr>
          <a:xfrm>
            <a:off x="669032" y="3675509"/>
            <a:ext cx="8223448" cy="2062103"/>
          </a:xfrm>
          <a:prstGeom prst="rect">
            <a:avLst/>
          </a:prstGeom>
        </p:spPr>
        <p:txBody>
          <a:bodyPr wrap="square">
            <a:spAutoFit/>
          </a:bodyPr>
          <a:lstStyle/>
          <a:p>
            <a:pPr algn="ctr" fontAlgn="base">
              <a:spcBef>
                <a:spcPct val="0"/>
              </a:spcBef>
              <a:spcAft>
                <a:spcPct val="0"/>
              </a:spcAft>
            </a:pPr>
            <a:r>
              <a:rPr kumimoji="0" lang="en-US" altLang="ja-JP" sz="2800" dirty="0" err="1">
                <a:solidFill>
                  <a:srgbClr val="000000"/>
                </a:solidFill>
                <a:latin typeface="Times New Roman" pitchFamily="18" charset="0"/>
              </a:rPr>
              <a:t>Hirokazu</a:t>
            </a:r>
            <a:r>
              <a:rPr kumimoji="0" lang="en-US" altLang="ja-JP" sz="2800" dirty="0">
                <a:solidFill>
                  <a:srgbClr val="000000"/>
                </a:solidFill>
                <a:latin typeface="Times New Roman" pitchFamily="18" charset="0"/>
              </a:rPr>
              <a:t> Tanaka*</a:t>
            </a:r>
            <a:r>
              <a:rPr kumimoji="0" lang="en-US" altLang="ja-JP" sz="2800" baseline="30000" dirty="0">
                <a:solidFill>
                  <a:srgbClr val="000000"/>
                </a:solidFill>
                <a:latin typeface="Times New Roman" pitchFamily="18" charset="0"/>
              </a:rPr>
              <a:t>1,2</a:t>
            </a:r>
            <a:r>
              <a:rPr kumimoji="0" lang="en-US" altLang="ja-JP" sz="2800" dirty="0">
                <a:solidFill>
                  <a:srgbClr val="000000"/>
                </a:solidFill>
                <a:latin typeface="Times New Roman" pitchFamily="18" charset="0"/>
              </a:rPr>
              <a:t>, John </a:t>
            </a:r>
            <a:r>
              <a:rPr kumimoji="0" lang="en-US" altLang="ja-JP" sz="2800" dirty="0" err="1">
                <a:solidFill>
                  <a:srgbClr val="000000"/>
                </a:solidFill>
                <a:latin typeface="Times New Roman" pitchFamily="18" charset="0"/>
              </a:rPr>
              <a:t>Farserotu</a:t>
            </a:r>
            <a:r>
              <a:rPr kumimoji="0" lang="en-US" altLang="ja-JP" sz="2800" dirty="0">
                <a:solidFill>
                  <a:srgbClr val="000000"/>
                </a:solidFill>
                <a:latin typeface="Times New Roman" pitchFamily="18" charset="0"/>
              </a:rPr>
              <a:t>*</a:t>
            </a:r>
            <a:r>
              <a:rPr kumimoji="0" lang="en-US" altLang="ja-JP" sz="2800" baseline="30000" dirty="0">
                <a:solidFill>
                  <a:srgbClr val="000000"/>
                </a:solidFill>
                <a:latin typeface="Times New Roman" pitchFamily="18" charset="0"/>
              </a:rPr>
              <a:t>3 </a:t>
            </a:r>
          </a:p>
          <a:p>
            <a:pPr algn="ctr" fontAlgn="base">
              <a:spcBef>
                <a:spcPct val="0"/>
              </a:spcBef>
              <a:spcAft>
                <a:spcPct val="0"/>
              </a:spcAft>
            </a:pPr>
            <a:endParaRPr kumimoji="0" lang="en-US" altLang="ja-JP" sz="2800" dirty="0">
              <a:solidFill>
                <a:srgbClr val="000000"/>
              </a:solidFill>
              <a:latin typeface="Times New Roman" pitchFamily="18" charset="0"/>
            </a:endParaRPr>
          </a:p>
          <a:p>
            <a:pPr fontAlgn="base">
              <a:spcBef>
                <a:spcPct val="0"/>
              </a:spcBef>
              <a:spcAft>
                <a:spcPct val="0"/>
              </a:spcAft>
            </a:pPr>
            <a:r>
              <a:rPr kumimoji="0" lang="en-US" altLang="ja-JP" sz="2400" dirty="0">
                <a:solidFill>
                  <a:srgbClr val="000000"/>
                </a:solidFill>
                <a:latin typeface="Times New Roman" pitchFamily="18" charset="0"/>
              </a:rPr>
              <a:t>*1 Hiroshima City University, Japan</a:t>
            </a:r>
          </a:p>
          <a:p>
            <a:pPr fontAlgn="base">
              <a:spcBef>
                <a:spcPct val="0"/>
              </a:spcBef>
              <a:spcAft>
                <a:spcPct val="0"/>
              </a:spcAft>
            </a:pPr>
            <a:r>
              <a:rPr kumimoji="0" lang="en-US" altLang="ja-JP" sz="2400" dirty="0">
                <a:solidFill>
                  <a:srgbClr val="000000"/>
                </a:solidFill>
                <a:latin typeface="Times New Roman" pitchFamily="18" charset="0"/>
              </a:rPr>
              <a:t>*2 Yokohama National University, Japan </a:t>
            </a:r>
          </a:p>
          <a:p>
            <a:pPr fontAlgn="base">
              <a:spcBef>
                <a:spcPct val="0"/>
              </a:spcBef>
              <a:spcAft>
                <a:spcPct val="0"/>
              </a:spcAft>
            </a:pPr>
            <a:r>
              <a:rPr kumimoji="0" lang="en-US" altLang="ja-JP" sz="2400" dirty="0">
                <a:solidFill>
                  <a:srgbClr val="000000"/>
                </a:solidFill>
                <a:latin typeface="Times New Roman" pitchFamily="18" charset="0"/>
              </a:rPr>
              <a:t>*3 CSEM, Switzerland</a:t>
            </a:r>
          </a:p>
        </p:txBody>
      </p:sp>
      <p:sp>
        <p:nvSpPr>
          <p:cNvPr id="7" name="フッター プレースホルダー 4"/>
          <p:cNvSpPr>
            <a:spLocks noGrp="1"/>
          </p:cNvSpPr>
          <p:nvPr>
            <p:ph type="ftr" sz="quarter" idx="3"/>
          </p:nvPr>
        </p:nvSpPr>
        <p:spPr>
          <a:xfrm>
            <a:off x="5724128" y="6516052"/>
            <a:ext cx="3168352" cy="369332"/>
          </a:xfrm>
        </p:spPr>
        <p:txBody>
          <a:bodyPr/>
          <a:lstStyle/>
          <a:p>
            <a:r>
              <a:rPr lang="en-US" sz="1200">
                <a:solidFill>
                  <a:srgbClr val="000000"/>
                </a:solidFill>
              </a:rPr>
              <a:t>Hirokazu Tanaka(Hiroshima City University) John Farseroutu(CSEM)</a:t>
            </a:r>
            <a:endParaRPr lang="en-US" sz="1200" dirty="0">
              <a:solidFill>
                <a:srgbClr val="000000"/>
              </a:solidFill>
            </a:endParaRPr>
          </a:p>
        </p:txBody>
      </p:sp>
    </p:spTree>
    <p:extLst>
      <p:ext uri="{BB962C8B-B14F-4D97-AF65-F5344CB8AC3E}">
        <p14:creationId xmlns:p14="http://schemas.microsoft.com/office/powerpoint/2010/main" val="3547500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6E2619-E1A2-4F11-83D9-362F72D670BD}"/>
              </a:ext>
            </a:extLst>
          </p:cNvPr>
          <p:cNvSpPr>
            <a:spLocks noGrp="1"/>
          </p:cNvSpPr>
          <p:nvPr>
            <p:ph type="title"/>
          </p:nvPr>
        </p:nvSpPr>
        <p:spPr>
          <a:xfrm>
            <a:off x="685800" y="685800"/>
            <a:ext cx="7772400" cy="752855"/>
          </a:xfrm>
        </p:spPr>
        <p:txBody>
          <a:bodyPr/>
          <a:lstStyle/>
          <a:p>
            <a:pPr marL="12700">
              <a:lnSpc>
                <a:spcPct val="100000"/>
              </a:lnSpc>
            </a:pPr>
            <a:r>
              <a:rPr lang="en-US" altLang="ja-JP" sz="2800" b="1" spc="-135" dirty="0"/>
              <a:t>W</a:t>
            </a:r>
            <a:r>
              <a:rPr lang="en-US" altLang="ja-JP" sz="2800" b="1" spc="-20" dirty="0"/>
              <a:t>ea</a:t>
            </a:r>
            <a:r>
              <a:rPr lang="en-US" altLang="ja-JP" sz="2800" b="1" spc="-75" dirty="0"/>
              <a:t>r</a:t>
            </a:r>
            <a:r>
              <a:rPr lang="en-US" altLang="ja-JP" sz="2800" b="1" spc="-15" dirty="0"/>
              <a:t>ab</a:t>
            </a:r>
            <a:r>
              <a:rPr lang="en-US" altLang="ja-JP" sz="2800" b="1" spc="-20" dirty="0"/>
              <a:t>le</a:t>
            </a:r>
            <a:r>
              <a:rPr lang="en-US" altLang="ja-JP" sz="2800" b="1" spc="-15" dirty="0"/>
              <a:t>s</a:t>
            </a:r>
            <a:r>
              <a:rPr lang="en-US" altLang="ja-JP" sz="2800" b="1" spc="35" dirty="0"/>
              <a:t> </a:t>
            </a:r>
            <a:r>
              <a:rPr lang="en-US" altLang="ja-JP" sz="2800" b="1" spc="-15" dirty="0"/>
              <a:t>in</a:t>
            </a:r>
            <a:r>
              <a:rPr lang="en-US" altLang="ja-JP" sz="2800" b="1" spc="5" dirty="0"/>
              <a:t> </a:t>
            </a:r>
            <a:r>
              <a:rPr lang="en-US" altLang="ja-JP" sz="2800" b="1" spc="-15" dirty="0"/>
              <a:t>the</a:t>
            </a:r>
            <a:r>
              <a:rPr lang="en-US" altLang="ja-JP" sz="2800" b="1" spc="5" dirty="0"/>
              <a:t> </a:t>
            </a:r>
            <a:r>
              <a:rPr lang="en-US" altLang="ja-JP" sz="2800" b="1" spc="-10" dirty="0"/>
              <a:t>I</a:t>
            </a:r>
            <a:r>
              <a:rPr lang="en-US" altLang="ja-JP" sz="2800" b="1" spc="-25" dirty="0"/>
              <a:t>o</a:t>
            </a:r>
            <a:r>
              <a:rPr lang="en-US" altLang="ja-JP" sz="2800" b="1" spc="-15" dirty="0"/>
              <a:t>T</a:t>
            </a:r>
            <a:r>
              <a:rPr lang="en-US" altLang="ja-JP" sz="2800" b="1" spc="5" dirty="0"/>
              <a:t> </a:t>
            </a:r>
            <a:r>
              <a:rPr lang="en-US" altLang="ja-JP" sz="2800" b="1" spc="-15" dirty="0"/>
              <a:t>and</a:t>
            </a:r>
            <a:r>
              <a:rPr lang="en-US" altLang="ja-JP" sz="2800" b="1" spc="-5" dirty="0"/>
              <a:t> </a:t>
            </a:r>
            <a:r>
              <a:rPr lang="en-US" altLang="ja-JP" sz="2800" b="1" spc="-15" dirty="0"/>
              <a:t>s</a:t>
            </a:r>
            <a:r>
              <a:rPr lang="en-US" altLang="ja-JP" sz="2800" b="1" spc="-20" dirty="0"/>
              <a:t>m</a:t>
            </a:r>
            <a:r>
              <a:rPr lang="en-US" altLang="ja-JP" sz="2800" b="1" spc="-15" dirty="0"/>
              <a:t>art </a:t>
            </a:r>
            <a:r>
              <a:rPr lang="en-US" altLang="ja-JP" sz="2800" b="1" spc="-20" dirty="0"/>
              <a:t>e</a:t>
            </a:r>
            <a:r>
              <a:rPr lang="en-US" altLang="ja-JP" sz="2800" b="1" spc="-55" dirty="0"/>
              <a:t>n</a:t>
            </a:r>
            <a:r>
              <a:rPr lang="en-US" altLang="ja-JP" sz="2800" b="1" spc="-15" dirty="0"/>
              <a:t>vi</a:t>
            </a:r>
            <a:r>
              <a:rPr lang="en-US" altLang="ja-JP" sz="2800" b="1" spc="-50" dirty="0"/>
              <a:t>r</a:t>
            </a:r>
            <a:r>
              <a:rPr lang="en-US" altLang="ja-JP" sz="2800" b="1" spc="-20" dirty="0"/>
              <a:t>onme</a:t>
            </a:r>
            <a:r>
              <a:rPr lang="en-US" altLang="ja-JP" sz="2800" b="1" spc="-50" dirty="0"/>
              <a:t>n</a:t>
            </a:r>
            <a:r>
              <a:rPr lang="en-US" altLang="ja-JP" sz="2800" b="1" spc="-15" dirty="0"/>
              <a:t>ts</a:t>
            </a:r>
            <a:endParaRPr kumimoji="1" lang="ja-JP" altLang="en-US" sz="2800" b="1" dirty="0"/>
          </a:p>
        </p:txBody>
      </p:sp>
      <p:sp>
        <p:nvSpPr>
          <p:cNvPr id="4" name="スライド番号プレースホルダー 3">
            <a:extLst>
              <a:ext uri="{FF2B5EF4-FFF2-40B4-BE49-F238E27FC236}">
                <a16:creationId xmlns:a16="http://schemas.microsoft.com/office/drawing/2014/main" id="{1427BD22-5662-4EDC-BC74-BD8B763FEB29}"/>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3</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212A4008-F98A-490C-A589-1DB746D33C13}"/>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3C35EFF1-2BCA-4F8D-9675-6C91634068A1}"/>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grpSp>
        <p:nvGrpSpPr>
          <p:cNvPr id="7" name="グループ化 6">
            <a:extLst>
              <a:ext uri="{FF2B5EF4-FFF2-40B4-BE49-F238E27FC236}">
                <a16:creationId xmlns:a16="http://schemas.microsoft.com/office/drawing/2014/main" id="{A77C8CC2-2693-4799-8BCE-A735DD99099F}"/>
              </a:ext>
            </a:extLst>
          </p:cNvPr>
          <p:cNvGrpSpPr/>
          <p:nvPr/>
        </p:nvGrpSpPr>
        <p:grpSpPr>
          <a:xfrm>
            <a:off x="420902" y="1628800"/>
            <a:ext cx="4223106" cy="4721758"/>
            <a:chOff x="332638" y="1403603"/>
            <a:chExt cx="4223106" cy="4721758"/>
          </a:xfrm>
        </p:grpSpPr>
        <p:sp>
          <p:nvSpPr>
            <p:cNvPr id="8" name="object 8">
              <a:extLst>
                <a:ext uri="{FF2B5EF4-FFF2-40B4-BE49-F238E27FC236}">
                  <a16:creationId xmlns:a16="http://schemas.microsoft.com/office/drawing/2014/main" id="{9A318324-9B34-43AA-8DAD-53C206506D9B}"/>
                </a:ext>
              </a:extLst>
            </p:cNvPr>
            <p:cNvSpPr/>
            <p:nvPr/>
          </p:nvSpPr>
          <p:spPr>
            <a:xfrm>
              <a:off x="1408175" y="3058667"/>
              <a:ext cx="2116836" cy="1798319"/>
            </a:xfrm>
            <a:prstGeom prst="rect">
              <a:avLst/>
            </a:prstGeom>
            <a:blipFill>
              <a:blip r:embed="rId2" cstate="print"/>
              <a:stretch>
                <a:fillRect/>
              </a:stretch>
            </a:blipFill>
          </p:spPr>
          <p:txBody>
            <a:bodyPr wrap="square" lIns="0" tIns="0" rIns="0" bIns="0" rtlCol="0"/>
            <a:lstStyle/>
            <a:p>
              <a:endParaRPr/>
            </a:p>
          </p:txBody>
        </p:sp>
        <p:sp>
          <p:nvSpPr>
            <p:cNvPr id="9" name="object 9">
              <a:extLst>
                <a:ext uri="{FF2B5EF4-FFF2-40B4-BE49-F238E27FC236}">
                  <a16:creationId xmlns:a16="http://schemas.microsoft.com/office/drawing/2014/main" id="{D728E235-F6BF-4C16-B93A-351F33F967BC}"/>
                </a:ext>
              </a:extLst>
            </p:cNvPr>
            <p:cNvSpPr/>
            <p:nvPr/>
          </p:nvSpPr>
          <p:spPr>
            <a:xfrm>
              <a:off x="2010155" y="5343144"/>
              <a:ext cx="814069" cy="428625"/>
            </a:xfrm>
            <a:custGeom>
              <a:avLst/>
              <a:gdLst/>
              <a:ahLst/>
              <a:cxnLst/>
              <a:rect l="l" t="t" r="r" b="b"/>
              <a:pathLst>
                <a:path w="814069" h="428625">
                  <a:moveTo>
                    <a:pt x="742442" y="0"/>
                  </a:moveTo>
                  <a:lnTo>
                    <a:pt x="57644" y="1323"/>
                  </a:lnTo>
                  <a:lnTo>
                    <a:pt x="21178" y="20669"/>
                  </a:lnTo>
                  <a:lnTo>
                    <a:pt x="1470" y="56912"/>
                  </a:lnTo>
                  <a:lnTo>
                    <a:pt x="0" y="71373"/>
                  </a:lnTo>
                  <a:lnTo>
                    <a:pt x="1323" y="370614"/>
                  </a:lnTo>
                  <a:lnTo>
                    <a:pt x="20669" y="407085"/>
                  </a:lnTo>
                  <a:lnTo>
                    <a:pt x="56912" y="426775"/>
                  </a:lnTo>
                  <a:lnTo>
                    <a:pt x="71374" y="428243"/>
                  </a:lnTo>
                  <a:lnTo>
                    <a:pt x="756171" y="426922"/>
                  </a:lnTo>
                  <a:lnTo>
                    <a:pt x="792637" y="407593"/>
                  </a:lnTo>
                  <a:lnTo>
                    <a:pt x="812345" y="371346"/>
                  </a:lnTo>
                  <a:lnTo>
                    <a:pt x="813816" y="356869"/>
                  </a:lnTo>
                  <a:lnTo>
                    <a:pt x="812492" y="57644"/>
                  </a:lnTo>
                  <a:lnTo>
                    <a:pt x="793146" y="21178"/>
                  </a:lnTo>
                  <a:lnTo>
                    <a:pt x="756903" y="1470"/>
                  </a:lnTo>
                  <a:lnTo>
                    <a:pt x="742442" y="0"/>
                  </a:lnTo>
                  <a:close/>
                </a:path>
              </a:pathLst>
            </a:custGeom>
            <a:solidFill>
              <a:srgbClr val="6F2F9F"/>
            </a:solidFill>
          </p:spPr>
          <p:txBody>
            <a:bodyPr wrap="square" lIns="0" tIns="0" rIns="0" bIns="0" rtlCol="0"/>
            <a:lstStyle/>
            <a:p>
              <a:endParaRPr/>
            </a:p>
          </p:txBody>
        </p:sp>
        <p:sp>
          <p:nvSpPr>
            <p:cNvPr id="10" name="object 10">
              <a:extLst>
                <a:ext uri="{FF2B5EF4-FFF2-40B4-BE49-F238E27FC236}">
                  <a16:creationId xmlns:a16="http://schemas.microsoft.com/office/drawing/2014/main" id="{C6F84859-E74C-420E-8747-6AAA8AE22748}"/>
                </a:ext>
              </a:extLst>
            </p:cNvPr>
            <p:cNvSpPr txBox="1"/>
            <p:nvPr/>
          </p:nvSpPr>
          <p:spPr>
            <a:xfrm>
              <a:off x="2159000" y="5417184"/>
              <a:ext cx="515620" cy="304800"/>
            </a:xfrm>
            <a:prstGeom prst="rect">
              <a:avLst/>
            </a:prstGeom>
          </p:spPr>
          <p:txBody>
            <a:bodyPr vert="horz" wrap="square" lIns="0" tIns="0" rIns="0" bIns="0" rtlCol="0">
              <a:spAutoFit/>
            </a:bodyPr>
            <a:lstStyle/>
            <a:p>
              <a:pPr marL="12700" marR="5080" indent="68580">
                <a:lnSpc>
                  <a:spcPct val="100000"/>
                </a:lnSpc>
              </a:pPr>
              <a:r>
                <a:rPr sz="1000" spc="-5" dirty="0">
                  <a:solidFill>
                    <a:srgbClr val="FFFFFF"/>
                  </a:solidFill>
                  <a:latin typeface="Calibri"/>
                  <a:cs typeface="Calibri"/>
                </a:rPr>
                <a:t>En</a:t>
              </a:r>
              <a:r>
                <a:rPr sz="1000" spc="-10" dirty="0">
                  <a:solidFill>
                    <a:srgbClr val="FFFFFF"/>
                  </a:solidFill>
                  <a:latin typeface="Calibri"/>
                  <a:cs typeface="Calibri"/>
                </a:rPr>
                <a:t>e</a:t>
              </a:r>
              <a:r>
                <a:rPr sz="1000" spc="-5" dirty="0">
                  <a:solidFill>
                    <a:srgbClr val="FFFFFF"/>
                  </a:solidFill>
                  <a:latin typeface="Calibri"/>
                  <a:cs typeface="Calibri"/>
                </a:rPr>
                <a:t>rgy E</a:t>
              </a:r>
              <a:r>
                <a:rPr sz="1000" spc="-10" dirty="0">
                  <a:solidFill>
                    <a:srgbClr val="FFFFFF"/>
                  </a:solidFill>
                  <a:latin typeface="Calibri"/>
                  <a:cs typeface="Calibri"/>
                </a:rPr>
                <a:t>ff</a:t>
              </a:r>
              <a:r>
                <a:rPr sz="1000" spc="-5" dirty="0">
                  <a:solidFill>
                    <a:srgbClr val="FFFFFF"/>
                  </a:solidFill>
                  <a:latin typeface="Calibri"/>
                  <a:cs typeface="Calibri"/>
                </a:rPr>
                <a:t>ic</a:t>
              </a:r>
              <a:r>
                <a:rPr sz="1000" spc="-10" dirty="0">
                  <a:solidFill>
                    <a:srgbClr val="FFFFFF"/>
                  </a:solidFill>
                  <a:latin typeface="Calibri"/>
                  <a:cs typeface="Calibri"/>
                </a:rPr>
                <a:t>ie</a:t>
              </a:r>
              <a:r>
                <a:rPr sz="1000" spc="-5" dirty="0">
                  <a:solidFill>
                    <a:srgbClr val="FFFFFF"/>
                  </a:solidFill>
                  <a:latin typeface="Calibri"/>
                  <a:cs typeface="Calibri"/>
                </a:rPr>
                <a:t>ncy</a:t>
              </a:r>
              <a:endParaRPr sz="1000">
                <a:latin typeface="Calibri"/>
                <a:cs typeface="Calibri"/>
              </a:endParaRPr>
            </a:p>
          </p:txBody>
        </p:sp>
        <p:sp>
          <p:nvSpPr>
            <p:cNvPr id="11" name="object 11">
              <a:extLst>
                <a:ext uri="{FF2B5EF4-FFF2-40B4-BE49-F238E27FC236}">
                  <a16:creationId xmlns:a16="http://schemas.microsoft.com/office/drawing/2014/main" id="{C7697264-5CA4-41B6-945D-644141A56761}"/>
                </a:ext>
              </a:extLst>
            </p:cNvPr>
            <p:cNvSpPr/>
            <p:nvPr/>
          </p:nvSpPr>
          <p:spPr>
            <a:xfrm>
              <a:off x="396240" y="4920996"/>
              <a:ext cx="887094" cy="428625"/>
            </a:xfrm>
            <a:custGeom>
              <a:avLst/>
              <a:gdLst/>
              <a:ahLst/>
              <a:cxnLst/>
              <a:rect l="l" t="t" r="r" b="b"/>
              <a:pathLst>
                <a:path w="887094" h="428625">
                  <a:moveTo>
                    <a:pt x="815594" y="0"/>
                  </a:moveTo>
                  <a:lnTo>
                    <a:pt x="57629" y="1323"/>
                  </a:lnTo>
                  <a:lnTo>
                    <a:pt x="21158" y="20669"/>
                  </a:lnTo>
                  <a:lnTo>
                    <a:pt x="1468" y="56912"/>
                  </a:lnTo>
                  <a:lnTo>
                    <a:pt x="0" y="71373"/>
                  </a:lnTo>
                  <a:lnTo>
                    <a:pt x="1321" y="370599"/>
                  </a:lnTo>
                  <a:lnTo>
                    <a:pt x="20650" y="407065"/>
                  </a:lnTo>
                  <a:lnTo>
                    <a:pt x="56897" y="426773"/>
                  </a:lnTo>
                  <a:lnTo>
                    <a:pt x="71374" y="428243"/>
                  </a:lnTo>
                  <a:lnTo>
                    <a:pt x="829338" y="426920"/>
                  </a:lnTo>
                  <a:lnTo>
                    <a:pt x="865809" y="407574"/>
                  </a:lnTo>
                  <a:lnTo>
                    <a:pt x="885499" y="371331"/>
                  </a:lnTo>
                  <a:lnTo>
                    <a:pt x="886968" y="356869"/>
                  </a:lnTo>
                  <a:lnTo>
                    <a:pt x="885646" y="57644"/>
                  </a:lnTo>
                  <a:lnTo>
                    <a:pt x="866317" y="21178"/>
                  </a:lnTo>
                  <a:lnTo>
                    <a:pt x="830070" y="1470"/>
                  </a:lnTo>
                  <a:lnTo>
                    <a:pt x="815594" y="0"/>
                  </a:lnTo>
                  <a:close/>
                </a:path>
              </a:pathLst>
            </a:custGeom>
            <a:solidFill>
              <a:srgbClr val="0066FF"/>
            </a:solidFill>
          </p:spPr>
          <p:txBody>
            <a:bodyPr wrap="square" lIns="0" tIns="0" rIns="0" bIns="0" rtlCol="0"/>
            <a:lstStyle/>
            <a:p>
              <a:endParaRPr/>
            </a:p>
          </p:txBody>
        </p:sp>
        <p:sp>
          <p:nvSpPr>
            <p:cNvPr id="12" name="object 12">
              <a:extLst>
                <a:ext uri="{FF2B5EF4-FFF2-40B4-BE49-F238E27FC236}">
                  <a16:creationId xmlns:a16="http://schemas.microsoft.com/office/drawing/2014/main" id="{6EEA6093-81BE-4F24-8E5C-E687EAD105AD}"/>
                </a:ext>
              </a:extLst>
            </p:cNvPr>
            <p:cNvSpPr txBox="1"/>
            <p:nvPr/>
          </p:nvSpPr>
          <p:spPr>
            <a:xfrm>
              <a:off x="520090" y="4995036"/>
              <a:ext cx="636905" cy="304800"/>
            </a:xfrm>
            <a:prstGeom prst="rect">
              <a:avLst/>
            </a:prstGeom>
          </p:spPr>
          <p:txBody>
            <a:bodyPr vert="horz" wrap="square" lIns="0" tIns="0" rIns="0" bIns="0" rtlCol="0">
              <a:spAutoFit/>
            </a:bodyPr>
            <a:lstStyle/>
            <a:p>
              <a:pPr marL="27940" marR="5080" indent="-15240">
                <a:lnSpc>
                  <a:spcPct val="100000"/>
                </a:lnSpc>
              </a:pPr>
              <a:r>
                <a:rPr sz="1000" spc="-10" dirty="0">
                  <a:solidFill>
                    <a:srgbClr val="FFFFFF"/>
                  </a:solidFill>
                  <a:latin typeface="Calibri"/>
                  <a:cs typeface="Calibri"/>
                </a:rPr>
                <a:t>He</a:t>
              </a:r>
              <a:r>
                <a:rPr sz="1000" spc="-5" dirty="0">
                  <a:solidFill>
                    <a:srgbClr val="FFFFFF"/>
                  </a:solidFill>
                  <a:latin typeface="Calibri"/>
                  <a:cs typeface="Calibri"/>
                </a:rPr>
                <a:t>alth</a:t>
              </a:r>
              <a:r>
                <a:rPr sz="1000" spc="-10" dirty="0">
                  <a:solidFill>
                    <a:srgbClr val="FFFFFF"/>
                  </a:solidFill>
                  <a:latin typeface="Calibri"/>
                  <a:cs typeface="Calibri"/>
                </a:rPr>
                <a:t>/care </a:t>
              </a:r>
              <a:r>
                <a:rPr sz="1000" spc="-5" dirty="0">
                  <a:solidFill>
                    <a:srgbClr val="FFFFFF"/>
                  </a:solidFill>
                  <a:latin typeface="Calibri"/>
                  <a:cs typeface="Calibri"/>
                </a:rPr>
                <a:t>Monitoring</a:t>
              </a:r>
              <a:endParaRPr sz="1000">
                <a:latin typeface="Calibri"/>
                <a:cs typeface="Calibri"/>
              </a:endParaRPr>
            </a:p>
          </p:txBody>
        </p:sp>
        <p:sp>
          <p:nvSpPr>
            <p:cNvPr id="13" name="object 13">
              <a:extLst>
                <a:ext uri="{FF2B5EF4-FFF2-40B4-BE49-F238E27FC236}">
                  <a16:creationId xmlns:a16="http://schemas.microsoft.com/office/drawing/2014/main" id="{B76222B2-763E-4BCC-BC6C-8FE6B77F09D1}"/>
                </a:ext>
              </a:extLst>
            </p:cNvPr>
            <p:cNvSpPr/>
            <p:nvPr/>
          </p:nvSpPr>
          <p:spPr>
            <a:xfrm>
              <a:off x="3712464" y="4913376"/>
              <a:ext cx="815340" cy="429895"/>
            </a:xfrm>
            <a:custGeom>
              <a:avLst/>
              <a:gdLst/>
              <a:ahLst/>
              <a:cxnLst/>
              <a:rect l="l" t="t" r="r" b="b"/>
              <a:pathLst>
                <a:path w="815339" h="429895">
                  <a:moveTo>
                    <a:pt x="743712" y="0"/>
                  </a:moveTo>
                  <a:lnTo>
                    <a:pt x="57502" y="1398"/>
                  </a:lnTo>
                  <a:lnTo>
                    <a:pt x="21119" y="20886"/>
                  </a:lnTo>
                  <a:lnTo>
                    <a:pt x="1466" y="57168"/>
                  </a:lnTo>
                  <a:lnTo>
                    <a:pt x="0" y="71628"/>
                  </a:lnTo>
                  <a:lnTo>
                    <a:pt x="1398" y="372265"/>
                  </a:lnTo>
                  <a:lnTo>
                    <a:pt x="20886" y="408648"/>
                  </a:lnTo>
                  <a:lnTo>
                    <a:pt x="57168" y="428301"/>
                  </a:lnTo>
                  <a:lnTo>
                    <a:pt x="71627" y="429768"/>
                  </a:lnTo>
                  <a:lnTo>
                    <a:pt x="757837" y="428369"/>
                  </a:lnTo>
                  <a:lnTo>
                    <a:pt x="794220" y="408881"/>
                  </a:lnTo>
                  <a:lnTo>
                    <a:pt x="813873" y="372599"/>
                  </a:lnTo>
                  <a:lnTo>
                    <a:pt x="815339" y="358140"/>
                  </a:lnTo>
                  <a:lnTo>
                    <a:pt x="813941" y="57502"/>
                  </a:lnTo>
                  <a:lnTo>
                    <a:pt x="794453" y="21119"/>
                  </a:lnTo>
                  <a:lnTo>
                    <a:pt x="758171" y="1466"/>
                  </a:lnTo>
                  <a:lnTo>
                    <a:pt x="743712" y="0"/>
                  </a:lnTo>
                  <a:close/>
                </a:path>
              </a:pathLst>
            </a:custGeom>
            <a:solidFill>
              <a:srgbClr val="00AF50"/>
            </a:solidFill>
          </p:spPr>
          <p:txBody>
            <a:bodyPr wrap="square" lIns="0" tIns="0" rIns="0" bIns="0" rtlCol="0"/>
            <a:lstStyle/>
            <a:p>
              <a:endParaRPr/>
            </a:p>
          </p:txBody>
        </p:sp>
        <p:sp>
          <p:nvSpPr>
            <p:cNvPr id="14" name="object 14">
              <a:extLst>
                <a:ext uri="{FF2B5EF4-FFF2-40B4-BE49-F238E27FC236}">
                  <a16:creationId xmlns:a16="http://schemas.microsoft.com/office/drawing/2014/main" id="{FAEA70F1-FF24-4F0B-9663-00F77B3257C5}"/>
                </a:ext>
              </a:extLst>
            </p:cNvPr>
            <p:cNvSpPr txBox="1"/>
            <p:nvPr/>
          </p:nvSpPr>
          <p:spPr>
            <a:xfrm>
              <a:off x="3828669" y="4988052"/>
              <a:ext cx="583565" cy="304800"/>
            </a:xfrm>
            <a:prstGeom prst="rect">
              <a:avLst/>
            </a:prstGeom>
          </p:spPr>
          <p:txBody>
            <a:bodyPr vert="horz" wrap="square" lIns="0" tIns="0" rIns="0" bIns="0" rtlCol="0">
              <a:spAutoFit/>
            </a:bodyPr>
            <a:lstStyle/>
            <a:p>
              <a:pPr marL="12700" marR="5080" indent="123189">
                <a:lnSpc>
                  <a:spcPct val="100000"/>
                </a:lnSpc>
              </a:pPr>
              <a:r>
                <a:rPr sz="1000" spc="-10" dirty="0">
                  <a:solidFill>
                    <a:srgbClr val="FFFFFF"/>
                  </a:solidFill>
                  <a:latin typeface="Calibri"/>
                  <a:cs typeface="Calibri"/>
                </a:rPr>
                <a:t>Ho</a:t>
              </a:r>
              <a:r>
                <a:rPr sz="1000" spc="-15" dirty="0">
                  <a:solidFill>
                    <a:srgbClr val="FFFFFF"/>
                  </a:solidFill>
                  <a:latin typeface="Calibri"/>
                  <a:cs typeface="Calibri"/>
                </a:rPr>
                <a:t>m</a:t>
              </a:r>
              <a:r>
                <a:rPr sz="1000" spc="-5" dirty="0">
                  <a:solidFill>
                    <a:srgbClr val="FFFFFF"/>
                  </a:solidFill>
                  <a:latin typeface="Calibri"/>
                  <a:cs typeface="Calibri"/>
                </a:rPr>
                <a:t>e Applianc</a:t>
              </a:r>
              <a:r>
                <a:rPr sz="1000" spc="-10" dirty="0">
                  <a:solidFill>
                    <a:srgbClr val="FFFFFF"/>
                  </a:solidFill>
                  <a:latin typeface="Calibri"/>
                  <a:cs typeface="Calibri"/>
                </a:rPr>
                <a:t>e</a:t>
              </a:r>
              <a:r>
                <a:rPr sz="1000" spc="-5" dirty="0">
                  <a:solidFill>
                    <a:srgbClr val="FFFFFF"/>
                  </a:solidFill>
                  <a:latin typeface="Calibri"/>
                  <a:cs typeface="Calibri"/>
                </a:rPr>
                <a:t>s</a:t>
              </a:r>
              <a:endParaRPr sz="1000">
                <a:latin typeface="Calibri"/>
                <a:cs typeface="Calibri"/>
              </a:endParaRPr>
            </a:p>
          </p:txBody>
        </p:sp>
        <p:sp>
          <p:nvSpPr>
            <p:cNvPr id="15" name="object 15">
              <a:extLst>
                <a:ext uri="{FF2B5EF4-FFF2-40B4-BE49-F238E27FC236}">
                  <a16:creationId xmlns:a16="http://schemas.microsoft.com/office/drawing/2014/main" id="{9E08377B-03E8-4150-8ADA-ABF1F26282E8}"/>
                </a:ext>
              </a:extLst>
            </p:cNvPr>
            <p:cNvSpPr/>
            <p:nvPr/>
          </p:nvSpPr>
          <p:spPr>
            <a:xfrm>
              <a:off x="2014727" y="2101595"/>
              <a:ext cx="814069" cy="428625"/>
            </a:xfrm>
            <a:custGeom>
              <a:avLst/>
              <a:gdLst/>
              <a:ahLst/>
              <a:cxnLst/>
              <a:rect l="l" t="t" r="r" b="b"/>
              <a:pathLst>
                <a:path w="814069" h="428625">
                  <a:moveTo>
                    <a:pt x="742442" y="0"/>
                  </a:moveTo>
                  <a:lnTo>
                    <a:pt x="57644" y="1323"/>
                  </a:lnTo>
                  <a:lnTo>
                    <a:pt x="21178" y="20669"/>
                  </a:lnTo>
                  <a:lnTo>
                    <a:pt x="1470" y="56912"/>
                  </a:lnTo>
                  <a:lnTo>
                    <a:pt x="0" y="71374"/>
                  </a:lnTo>
                  <a:lnTo>
                    <a:pt x="1323" y="370599"/>
                  </a:lnTo>
                  <a:lnTo>
                    <a:pt x="20669" y="407065"/>
                  </a:lnTo>
                  <a:lnTo>
                    <a:pt x="56912" y="426773"/>
                  </a:lnTo>
                  <a:lnTo>
                    <a:pt x="71374" y="428243"/>
                  </a:lnTo>
                  <a:lnTo>
                    <a:pt x="756171" y="426920"/>
                  </a:lnTo>
                  <a:lnTo>
                    <a:pt x="792637" y="407574"/>
                  </a:lnTo>
                  <a:lnTo>
                    <a:pt x="812345" y="371331"/>
                  </a:lnTo>
                  <a:lnTo>
                    <a:pt x="813816" y="356869"/>
                  </a:lnTo>
                  <a:lnTo>
                    <a:pt x="812492" y="57644"/>
                  </a:lnTo>
                  <a:lnTo>
                    <a:pt x="793146" y="21178"/>
                  </a:lnTo>
                  <a:lnTo>
                    <a:pt x="756903" y="1470"/>
                  </a:lnTo>
                  <a:lnTo>
                    <a:pt x="742442" y="0"/>
                  </a:lnTo>
                  <a:close/>
                </a:path>
              </a:pathLst>
            </a:custGeom>
            <a:solidFill>
              <a:srgbClr val="A0DEE9"/>
            </a:solidFill>
          </p:spPr>
          <p:txBody>
            <a:bodyPr wrap="square" lIns="0" tIns="0" rIns="0" bIns="0" rtlCol="0"/>
            <a:lstStyle/>
            <a:p>
              <a:endParaRPr/>
            </a:p>
          </p:txBody>
        </p:sp>
        <p:sp>
          <p:nvSpPr>
            <p:cNvPr id="16" name="object 16">
              <a:extLst>
                <a:ext uri="{FF2B5EF4-FFF2-40B4-BE49-F238E27FC236}">
                  <a16:creationId xmlns:a16="http://schemas.microsoft.com/office/drawing/2014/main" id="{915A84DA-C3CC-48C1-99BE-24FFB2933FFB}"/>
                </a:ext>
              </a:extLst>
            </p:cNvPr>
            <p:cNvSpPr txBox="1"/>
            <p:nvPr/>
          </p:nvSpPr>
          <p:spPr>
            <a:xfrm>
              <a:off x="2126995" y="2175382"/>
              <a:ext cx="588645" cy="304800"/>
            </a:xfrm>
            <a:prstGeom prst="rect">
              <a:avLst/>
            </a:prstGeom>
          </p:spPr>
          <p:txBody>
            <a:bodyPr vert="horz" wrap="square" lIns="0" tIns="0" rIns="0" bIns="0" rtlCol="0">
              <a:spAutoFit/>
            </a:bodyPr>
            <a:lstStyle/>
            <a:p>
              <a:pPr marL="35560" marR="5080" indent="-22860">
                <a:lnSpc>
                  <a:spcPct val="100000"/>
                </a:lnSpc>
              </a:pPr>
              <a:r>
                <a:rPr sz="1000" spc="-5" dirty="0">
                  <a:solidFill>
                    <a:srgbClr val="FFFFFF"/>
                  </a:solidFill>
                  <a:latin typeface="Calibri"/>
                  <a:cs typeface="Calibri"/>
                </a:rPr>
                <a:t>Pre</a:t>
              </a:r>
              <a:r>
                <a:rPr sz="1000" spc="-15" dirty="0">
                  <a:solidFill>
                    <a:srgbClr val="FFFFFF"/>
                  </a:solidFill>
                  <a:latin typeface="Calibri"/>
                  <a:cs typeface="Calibri"/>
                </a:rPr>
                <a:t>v</a:t>
              </a:r>
              <a:r>
                <a:rPr sz="1000" spc="-10" dirty="0">
                  <a:solidFill>
                    <a:srgbClr val="FFFFFF"/>
                  </a:solidFill>
                  <a:latin typeface="Calibri"/>
                  <a:cs typeface="Calibri"/>
                </a:rPr>
                <a:t>e</a:t>
              </a:r>
              <a:r>
                <a:rPr sz="1000" spc="-5" dirty="0">
                  <a:solidFill>
                    <a:srgbClr val="FFFFFF"/>
                  </a:solidFill>
                  <a:latin typeface="Calibri"/>
                  <a:cs typeface="Calibri"/>
                </a:rPr>
                <a:t>ntion</a:t>
              </a:r>
              <a:r>
                <a:rPr sz="1000" spc="-10" dirty="0">
                  <a:solidFill>
                    <a:srgbClr val="FFFFFF"/>
                  </a:solidFill>
                  <a:latin typeface="Calibri"/>
                  <a:cs typeface="Calibri"/>
                </a:rPr>
                <a:t> Wel</a:t>
              </a:r>
              <a:r>
                <a:rPr sz="1000" spc="-5" dirty="0">
                  <a:solidFill>
                    <a:srgbClr val="FFFFFF"/>
                  </a:solidFill>
                  <a:latin typeface="Calibri"/>
                  <a:cs typeface="Calibri"/>
                </a:rPr>
                <a:t>lb</a:t>
              </a:r>
              <a:r>
                <a:rPr sz="1000" spc="-10" dirty="0">
                  <a:solidFill>
                    <a:srgbClr val="FFFFFF"/>
                  </a:solidFill>
                  <a:latin typeface="Calibri"/>
                  <a:cs typeface="Calibri"/>
                </a:rPr>
                <a:t>e</a:t>
              </a:r>
              <a:r>
                <a:rPr sz="1000" spc="-5" dirty="0">
                  <a:solidFill>
                    <a:srgbClr val="FFFFFF"/>
                  </a:solidFill>
                  <a:latin typeface="Calibri"/>
                  <a:cs typeface="Calibri"/>
                </a:rPr>
                <a:t>ing</a:t>
              </a:r>
              <a:endParaRPr sz="1000">
                <a:latin typeface="Calibri"/>
                <a:cs typeface="Calibri"/>
              </a:endParaRPr>
            </a:p>
          </p:txBody>
        </p:sp>
        <p:sp>
          <p:nvSpPr>
            <p:cNvPr id="17" name="object 17">
              <a:extLst>
                <a:ext uri="{FF2B5EF4-FFF2-40B4-BE49-F238E27FC236}">
                  <a16:creationId xmlns:a16="http://schemas.microsoft.com/office/drawing/2014/main" id="{265E8D7B-B0F0-4A9C-AE74-8E343089A671}"/>
                </a:ext>
              </a:extLst>
            </p:cNvPr>
            <p:cNvSpPr/>
            <p:nvPr/>
          </p:nvSpPr>
          <p:spPr>
            <a:xfrm>
              <a:off x="467868" y="2734055"/>
              <a:ext cx="815340" cy="429895"/>
            </a:xfrm>
            <a:custGeom>
              <a:avLst/>
              <a:gdLst/>
              <a:ahLst/>
              <a:cxnLst/>
              <a:rect l="l" t="t" r="r" b="b"/>
              <a:pathLst>
                <a:path w="815340" h="429894">
                  <a:moveTo>
                    <a:pt x="743712" y="0"/>
                  </a:moveTo>
                  <a:lnTo>
                    <a:pt x="57484" y="1398"/>
                  </a:lnTo>
                  <a:lnTo>
                    <a:pt x="21095" y="20886"/>
                  </a:lnTo>
                  <a:lnTo>
                    <a:pt x="1463" y="57168"/>
                  </a:lnTo>
                  <a:lnTo>
                    <a:pt x="0" y="71628"/>
                  </a:lnTo>
                  <a:lnTo>
                    <a:pt x="1395" y="372265"/>
                  </a:lnTo>
                  <a:lnTo>
                    <a:pt x="20862" y="408648"/>
                  </a:lnTo>
                  <a:lnTo>
                    <a:pt x="57150" y="428301"/>
                  </a:lnTo>
                  <a:lnTo>
                    <a:pt x="71627" y="429768"/>
                  </a:lnTo>
                  <a:lnTo>
                    <a:pt x="757855" y="428369"/>
                  </a:lnTo>
                  <a:lnTo>
                    <a:pt x="794244" y="408881"/>
                  </a:lnTo>
                  <a:lnTo>
                    <a:pt x="813876" y="372599"/>
                  </a:lnTo>
                  <a:lnTo>
                    <a:pt x="815340" y="358140"/>
                  </a:lnTo>
                  <a:lnTo>
                    <a:pt x="813944" y="57502"/>
                  </a:lnTo>
                  <a:lnTo>
                    <a:pt x="794477" y="21119"/>
                  </a:lnTo>
                  <a:lnTo>
                    <a:pt x="758189" y="1466"/>
                  </a:lnTo>
                  <a:lnTo>
                    <a:pt x="743712" y="0"/>
                  </a:lnTo>
                  <a:close/>
                </a:path>
              </a:pathLst>
            </a:custGeom>
            <a:solidFill>
              <a:srgbClr val="92D050"/>
            </a:solidFill>
          </p:spPr>
          <p:txBody>
            <a:bodyPr wrap="square" lIns="0" tIns="0" rIns="0" bIns="0" rtlCol="0"/>
            <a:lstStyle/>
            <a:p>
              <a:endParaRPr/>
            </a:p>
          </p:txBody>
        </p:sp>
        <p:sp>
          <p:nvSpPr>
            <p:cNvPr id="18" name="object 18">
              <a:extLst>
                <a:ext uri="{FF2B5EF4-FFF2-40B4-BE49-F238E27FC236}">
                  <a16:creationId xmlns:a16="http://schemas.microsoft.com/office/drawing/2014/main" id="{533688DD-B41E-41BF-BB6A-2011AC324BCE}"/>
                </a:ext>
              </a:extLst>
            </p:cNvPr>
            <p:cNvSpPr txBox="1"/>
            <p:nvPr/>
          </p:nvSpPr>
          <p:spPr>
            <a:xfrm>
              <a:off x="644753" y="2808477"/>
              <a:ext cx="461009" cy="304800"/>
            </a:xfrm>
            <a:prstGeom prst="rect">
              <a:avLst/>
            </a:prstGeom>
          </p:spPr>
          <p:txBody>
            <a:bodyPr vert="horz" wrap="square" lIns="0" tIns="0" rIns="0" bIns="0" rtlCol="0">
              <a:spAutoFit/>
            </a:bodyPr>
            <a:lstStyle/>
            <a:p>
              <a:pPr marL="22860" marR="5080" indent="-10795">
                <a:lnSpc>
                  <a:spcPct val="100000"/>
                </a:lnSpc>
              </a:pPr>
              <a:r>
                <a:rPr sz="1000" spc="-10" dirty="0">
                  <a:solidFill>
                    <a:srgbClr val="FFFFFF"/>
                  </a:solidFill>
                  <a:latin typeface="Calibri"/>
                  <a:cs typeface="Calibri"/>
                </a:rPr>
                <a:t>Safe</a:t>
              </a:r>
              <a:r>
                <a:rPr sz="1000" spc="-5" dirty="0">
                  <a:solidFill>
                    <a:srgbClr val="FFFFFF"/>
                  </a:solidFill>
                  <a:latin typeface="Calibri"/>
                  <a:cs typeface="Calibri"/>
                </a:rPr>
                <a:t>ty</a:t>
              </a:r>
              <a:r>
                <a:rPr sz="1000" spc="5" dirty="0">
                  <a:solidFill>
                    <a:srgbClr val="FFFFFF"/>
                  </a:solidFill>
                  <a:latin typeface="Calibri"/>
                  <a:cs typeface="Calibri"/>
                </a:rPr>
                <a:t> </a:t>
              </a:r>
              <a:r>
                <a:rPr sz="1000" spc="-10" dirty="0">
                  <a:solidFill>
                    <a:srgbClr val="FFFFFF"/>
                  </a:solidFill>
                  <a:latin typeface="Calibri"/>
                  <a:cs typeface="Calibri"/>
                </a:rPr>
                <a:t>&amp;</a:t>
              </a:r>
              <a:r>
                <a:rPr sz="1000" spc="-5" dirty="0">
                  <a:solidFill>
                    <a:srgbClr val="FFFFFF"/>
                  </a:solidFill>
                  <a:latin typeface="Calibri"/>
                  <a:cs typeface="Calibri"/>
                </a:rPr>
                <a:t> </a:t>
              </a:r>
              <a:r>
                <a:rPr sz="1000" spc="-10" dirty="0">
                  <a:solidFill>
                    <a:srgbClr val="FFFFFF"/>
                  </a:solidFill>
                  <a:latin typeface="Calibri"/>
                  <a:cs typeface="Calibri"/>
                </a:rPr>
                <a:t>Se</a:t>
              </a:r>
              <a:r>
                <a:rPr sz="1000" spc="-5" dirty="0">
                  <a:solidFill>
                    <a:srgbClr val="FFFFFF"/>
                  </a:solidFill>
                  <a:latin typeface="Calibri"/>
                  <a:cs typeface="Calibri"/>
                </a:rPr>
                <a:t>curity</a:t>
              </a:r>
              <a:endParaRPr sz="1000">
                <a:latin typeface="Calibri"/>
                <a:cs typeface="Calibri"/>
              </a:endParaRPr>
            </a:p>
          </p:txBody>
        </p:sp>
        <p:sp>
          <p:nvSpPr>
            <p:cNvPr id="19" name="object 19">
              <a:extLst>
                <a:ext uri="{FF2B5EF4-FFF2-40B4-BE49-F238E27FC236}">
                  <a16:creationId xmlns:a16="http://schemas.microsoft.com/office/drawing/2014/main" id="{CC1F5D36-AC84-4968-A41B-184B4713BC26}"/>
                </a:ext>
              </a:extLst>
            </p:cNvPr>
            <p:cNvSpPr/>
            <p:nvPr/>
          </p:nvSpPr>
          <p:spPr>
            <a:xfrm>
              <a:off x="3712464" y="2741676"/>
              <a:ext cx="843280" cy="428625"/>
            </a:xfrm>
            <a:custGeom>
              <a:avLst/>
              <a:gdLst/>
              <a:ahLst/>
              <a:cxnLst/>
              <a:rect l="l" t="t" r="r" b="b"/>
              <a:pathLst>
                <a:path w="843279" h="428625">
                  <a:moveTo>
                    <a:pt x="771398" y="0"/>
                  </a:moveTo>
                  <a:lnTo>
                    <a:pt x="57644" y="1323"/>
                  </a:lnTo>
                  <a:lnTo>
                    <a:pt x="21178" y="20669"/>
                  </a:lnTo>
                  <a:lnTo>
                    <a:pt x="1470" y="56912"/>
                  </a:lnTo>
                  <a:lnTo>
                    <a:pt x="0" y="71374"/>
                  </a:lnTo>
                  <a:lnTo>
                    <a:pt x="1323" y="370599"/>
                  </a:lnTo>
                  <a:lnTo>
                    <a:pt x="20669" y="407065"/>
                  </a:lnTo>
                  <a:lnTo>
                    <a:pt x="56912" y="426773"/>
                  </a:lnTo>
                  <a:lnTo>
                    <a:pt x="71374" y="428244"/>
                  </a:lnTo>
                  <a:lnTo>
                    <a:pt x="785127" y="426920"/>
                  </a:lnTo>
                  <a:lnTo>
                    <a:pt x="821593" y="407574"/>
                  </a:lnTo>
                  <a:lnTo>
                    <a:pt x="841301" y="371331"/>
                  </a:lnTo>
                  <a:lnTo>
                    <a:pt x="842772" y="356870"/>
                  </a:lnTo>
                  <a:lnTo>
                    <a:pt x="841448" y="57644"/>
                  </a:lnTo>
                  <a:lnTo>
                    <a:pt x="822102" y="21178"/>
                  </a:lnTo>
                  <a:lnTo>
                    <a:pt x="785859" y="1470"/>
                  </a:lnTo>
                  <a:lnTo>
                    <a:pt x="771398" y="0"/>
                  </a:lnTo>
                  <a:close/>
                </a:path>
              </a:pathLst>
            </a:custGeom>
            <a:solidFill>
              <a:srgbClr val="FFC000"/>
            </a:solidFill>
          </p:spPr>
          <p:txBody>
            <a:bodyPr wrap="square" lIns="0" tIns="0" rIns="0" bIns="0" rtlCol="0"/>
            <a:lstStyle/>
            <a:p>
              <a:endParaRPr/>
            </a:p>
          </p:txBody>
        </p:sp>
        <p:sp>
          <p:nvSpPr>
            <p:cNvPr id="20" name="object 20">
              <a:extLst>
                <a:ext uri="{FF2B5EF4-FFF2-40B4-BE49-F238E27FC236}">
                  <a16:creationId xmlns:a16="http://schemas.microsoft.com/office/drawing/2014/main" id="{76723146-7B16-44C8-B98C-4092BB877C26}"/>
                </a:ext>
              </a:extLst>
            </p:cNvPr>
            <p:cNvSpPr txBox="1"/>
            <p:nvPr/>
          </p:nvSpPr>
          <p:spPr>
            <a:xfrm>
              <a:off x="3813175" y="2815463"/>
              <a:ext cx="641985" cy="304800"/>
            </a:xfrm>
            <a:prstGeom prst="rect">
              <a:avLst/>
            </a:prstGeom>
          </p:spPr>
          <p:txBody>
            <a:bodyPr vert="horz" wrap="square" lIns="0" tIns="0" rIns="0" bIns="0" rtlCol="0">
              <a:spAutoFit/>
            </a:bodyPr>
            <a:lstStyle/>
            <a:p>
              <a:pPr marL="12700" marR="5080" indent="153670">
                <a:lnSpc>
                  <a:spcPct val="100000"/>
                </a:lnSpc>
              </a:pPr>
              <a:r>
                <a:rPr sz="1000" spc="-10" dirty="0">
                  <a:solidFill>
                    <a:srgbClr val="FFFFFF"/>
                  </a:solidFill>
                  <a:latin typeface="Calibri"/>
                  <a:cs typeface="Calibri"/>
                </a:rPr>
                <a:t>Ho</a:t>
              </a:r>
              <a:r>
                <a:rPr sz="1000" spc="-15" dirty="0">
                  <a:solidFill>
                    <a:srgbClr val="FFFFFF"/>
                  </a:solidFill>
                  <a:latin typeface="Calibri"/>
                  <a:cs typeface="Calibri"/>
                </a:rPr>
                <a:t>m</a:t>
              </a:r>
              <a:r>
                <a:rPr sz="1000" spc="-5" dirty="0">
                  <a:solidFill>
                    <a:srgbClr val="FFFFFF"/>
                  </a:solidFill>
                  <a:latin typeface="Calibri"/>
                  <a:cs typeface="Calibri"/>
                </a:rPr>
                <a:t>e Auto</a:t>
              </a:r>
              <a:r>
                <a:rPr sz="1000" spc="-15" dirty="0">
                  <a:solidFill>
                    <a:srgbClr val="FFFFFF"/>
                  </a:solidFill>
                  <a:latin typeface="Calibri"/>
                  <a:cs typeface="Calibri"/>
                </a:rPr>
                <a:t>m</a:t>
              </a:r>
              <a:r>
                <a:rPr sz="1000" spc="-5" dirty="0">
                  <a:solidFill>
                    <a:srgbClr val="FFFFFF"/>
                  </a:solidFill>
                  <a:latin typeface="Calibri"/>
                  <a:cs typeface="Calibri"/>
                </a:rPr>
                <a:t>ation</a:t>
              </a:r>
              <a:endParaRPr sz="1000">
                <a:latin typeface="Calibri"/>
                <a:cs typeface="Calibri"/>
              </a:endParaRPr>
            </a:p>
          </p:txBody>
        </p:sp>
        <p:sp>
          <p:nvSpPr>
            <p:cNvPr id="21" name="object 21">
              <a:extLst>
                <a:ext uri="{FF2B5EF4-FFF2-40B4-BE49-F238E27FC236}">
                  <a16:creationId xmlns:a16="http://schemas.microsoft.com/office/drawing/2014/main" id="{5B66F0F8-396E-433F-9DC7-56BA6E1C66CB}"/>
                </a:ext>
              </a:extLst>
            </p:cNvPr>
            <p:cNvSpPr txBox="1"/>
            <p:nvPr/>
          </p:nvSpPr>
          <p:spPr>
            <a:xfrm>
              <a:off x="332638" y="5947561"/>
              <a:ext cx="1927225" cy="177800"/>
            </a:xfrm>
            <a:prstGeom prst="rect">
              <a:avLst/>
            </a:prstGeom>
          </p:spPr>
          <p:txBody>
            <a:bodyPr vert="horz" wrap="square" lIns="0" tIns="0" rIns="0" bIns="0" rtlCol="0">
              <a:spAutoFit/>
            </a:bodyPr>
            <a:lstStyle/>
            <a:p>
              <a:pPr marL="12700">
                <a:lnSpc>
                  <a:spcPct val="100000"/>
                </a:lnSpc>
              </a:pPr>
              <a:r>
                <a:rPr sz="1200" dirty="0">
                  <a:latin typeface="Times New Roman"/>
                  <a:cs typeface="Times New Roman"/>
                </a:rPr>
                <a:t>Sour</a:t>
              </a:r>
              <a:r>
                <a:rPr sz="1200" spc="-10" dirty="0">
                  <a:latin typeface="Times New Roman"/>
                  <a:cs typeface="Times New Roman"/>
                </a:rPr>
                <a:t>c</a:t>
              </a:r>
              <a:r>
                <a:rPr sz="1200" spc="-5" dirty="0">
                  <a:latin typeface="Times New Roman"/>
                  <a:cs typeface="Times New Roman"/>
                </a:rPr>
                <a:t>e</a:t>
              </a:r>
              <a:r>
                <a:rPr sz="1200" dirty="0">
                  <a:latin typeface="Times New Roman"/>
                  <a:cs typeface="Times New Roman"/>
                </a:rPr>
                <a:t>:</a:t>
              </a:r>
              <a:r>
                <a:rPr sz="1200" spc="15" dirty="0">
                  <a:latin typeface="Times New Roman"/>
                  <a:cs typeface="Times New Roman"/>
                </a:rPr>
                <a:t> </a:t>
              </a:r>
              <a:r>
                <a:rPr sz="1200" dirty="0">
                  <a:latin typeface="Times New Roman"/>
                  <a:cs typeface="Times New Roman"/>
                </a:rPr>
                <a:t>Eu</a:t>
              </a:r>
              <a:r>
                <a:rPr sz="1200" spc="-5" dirty="0">
                  <a:latin typeface="Times New Roman"/>
                  <a:cs typeface="Times New Roman"/>
                </a:rPr>
                <a:t>r</a:t>
              </a:r>
              <a:r>
                <a:rPr sz="1200" dirty="0">
                  <a:latin typeface="Times New Roman"/>
                  <a:cs typeface="Times New Roman"/>
                </a:rPr>
                <a:t>op</a:t>
              </a:r>
              <a:r>
                <a:rPr sz="1200" spc="-5" dirty="0">
                  <a:latin typeface="Times New Roman"/>
                  <a:cs typeface="Times New Roman"/>
                </a:rPr>
                <a:t>ea</a:t>
              </a:r>
              <a:r>
                <a:rPr sz="1200" dirty="0">
                  <a:latin typeface="Times New Roman"/>
                  <a:cs typeface="Times New Roman"/>
                </a:rPr>
                <a:t>n</a:t>
              </a:r>
              <a:r>
                <a:rPr sz="1200" spc="35" dirty="0">
                  <a:latin typeface="Times New Roman"/>
                  <a:cs typeface="Times New Roman"/>
                </a:rPr>
                <a:t> </a:t>
              </a:r>
              <a:r>
                <a:rPr sz="1200" dirty="0">
                  <a:latin typeface="Times New Roman"/>
                  <a:cs typeface="Times New Roman"/>
                </a:rPr>
                <a:t>Commission</a:t>
              </a:r>
              <a:endParaRPr sz="1200">
                <a:latin typeface="Times New Roman"/>
                <a:cs typeface="Times New Roman"/>
              </a:endParaRPr>
            </a:p>
          </p:txBody>
        </p:sp>
        <p:sp>
          <p:nvSpPr>
            <p:cNvPr id="22" name="object 22">
              <a:extLst>
                <a:ext uri="{FF2B5EF4-FFF2-40B4-BE49-F238E27FC236}">
                  <a16:creationId xmlns:a16="http://schemas.microsoft.com/office/drawing/2014/main" id="{22A2D7B0-8A76-4901-A842-E72F968CB119}"/>
                </a:ext>
              </a:extLst>
            </p:cNvPr>
            <p:cNvSpPr/>
            <p:nvPr/>
          </p:nvSpPr>
          <p:spPr>
            <a:xfrm>
              <a:off x="3651503" y="1921764"/>
              <a:ext cx="673608" cy="787908"/>
            </a:xfrm>
            <a:prstGeom prst="rect">
              <a:avLst/>
            </a:prstGeom>
            <a:blipFill>
              <a:blip r:embed="rId3" cstate="print"/>
              <a:stretch>
                <a:fillRect/>
              </a:stretch>
            </a:blipFill>
          </p:spPr>
          <p:txBody>
            <a:bodyPr wrap="square" lIns="0" tIns="0" rIns="0" bIns="0" rtlCol="0"/>
            <a:lstStyle/>
            <a:p>
              <a:endParaRPr/>
            </a:p>
          </p:txBody>
        </p:sp>
        <p:sp>
          <p:nvSpPr>
            <p:cNvPr id="23" name="object 23">
              <a:extLst>
                <a:ext uri="{FF2B5EF4-FFF2-40B4-BE49-F238E27FC236}">
                  <a16:creationId xmlns:a16="http://schemas.microsoft.com/office/drawing/2014/main" id="{563D4447-E786-4ADF-8C48-524D45CDF826}"/>
                </a:ext>
              </a:extLst>
            </p:cNvPr>
            <p:cNvSpPr/>
            <p:nvPr/>
          </p:nvSpPr>
          <p:spPr>
            <a:xfrm>
              <a:off x="467528" y="3840445"/>
              <a:ext cx="625901" cy="983935"/>
            </a:xfrm>
            <a:prstGeom prst="rect">
              <a:avLst/>
            </a:prstGeom>
            <a:blipFill>
              <a:blip r:embed="rId4" cstate="print"/>
              <a:stretch>
                <a:fillRect/>
              </a:stretch>
            </a:blipFill>
          </p:spPr>
          <p:txBody>
            <a:bodyPr wrap="square" lIns="0" tIns="0" rIns="0" bIns="0" rtlCol="0"/>
            <a:lstStyle/>
            <a:p>
              <a:endParaRPr/>
            </a:p>
          </p:txBody>
        </p:sp>
        <p:sp>
          <p:nvSpPr>
            <p:cNvPr id="24" name="object 24">
              <a:extLst>
                <a:ext uri="{FF2B5EF4-FFF2-40B4-BE49-F238E27FC236}">
                  <a16:creationId xmlns:a16="http://schemas.microsoft.com/office/drawing/2014/main" id="{A3A53D05-984C-484B-A445-E5C210A93963}"/>
                </a:ext>
              </a:extLst>
            </p:cNvPr>
            <p:cNvSpPr/>
            <p:nvPr/>
          </p:nvSpPr>
          <p:spPr>
            <a:xfrm>
              <a:off x="3724655" y="3732276"/>
              <a:ext cx="790955" cy="1124712"/>
            </a:xfrm>
            <a:prstGeom prst="rect">
              <a:avLst/>
            </a:prstGeom>
            <a:blipFill>
              <a:blip r:embed="rId5" cstate="print"/>
              <a:stretch>
                <a:fillRect/>
              </a:stretch>
            </a:blipFill>
          </p:spPr>
          <p:txBody>
            <a:bodyPr wrap="square" lIns="0" tIns="0" rIns="0" bIns="0" rtlCol="0"/>
            <a:lstStyle/>
            <a:p>
              <a:endParaRPr/>
            </a:p>
          </p:txBody>
        </p:sp>
        <p:sp>
          <p:nvSpPr>
            <p:cNvPr id="25" name="object 25">
              <a:extLst>
                <a:ext uri="{FF2B5EF4-FFF2-40B4-BE49-F238E27FC236}">
                  <a16:creationId xmlns:a16="http://schemas.microsoft.com/office/drawing/2014/main" id="{24BC21DF-9F92-4007-AA73-1F4426C2B319}"/>
                </a:ext>
              </a:extLst>
            </p:cNvPr>
            <p:cNvSpPr/>
            <p:nvPr/>
          </p:nvSpPr>
          <p:spPr>
            <a:xfrm>
              <a:off x="1979676" y="1403603"/>
              <a:ext cx="844296" cy="638556"/>
            </a:xfrm>
            <a:prstGeom prst="rect">
              <a:avLst/>
            </a:prstGeom>
            <a:blipFill>
              <a:blip r:embed="rId6" cstate="print"/>
              <a:stretch>
                <a:fillRect/>
              </a:stretch>
            </a:blipFill>
          </p:spPr>
          <p:txBody>
            <a:bodyPr wrap="square" lIns="0" tIns="0" rIns="0" bIns="0" rtlCol="0"/>
            <a:lstStyle/>
            <a:p>
              <a:endParaRPr/>
            </a:p>
          </p:txBody>
        </p:sp>
        <p:sp>
          <p:nvSpPr>
            <p:cNvPr id="26" name="object 26">
              <a:extLst>
                <a:ext uri="{FF2B5EF4-FFF2-40B4-BE49-F238E27FC236}">
                  <a16:creationId xmlns:a16="http://schemas.microsoft.com/office/drawing/2014/main" id="{AC1CB0E7-576D-42D0-861B-9C92DBC2FC74}"/>
                </a:ext>
              </a:extLst>
            </p:cNvPr>
            <p:cNvSpPr/>
            <p:nvPr/>
          </p:nvSpPr>
          <p:spPr>
            <a:xfrm>
              <a:off x="344424" y="1836420"/>
              <a:ext cx="1004316" cy="752855"/>
            </a:xfrm>
            <a:prstGeom prst="rect">
              <a:avLst/>
            </a:prstGeom>
            <a:blipFill>
              <a:blip r:embed="rId7" cstate="print"/>
              <a:stretch>
                <a:fillRect/>
              </a:stretch>
            </a:blipFill>
          </p:spPr>
          <p:txBody>
            <a:bodyPr wrap="square" lIns="0" tIns="0" rIns="0" bIns="0" rtlCol="0"/>
            <a:lstStyle/>
            <a:p>
              <a:endParaRPr/>
            </a:p>
          </p:txBody>
        </p:sp>
      </p:grpSp>
      <p:sp>
        <p:nvSpPr>
          <p:cNvPr id="27" name="object 4">
            <a:extLst>
              <a:ext uri="{FF2B5EF4-FFF2-40B4-BE49-F238E27FC236}">
                <a16:creationId xmlns:a16="http://schemas.microsoft.com/office/drawing/2014/main" id="{7F31A7CE-CE98-4159-91A5-8ECF1185C3D5}"/>
              </a:ext>
            </a:extLst>
          </p:cNvPr>
          <p:cNvSpPr txBox="1"/>
          <p:nvPr/>
        </p:nvSpPr>
        <p:spPr>
          <a:xfrm>
            <a:off x="5249036" y="1563242"/>
            <a:ext cx="3082290" cy="802640"/>
          </a:xfrm>
          <a:prstGeom prst="rect">
            <a:avLst/>
          </a:prstGeom>
        </p:spPr>
        <p:txBody>
          <a:bodyPr vert="horz" wrap="square" lIns="0" tIns="0" rIns="0" bIns="0" rtlCol="0">
            <a:spAutoFit/>
          </a:bodyPr>
          <a:lstStyle/>
          <a:p>
            <a:pPr marL="12700" marR="5080">
              <a:lnSpc>
                <a:spcPct val="100000"/>
              </a:lnSpc>
            </a:pPr>
            <a:r>
              <a:rPr sz="1800" b="1" spc="-60" dirty="0">
                <a:solidFill>
                  <a:srgbClr val="404040"/>
                </a:solidFill>
                <a:latin typeface="Calibri"/>
                <a:cs typeface="Calibri"/>
              </a:rPr>
              <a:t>W</a:t>
            </a:r>
            <a:r>
              <a:rPr sz="1800" b="1" dirty="0">
                <a:solidFill>
                  <a:srgbClr val="404040"/>
                </a:solidFill>
                <a:latin typeface="Calibri"/>
                <a:cs typeface="Calibri"/>
              </a:rPr>
              <a:t>ea</a:t>
            </a:r>
            <a:r>
              <a:rPr sz="1800" b="1" spc="-45" dirty="0">
                <a:solidFill>
                  <a:srgbClr val="404040"/>
                </a:solidFill>
                <a:latin typeface="Calibri"/>
                <a:cs typeface="Calibri"/>
              </a:rPr>
              <a:t>r</a:t>
            </a:r>
            <a:r>
              <a:rPr sz="1800" b="1" spc="-10" dirty="0">
                <a:solidFill>
                  <a:srgbClr val="404040"/>
                </a:solidFill>
                <a:latin typeface="Calibri"/>
                <a:cs typeface="Calibri"/>
              </a:rPr>
              <a:t>abl</a:t>
            </a:r>
            <a:r>
              <a:rPr sz="1800" b="1" dirty="0">
                <a:solidFill>
                  <a:srgbClr val="404040"/>
                </a:solidFill>
                <a:latin typeface="Calibri"/>
                <a:cs typeface="Calibri"/>
              </a:rPr>
              <a:t>e</a:t>
            </a:r>
            <a:r>
              <a:rPr sz="1800" b="1" spc="-10" dirty="0">
                <a:solidFill>
                  <a:srgbClr val="404040"/>
                </a:solidFill>
                <a:latin typeface="Calibri"/>
                <a:cs typeface="Calibri"/>
              </a:rPr>
              <a:t>s</a:t>
            </a:r>
            <a:r>
              <a:rPr sz="1800" b="1" spc="-40" dirty="0">
                <a:solidFill>
                  <a:srgbClr val="404040"/>
                </a:solidFill>
                <a:latin typeface="Calibri"/>
                <a:cs typeface="Calibri"/>
              </a:rPr>
              <a:t> </a:t>
            </a:r>
            <a:r>
              <a:rPr sz="1800" b="1" spc="-10" dirty="0">
                <a:solidFill>
                  <a:srgbClr val="404040"/>
                </a:solidFill>
                <a:latin typeface="Calibri"/>
                <a:cs typeface="Calibri"/>
              </a:rPr>
              <a:t>c</a:t>
            </a:r>
            <a:r>
              <a:rPr sz="1800" b="1" dirty="0">
                <a:solidFill>
                  <a:srgbClr val="404040"/>
                </a:solidFill>
                <a:latin typeface="Calibri"/>
                <a:cs typeface="Calibri"/>
              </a:rPr>
              <a:t>omm</a:t>
            </a:r>
            <a:r>
              <a:rPr sz="1800" b="1" spc="5" dirty="0">
                <a:solidFill>
                  <a:srgbClr val="404040"/>
                </a:solidFill>
                <a:latin typeface="Calibri"/>
                <a:cs typeface="Calibri"/>
              </a:rPr>
              <a:t>u</a:t>
            </a:r>
            <a:r>
              <a:rPr sz="1800" b="1" spc="-10" dirty="0">
                <a:solidFill>
                  <a:srgbClr val="404040"/>
                </a:solidFill>
                <a:latin typeface="Calibri"/>
                <a:cs typeface="Calibri"/>
              </a:rPr>
              <a:t>n</a:t>
            </a:r>
            <a:r>
              <a:rPr sz="1800" b="1" dirty="0">
                <a:solidFill>
                  <a:srgbClr val="404040"/>
                </a:solidFill>
                <a:latin typeface="Calibri"/>
                <a:cs typeface="Calibri"/>
              </a:rPr>
              <a:t>i</a:t>
            </a:r>
            <a:r>
              <a:rPr sz="1800" b="1" spc="-10" dirty="0">
                <a:solidFill>
                  <a:srgbClr val="404040"/>
                </a:solidFill>
                <a:latin typeface="Calibri"/>
                <a:cs typeface="Calibri"/>
              </a:rPr>
              <a:t>c</a:t>
            </a:r>
            <a:r>
              <a:rPr sz="1800" b="1" spc="-35" dirty="0">
                <a:solidFill>
                  <a:srgbClr val="404040"/>
                </a:solidFill>
                <a:latin typeface="Calibri"/>
                <a:cs typeface="Calibri"/>
              </a:rPr>
              <a:t>a</a:t>
            </a:r>
            <a:r>
              <a:rPr sz="1800" b="1" spc="-10" dirty="0">
                <a:solidFill>
                  <a:srgbClr val="404040"/>
                </a:solidFill>
                <a:latin typeface="Calibri"/>
                <a:cs typeface="Calibri"/>
              </a:rPr>
              <a:t>ti</a:t>
            </a:r>
            <a:r>
              <a:rPr sz="1800" b="1" spc="-15" dirty="0">
                <a:solidFill>
                  <a:srgbClr val="404040"/>
                </a:solidFill>
                <a:latin typeface="Calibri"/>
                <a:cs typeface="Calibri"/>
              </a:rPr>
              <a:t>n</a:t>
            </a:r>
            <a:r>
              <a:rPr sz="1800" b="1" dirty="0">
                <a:solidFill>
                  <a:srgbClr val="404040"/>
                </a:solidFill>
                <a:latin typeface="Calibri"/>
                <a:cs typeface="Calibri"/>
              </a:rPr>
              <a:t>g</a:t>
            </a:r>
            <a:r>
              <a:rPr sz="1800" b="1" spc="-40" dirty="0">
                <a:solidFill>
                  <a:srgbClr val="404040"/>
                </a:solidFill>
                <a:latin typeface="Calibri"/>
                <a:cs typeface="Calibri"/>
              </a:rPr>
              <a:t> </a:t>
            </a:r>
            <a:r>
              <a:rPr sz="1800" b="1" spc="-10" dirty="0">
                <a:solidFill>
                  <a:srgbClr val="404040"/>
                </a:solidFill>
                <a:latin typeface="Calibri"/>
                <a:cs typeface="Calibri"/>
              </a:rPr>
              <a:t>and in</a:t>
            </a:r>
            <a:r>
              <a:rPr sz="1800" b="1" spc="-40" dirty="0">
                <a:solidFill>
                  <a:srgbClr val="404040"/>
                </a:solidFill>
                <a:latin typeface="Calibri"/>
                <a:cs typeface="Calibri"/>
              </a:rPr>
              <a:t>t</a:t>
            </a:r>
            <a:r>
              <a:rPr sz="1800" b="1" dirty="0">
                <a:solidFill>
                  <a:srgbClr val="404040"/>
                </a:solidFill>
                <a:latin typeface="Calibri"/>
                <a:cs typeface="Calibri"/>
              </a:rPr>
              <a:t>e</a:t>
            </a:r>
            <a:r>
              <a:rPr sz="1800" b="1" spc="-45" dirty="0">
                <a:solidFill>
                  <a:srgbClr val="404040"/>
                </a:solidFill>
                <a:latin typeface="Calibri"/>
                <a:cs typeface="Calibri"/>
              </a:rPr>
              <a:t>r</a:t>
            </a:r>
            <a:r>
              <a:rPr sz="1800" b="1" spc="-10" dirty="0">
                <a:solidFill>
                  <a:srgbClr val="404040"/>
                </a:solidFill>
                <a:latin typeface="Calibri"/>
                <a:cs typeface="Calibri"/>
              </a:rPr>
              <a:t>act</a:t>
            </a:r>
            <a:r>
              <a:rPr sz="1800" b="1" spc="-15" dirty="0">
                <a:solidFill>
                  <a:srgbClr val="404040"/>
                </a:solidFill>
                <a:latin typeface="Calibri"/>
                <a:cs typeface="Calibri"/>
              </a:rPr>
              <a:t>i</a:t>
            </a:r>
            <a:r>
              <a:rPr sz="1800" b="1" spc="-10" dirty="0">
                <a:solidFill>
                  <a:srgbClr val="404040"/>
                </a:solidFill>
                <a:latin typeface="Calibri"/>
                <a:cs typeface="Calibri"/>
              </a:rPr>
              <a:t>n</a:t>
            </a:r>
            <a:r>
              <a:rPr sz="1800" b="1" dirty="0">
                <a:solidFill>
                  <a:srgbClr val="404040"/>
                </a:solidFill>
                <a:latin typeface="Calibri"/>
                <a:cs typeface="Calibri"/>
              </a:rPr>
              <a:t>g</a:t>
            </a:r>
            <a:r>
              <a:rPr sz="1800" b="1" spc="-15" dirty="0">
                <a:solidFill>
                  <a:srgbClr val="404040"/>
                </a:solidFill>
                <a:latin typeface="Calibri"/>
                <a:cs typeface="Calibri"/>
              </a:rPr>
              <a:t> </a:t>
            </a:r>
            <a:r>
              <a:rPr sz="1800" b="1" spc="-10" dirty="0">
                <a:solidFill>
                  <a:srgbClr val="404040"/>
                </a:solidFill>
                <a:latin typeface="Calibri"/>
                <a:cs typeface="Calibri"/>
              </a:rPr>
              <a:t>in</a:t>
            </a:r>
            <a:r>
              <a:rPr sz="1800" b="1" dirty="0">
                <a:solidFill>
                  <a:srgbClr val="404040"/>
                </a:solidFill>
                <a:latin typeface="Calibri"/>
                <a:cs typeface="Calibri"/>
              </a:rPr>
              <a:t> </a:t>
            </a:r>
            <a:r>
              <a:rPr sz="1800" b="1" spc="-10" dirty="0">
                <a:solidFill>
                  <a:srgbClr val="404040"/>
                </a:solidFill>
                <a:latin typeface="Calibri"/>
                <a:cs typeface="Calibri"/>
              </a:rPr>
              <a:t>futu</a:t>
            </a:r>
            <a:r>
              <a:rPr sz="1800" b="1" spc="-35" dirty="0">
                <a:solidFill>
                  <a:srgbClr val="404040"/>
                </a:solidFill>
                <a:latin typeface="Calibri"/>
                <a:cs typeface="Calibri"/>
              </a:rPr>
              <a:t>r</a:t>
            </a:r>
            <a:r>
              <a:rPr sz="1800" b="1" dirty="0">
                <a:solidFill>
                  <a:srgbClr val="404040"/>
                </a:solidFill>
                <a:latin typeface="Calibri"/>
                <a:cs typeface="Calibri"/>
              </a:rPr>
              <a:t>e</a:t>
            </a:r>
            <a:r>
              <a:rPr sz="1800" b="1" spc="-25" dirty="0">
                <a:solidFill>
                  <a:srgbClr val="404040"/>
                </a:solidFill>
                <a:latin typeface="Calibri"/>
                <a:cs typeface="Calibri"/>
              </a:rPr>
              <a:t> </a:t>
            </a:r>
            <a:r>
              <a:rPr sz="1800" b="1" spc="-10" dirty="0">
                <a:solidFill>
                  <a:srgbClr val="404040"/>
                </a:solidFill>
                <a:latin typeface="Calibri"/>
                <a:cs typeface="Calibri"/>
              </a:rPr>
              <a:t>IoT </a:t>
            </a:r>
            <a:r>
              <a:rPr sz="1800" b="1" dirty="0">
                <a:solidFill>
                  <a:srgbClr val="404040"/>
                </a:solidFill>
                <a:latin typeface="Calibri"/>
                <a:cs typeface="Calibri"/>
              </a:rPr>
              <a:t>e</a:t>
            </a:r>
            <a:r>
              <a:rPr sz="1800" b="1" spc="-10" dirty="0">
                <a:solidFill>
                  <a:srgbClr val="404040"/>
                </a:solidFill>
                <a:latin typeface="Calibri"/>
                <a:cs typeface="Calibri"/>
              </a:rPr>
              <a:t>nabled</a:t>
            </a:r>
            <a:r>
              <a:rPr sz="1800" b="1" spc="-5" dirty="0">
                <a:solidFill>
                  <a:srgbClr val="404040"/>
                </a:solidFill>
                <a:latin typeface="Calibri"/>
                <a:cs typeface="Calibri"/>
              </a:rPr>
              <a:t> </a:t>
            </a:r>
            <a:r>
              <a:rPr sz="1800" b="1" dirty="0">
                <a:solidFill>
                  <a:srgbClr val="404040"/>
                </a:solidFill>
                <a:latin typeface="Calibri"/>
                <a:cs typeface="Calibri"/>
              </a:rPr>
              <a:t>smart</a:t>
            </a:r>
            <a:r>
              <a:rPr sz="1800" b="1" spc="-5" dirty="0">
                <a:solidFill>
                  <a:srgbClr val="404040"/>
                </a:solidFill>
                <a:latin typeface="Calibri"/>
                <a:cs typeface="Calibri"/>
              </a:rPr>
              <a:t> e</a:t>
            </a:r>
            <a:r>
              <a:rPr sz="1800" b="1" spc="-15" dirty="0">
                <a:solidFill>
                  <a:srgbClr val="404040"/>
                </a:solidFill>
                <a:latin typeface="Calibri"/>
                <a:cs typeface="Calibri"/>
              </a:rPr>
              <a:t>n</a:t>
            </a:r>
            <a:r>
              <a:rPr sz="1800" b="1" spc="-5" dirty="0">
                <a:solidFill>
                  <a:srgbClr val="404040"/>
                </a:solidFill>
                <a:latin typeface="Calibri"/>
                <a:cs typeface="Calibri"/>
              </a:rPr>
              <a:t>vi</a:t>
            </a:r>
            <a:r>
              <a:rPr sz="1800" b="1" spc="-25" dirty="0">
                <a:solidFill>
                  <a:srgbClr val="404040"/>
                </a:solidFill>
                <a:latin typeface="Calibri"/>
                <a:cs typeface="Calibri"/>
              </a:rPr>
              <a:t>r</a:t>
            </a:r>
            <a:r>
              <a:rPr sz="1800" b="1" dirty="0">
                <a:solidFill>
                  <a:srgbClr val="404040"/>
                </a:solidFill>
                <a:latin typeface="Calibri"/>
                <a:cs typeface="Calibri"/>
              </a:rPr>
              <a:t>onm</a:t>
            </a:r>
            <a:r>
              <a:rPr sz="1800" b="1" spc="-10" dirty="0">
                <a:solidFill>
                  <a:srgbClr val="404040"/>
                </a:solidFill>
                <a:latin typeface="Calibri"/>
                <a:cs typeface="Calibri"/>
              </a:rPr>
              <a:t>e</a:t>
            </a:r>
            <a:r>
              <a:rPr sz="1800" b="1" spc="-30" dirty="0">
                <a:solidFill>
                  <a:srgbClr val="404040"/>
                </a:solidFill>
                <a:latin typeface="Calibri"/>
                <a:cs typeface="Calibri"/>
              </a:rPr>
              <a:t>n</a:t>
            </a:r>
            <a:r>
              <a:rPr sz="1800" b="1" spc="-10" dirty="0">
                <a:solidFill>
                  <a:srgbClr val="404040"/>
                </a:solidFill>
                <a:latin typeface="Calibri"/>
                <a:cs typeface="Calibri"/>
              </a:rPr>
              <a:t>t</a:t>
            </a:r>
            <a:r>
              <a:rPr sz="1800" b="1" spc="-25" dirty="0">
                <a:solidFill>
                  <a:srgbClr val="404040"/>
                </a:solidFill>
                <a:latin typeface="Calibri"/>
                <a:cs typeface="Calibri"/>
              </a:rPr>
              <a:t>s</a:t>
            </a:r>
            <a:r>
              <a:rPr sz="1800" b="1" spc="-5" dirty="0">
                <a:solidFill>
                  <a:srgbClr val="404040"/>
                </a:solidFill>
                <a:latin typeface="Calibri"/>
                <a:cs typeface="Calibri"/>
              </a:rPr>
              <a:t>:</a:t>
            </a:r>
            <a:endParaRPr sz="1800" dirty="0">
              <a:latin typeface="Calibri"/>
              <a:cs typeface="Calibri"/>
            </a:endParaRPr>
          </a:p>
        </p:txBody>
      </p:sp>
      <p:sp>
        <p:nvSpPr>
          <p:cNvPr id="28" name="object 5">
            <a:extLst>
              <a:ext uri="{FF2B5EF4-FFF2-40B4-BE49-F238E27FC236}">
                <a16:creationId xmlns:a16="http://schemas.microsoft.com/office/drawing/2014/main" id="{EB1B1CE9-338A-453B-89B0-C5B661777492}"/>
              </a:ext>
            </a:extLst>
          </p:cNvPr>
          <p:cNvSpPr txBox="1"/>
          <p:nvPr/>
        </p:nvSpPr>
        <p:spPr>
          <a:xfrm>
            <a:off x="5363336" y="2390231"/>
            <a:ext cx="2136775" cy="305435"/>
          </a:xfrm>
          <a:prstGeom prst="rect">
            <a:avLst/>
          </a:prstGeom>
        </p:spPr>
        <p:txBody>
          <a:bodyPr vert="horz" wrap="square" lIns="0" tIns="0" rIns="0" bIns="0" rtlCol="0">
            <a:spAutoFit/>
          </a:bodyPr>
          <a:lstStyle/>
          <a:p>
            <a:pPr marL="299085" indent="-286385">
              <a:lnSpc>
                <a:spcPct val="100000"/>
              </a:lnSpc>
              <a:buClr>
                <a:srgbClr val="1F487C"/>
              </a:buClr>
              <a:buSzPct val="119444"/>
              <a:buFont typeface="Arial"/>
              <a:buChar char="•"/>
              <a:tabLst>
                <a:tab pos="299720" algn="l"/>
              </a:tabLst>
            </a:pPr>
            <a:r>
              <a:rPr sz="1800" dirty="0">
                <a:solidFill>
                  <a:srgbClr val="404040"/>
                </a:solidFill>
                <a:latin typeface="Calibri"/>
                <a:cs typeface="Calibri"/>
              </a:rPr>
              <a:t>S</a:t>
            </a:r>
            <a:r>
              <a:rPr sz="1800" spc="-10" dirty="0">
                <a:solidFill>
                  <a:srgbClr val="404040"/>
                </a:solidFill>
                <a:latin typeface="Calibri"/>
                <a:cs typeface="Calibri"/>
              </a:rPr>
              <a:t>mart</a:t>
            </a:r>
            <a:r>
              <a:rPr sz="1800" spc="-5" dirty="0">
                <a:solidFill>
                  <a:srgbClr val="404040"/>
                </a:solidFill>
                <a:latin typeface="Calibri"/>
                <a:cs typeface="Calibri"/>
              </a:rPr>
              <a:t> hom</a:t>
            </a:r>
            <a:r>
              <a:rPr sz="1800" dirty="0">
                <a:solidFill>
                  <a:srgbClr val="404040"/>
                </a:solidFill>
                <a:latin typeface="Calibri"/>
                <a:cs typeface="Calibri"/>
              </a:rPr>
              <a:t>e</a:t>
            </a:r>
            <a:r>
              <a:rPr sz="1800" spc="10" dirty="0">
                <a:solidFill>
                  <a:srgbClr val="404040"/>
                </a:solidFill>
                <a:latin typeface="Calibri"/>
                <a:cs typeface="Calibri"/>
              </a:rPr>
              <a:t> </a:t>
            </a:r>
            <a:r>
              <a:rPr sz="1800" dirty="0">
                <a:solidFill>
                  <a:srgbClr val="404040"/>
                </a:solidFill>
                <a:latin typeface="Calibri"/>
                <a:cs typeface="Calibri"/>
              </a:rPr>
              <a:t>/</a:t>
            </a:r>
            <a:r>
              <a:rPr sz="1800" spc="10" dirty="0">
                <a:solidFill>
                  <a:srgbClr val="404040"/>
                </a:solidFill>
                <a:latin typeface="Calibri"/>
                <a:cs typeface="Calibri"/>
              </a:rPr>
              <a:t> </a:t>
            </a:r>
            <a:r>
              <a:rPr sz="1800" spc="-5" dirty="0">
                <a:solidFill>
                  <a:srgbClr val="404040"/>
                </a:solidFill>
                <a:latin typeface="Calibri"/>
                <a:cs typeface="Calibri"/>
              </a:rPr>
              <a:t>li</a:t>
            </a:r>
            <a:r>
              <a:rPr sz="1800" dirty="0">
                <a:solidFill>
                  <a:srgbClr val="404040"/>
                </a:solidFill>
                <a:latin typeface="Calibri"/>
                <a:cs typeface="Calibri"/>
              </a:rPr>
              <a:t>ving</a:t>
            </a:r>
            <a:endParaRPr sz="1800">
              <a:latin typeface="Calibri"/>
              <a:cs typeface="Calibri"/>
            </a:endParaRPr>
          </a:p>
        </p:txBody>
      </p:sp>
      <p:sp>
        <p:nvSpPr>
          <p:cNvPr id="29" name="object 6">
            <a:extLst>
              <a:ext uri="{FF2B5EF4-FFF2-40B4-BE49-F238E27FC236}">
                <a16:creationId xmlns:a16="http://schemas.microsoft.com/office/drawing/2014/main" id="{D57EA647-C42A-42C2-86C6-A76DE27AE750}"/>
              </a:ext>
            </a:extLst>
          </p:cNvPr>
          <p:cNvSpPr txBox="1"/>
          <p:nvPr/>
        </p:nvSpPr>
        <p:spPr>
          <a:xfrm>
            <a:off x="5820536" y="2719796"/>
            <a:ext cx="2552700" cy="1896745"/>
          </a:xfrm>
          <a:prstGeom prst="rect">
            <a:avLst/>
          </a:prstGeom>
        </p:spPr>
        <p:txBody>
          <a:bodyPr vert="horz" wrap="square" lIns="0" tIns="0" rIns="0" bIns="0" rtlCol="0">
            <a:spAutoFit/>
          </a:bodyPr>
          <a:lstStyle/>
          <a:p>
            <a:pPr marL="241300" indent="-228600">
              <a:lnSpc>
                <a:spcPct val="100000"/>
              </a:lnSpc>
              <a:buClr>
                <a:srgbClr val="1F487C"/>
              </a:buClr>
              <a:buSzPct val="119444"/>
              <a:buFont typeface="Arial"/>
              <a:buChar char="•"/>
              <a:tabLst>
                <a:tab pos="241935" algn="l"/>
              </a:tabLst>
            </a:pPr>
            <a:r>
              <a:rPr sz="1800" spc="-10" dirty="0">
                <a:solidFill>
                  <a:srgbClr val="404040"/>
                </a:solidFill>
                <a:latin typeface="Calibri"/>
                <a:cs typeface="Calibri"/>
              </a:rPr>
              <a:t>H</a:t>
            </a:r>
            <a:r>
              <a:rPr sz="1800" dirty="0">
                <a:solidFill>
                  <a:srgbClr val="404040"/>
                </a:solidFill>
                <a:latin typeface="Calibri"/>
                <a:cs typeface="Calibri"/>
              </a:rPr>
              <a:t>ealth</a:t>
            </a:r>
            <a:r>
              <a:rPr sz="1800" spc="15" dirty="0">
                <a:solidFill>
                  <a:srgbClr val="404040"/>
                </a:solidFill>
                <a:latin typeface="Calibri"/>
                <a:cs typeface="Calibri"/>
              </a:rPr>
              <a:t> </a:t>
            </a:r>
            <a:r>
              <a:rPr sz="1800" dirty="0">
                <a:solidFill>
                  <a:srgbClr val="404040"/>
                </a:solidFill>
                <a:latin typeface="Calibri"/>
                <a:cs typeface="Calibri"/>
              </a:rPr>
              <a:t>/</a:t>
            </a:r>
            <a:r>
              <a:rPr sz="1800" spc="-5" dirty="0">
                <a:solidFill>
                  <a:srgbClr val="404040"/>
                </a:solidFill>
                <a:latin typeface="Calibri"/>
                <a:cs typeface="Calibri"/>
              </a:rPr>
              <a:t> </a:t>
            </a:r>
            <a:r>
              <a:rPr sz="1800" spc="-25" dirty="0">
                <a:solidFill>
                  <a:srgbClr val="404040"/>
                </a:solidFill>
                <a:latin typeface="Calibri"/>
                <a:cs typeface="Calibri"/>
              </a:rPr>
              <a:t>c</a:t>
            </a:r>
            <a:r>
              <a:rPr sz="1800" spc="-10" dirty="0">
                <a:solidFill>
                  <a:srgbClr val="404040"/>
                </a:solidFill>
                <a:latin typeface="Calibri"/>
                <a:cs typeface="Calibri"/>
              </a:rPr>
              <a:t>a</a:t>
            </a:r>
            <a:r>
              <a:rPr sz="1800" spc="-40" dirty="0">
                <a:solidFill>
                  <a:srgbClr val="404040"/>
                </a:solidFill>
                <a:latin typeface="Calibri"/>
                <a:cs typeface="Calibri"/>
              </a:rPr>
              <a:t>r</a:t>
            </a:r>
            <a:r>
              <a:rPr sz="1800" spc="-10" dirty="0">
                <a:solidFill>
                  <a:srgbClr val="404040"/>
                </a:solidFill>
                <a:latin typeface="Calibri"/>
                <a:cs typeface="Calibri"/>
              </a:rPr>
              <a:t>e</a:t>
            </a:r>
            <a:r>
              <a:rPr sz="1800" spc="15" dirty="0">
                <a:solidFill>
                  <a:srgbClr val="404040"/>
                </a:solidFill>
                <a:latin typeface="Calibri"/>
                <a:cs typeface="Calibri"/>
              </a:rPr>
              <a:t> </a:t>
            </a:r>
            <a:r>
              <a:rPr sz="1800" dirty="0">
                <a:solidFill>
                  <a:srgbClr val="404040"/>
                </a:solidFill>
                <a:latin typeface="Calibri"/>
                <a:cs typeface="Calibri"/>
              </a:rPr>
              <a:t>Mon</a:t>
            </a:r>
            <a:r>
              <a:rPr sz="1800" spc="-10" dirty="0">
                <a:solidFill>
                  <a:srgbClr val="404040"/>
                </a:solidFill>
                <a:latin typeface="Calibri"/>
                <a:cs typeface="Calibri"/>
              </a:rPr>
              <a:t>i</a:t>
            </a:r>
            <a:r>
              <a:rPr sz="1800" spc="-25" dirty="0">
                <a:solidFill>
                  <a:srgbClr val="404040"/>
                </a:solidFill>
                <a:latin typeface="Calibri"/>
                <a:cs typeface="Calibri"/>
              </a:rPr>
              <a:t>t</a:t>
            </a:r>
            <a:r>
              <a:rPr sz="1800" spc="-5" dirty="0">
                <a:solidFill>
                  <a:srgbClr val="404040"/>
                </a:solidFill>
                <a:latin typeface="Calibri"/>
                <a:cs typeface="Calibri"/>
              </a:rPr>
              <a:t>or</a:t>
            </a:r>
            <a:r>
              <a:rPr sz="1800" spc="-10" dirty="0">
                <a:solidFill>
                  <a:srgbClr val="404040"/>
                </a:solidFill>
                <a:latin typeface="Calibri"/>
                <a:cs typeface="Calibri"/>
              </a:rPr>
              <a:t>i</a:t>
            </a:r>
            <a:r>
              <a:rPr sz="1800" spc="-5" dirty="0">
                <a:solidFill>
                  <a:srgbClr val="404040"/>
                </a:solidFill>
                <a:latin typeface="Calibri"/>
                <a:cs typeface="Calibri"/>
              </a:rPr>
              <a:t>ng</a:t>
            </a:r>
            <a:endParaRPr sz="1800" dirty="0">
              <a:latin typeface="Calibri"/>
              <a:cs typeface="Calibri"/>
            </a:endParaRPr>
          </a:p>
          <a:p>
            <a:pPr marL="241300" indent="-228600">
              <a:lnSpc>
                <a:spcPct val="100000"/>
              </a:lnSpc>
              <a:spcBef>
                <a:spcPts val="430"/>
              </a:spcBef>
              <a:buClr>
                <a:srgbClr val="1F487C"/>
              </a:buClr>
              <a:buSzPct val="119444"/>
              <a:buFont typeface="Arial"/>
              <a:buChar char="•"/>
              <a:tabLst>
                <a:tab pos="241935" algn="l"/>
              </a:tabLst>
            </a:pPr>
            <a:r>
              <a:rPr sz="1800" spc="-15" dirty="0">
                <a:solidFill>
                  <a:srgbClr val="404040"/>
                </a:solidFill>
                <a:latin typeface="Calibri"/>
                <a:cs typeface="Calibri"/>
              </a:rPr>
              <a:t>Ag</a:t>
            </a:r>
            <a:r>
              <a:rPr sz="1800" dirty="0">
                <a:solidFill>
                  <a:srgbClr val="404040"/>
                </a:solidFill>
                <a:latin typeface="Calibri"/>
                <a:cs typeface="Calibri"/>
              </a:rPr>
              <a:t>eing </a:t>
            </a:r>
            <a:r>
              <a:rPr sz="1800" spc="-30" dirty="0">
                <a:solidFill>
                  <a:srgbClr val="404040"/>
                </a:solidFill>
                <a:latin typeface="Calibri"/>
                <a:cs typeface="Calibri"/>
              </a:rPr>
              <a:t>w</a:t>
            </a:r>
            <a:r>
              <a:rPr sz="1800" dirty="0">
                <a:solidFill>
                  <a:srgbClr val="404040"/>
                </a:solidFill>
                <a:latin typeface="Calibri"/>
                <a:cs typeface="Calibri"/>
              </a:rPr>
              <a:t>ell /</a:t>
            </a:r>
            <a:r>
              <a:rPr sz="1800" spc="10" dirty="0">
                <a:solidFill>
                  <a:srgbClr val="404040"/>
                </a:solidFill>
                <a:latin typeface="Calibri"/>
                <a:cs typeface="Calibri"/>
              </a:rPr>
              <a:t> </a:t>
            </a:r>
            <a:r>
              <a:rPr sz="1800" spc="-20" dirty="0">
                <a:solidFill>
                  <a:srgbClr val="404040"/>
                </a:solidFill>
                <a:latin typeface="Calibri"/>
                <a:cs typeface="Calibri"/>
              </a:rPr>
              <a:t>P</a:t>
            </a:r>
            <a:r>
              <a:rPr sz="1800" spc="-40" dirty="0">
                <a:solidFill>
                  <a:srgbClr val="404040"/>
                </a:solidFill>
                <a:latin typeface="Calibri"/>
                <a:cs typeface="Calibri"/>
              </a:rPr>
              <a:t>r</a:t>
            </a:r>
            <a:r>
              <a:rPr sz="1800" spc="-20" dirty="0">
                <a:solidFill>
                  <a:srgbClr val="404040"/>
                </a:solidFill>
                <a:latin typeface="Calibri"/>
                <a:cs typeface="Calibri"/>
              </a:rPr>
              <a:t>ev</a:t>
            </a:r>
            <a:r>
              <a:rPr sz="1800" spc="-10" dirty="0">
                <a:solidFill>
                  <a:srgbClr val="404040"/>
                </a:solidFill>
                <a:latin typeface="Calibri"/>
                <a:cs typeface="Calibri"/>
              </a:rPr>
              <a:t>e</a:t>
            </a:r>
            <a:r>
              <a:rPr sz="1800" spc="-20" dirty="0">
                <a:solidFill>
                  <a:srgbClr val="404040"/>
                </a:solidFill>
                <a:latin typeface="Calibri"/>
                <a:cs typeface="Calibri"/>
              </a:rPr>
              <a:t>n</a:t>
            </a:r>
            <a:r>
              <a:rPr sz="1800" dirty="0">
                <a:solidFill>
                  <a:srgbClr val="404040"/>
                </a:solidFill>
                <a:latin typeface="Calibri"/>
                <a:cs typeface="Calibri"/>
              </a:rPr>
              <a:t>t</a:t>
            </a:r>
            <a:r>
              <a:rPr sz="1800" spc="-10" dirty="0">
                <a:solidFill>
                  <a:srgbClr val="404040"/>
                </a:solidFill>
                <a:latin typeface="Calibri"/>
                <a:cs typeface="Calibri"/>
              </a:rPr>
              <a:t>i</a:t>
            </a:r>
            <a:r>
              <a:rPr sz="1800" spc="-5" dirty="0">
                <a:solidFill>
                  <a:srgbClr val="404040"/>
                </a:solidFill>
                <a:latin typeface="Calibri"/>
                <a:cs typeface="Calibri"/>
              </a:rPr>
              <a:t>on</a:t>
            </a:r>
            <a:endParaRPr sz="1800" dirty="0">
              <a:latin typeface="Calibri"/>
              <a:cs typeface="Calibri"/>
            </a:endParaRPr>
          </a:p>
          <a:p>
            <a:pPr marL="241300" marR="525780" indent="-228600">
              <a:lnSpc>
                <a:spcPct val="100000"/>
              </a:lnSpc>
              <a:spcBef>
                <a:spcPts val="430"/>
              </a:spcBef>
              <a:buClr>
                <a:srgbClr val="1F487C"/>
              </a:buClr>
              <a:buSzPct val="119444"/>
              <a:buFont typeface="Arial"/>
              <a:buChar char="•"/>
              <a:tabLst>
                <a:tab pos="241935" algn="l"/>
              </a:tabLst>
            </a:pPr>
            <a:r>
              <a:rPr sz="1800" spc="-10" dirty="0">
                <a:solidFill>
                  <a:srgbClr val="404040"/>
                </a:solidFill>
                <a:latin typeface="Calibri"/>
                <a:cs typeface="Calibri"/>
              </a:rPr>
              <a:t>H</a:t>
            </a:r>
            <a:r>
              <a:rPr sz="1800" spc="-20" dirty="0">
                <a:solidFill>
                  <a:srgbClr val="404040"/>
                </a:solidFill>
                <a:latin typeface="Calibri"/>
                <a:cs typeface="Calibri"/>
              </a:rPr>
              <a:t>om</a:t>
            </a:r>
            <a:r>
              <a:rPr sz="1800" spc="-10" dirty="0">
                <a:solidFill>
                  <a:srgbClr val="404040"/>
                </a:solidFill>
                <a:latin typeface="Calibri"/>
                <a:cs typeface="Calibri"/>
              </a:rPr>
              <a:t>e</a:t>
            </a:r>
            <a:r>
              <a:rPr sz="1800" spc="20" dirty="0">
                <a:solidFill>
                  <a:srgbClr val="404040"/>
                </a:solidFill>
                <a:latin typeface="Calibri"/>
                <a:cs typeface="Calibri"/>
              </a:rPr>
              <a:t> </a:t>
            </a:r>
            <a:r>
              <a:rPr sz="1800" spc="-10" dirty="0">
                <a:solidFill>
                  <a:srgbClr val="404040"/>
                </a:solidFill>
                <a:latin typeface="Calibri"/>
                <a:cs typeface="Calibri"/>
              </a:rPr>
              <a:t>Au</a:t>
            </a:r>
            <a:r>
              <a:rPr sz="1800" spc="-25" dirty="0">
                <a:solidFill>
                  <a:srgbClr val="404040"/>
                </a:solidFill>
                <a:latin typeface="Calibri"/>
                <a:cs typeface="Calibri"/>
              </a:rPr>
              <a:t>t</a:t>
            </a:r>
            <a:r>
              <a:rPr sz="1800" spc="-5" dirty="0">
                <a:solidFill>
                  <a:srgbClr val="404040"/>
                </a:solidFill>
                <a:latin typeface="Calibri"/>
                <a:cs typeface="Calibri"/>
              </a:rPr>
              <a:t>om</a:t>
            </a:r>
            <a:r>
              <a:rPr sz="1800" spc="-10" dirty="0">
                <a:solidFill>
                  <a:srgbClr val="404040"/>
                </a:solidFill>
                <a:latin typeface="Calibri"/>
                <a:cs typeface="Calibri"/>
              </a:rPr>
              <a:t>a</a:t>
            </a:r>
            <a:r>
              <a:rPr sz="1800" dirty="0">
                <a:solidFill>
                  <a:srgbClr val="404040"/>
                </a:solidFill>
                <a:latin typeface="Calibri"/>
                <a:cs typeface="Calibri"/>
              </a:rPr>
              <a:t>t</a:t>
            </a:r>
            <a:r>
              <a:rPr sz="1800" spc="-10" dirty="0">
                <a:solidFill>
                  <a:srgbClr val="404040"/>
                </a:solidFill>
                <a:latin typeface="Calibri"/>
                <a:cs typeface="Calibri"/>
              </a:rPr>
              <a:t>i</a:t>
            </a:r>
            <a:r>
              <a:rPr sz="1800" spc="-5" dirty="0">
                <a:solidFill>
                  <a:srgbClr val="404040"/>
                </a:solidFill>
                <a:latin typeface="Calibri"/>
                <a:cs typeface="Calibri"/>
              </a:rPr>
              <a:t>on, </a:t>
            </a:r>
            <a:r>
              <a:rPr sz="1800" dirty="0">
                <a:solidFill>
                  <a:srgbClr val="404040"/>
                </a:solidFill>
                <a:latin typeface="Calibri"/>
                <a:cs typeface="Calibri"/>
              </a:rPr>
              <a:t>App</a:t>
            </a:r>
            <a:r>
              <a:rPr sz="1800" spc="-5" dirty="0">
                <a:solidFill>
                  <a:srgbClr val="404040"/>
                </a:solidFill>
                <a:latin typeface="Calibri"/>
                <a:cs typeface="Calibri"/>
              </a:rPr>
              <a:t>li</a:t>
            </a:r>
            <a:r>
              <a:rPr sz="1800" spc="-10" dirty="0">
                <a:solidFill>
                  <a:srgbClr val="404040"/>
                </a:solidFill>
                <a:latin typeface="Calibri"/>
                <a:cs typeface="Calibri"/>
              </a:rPr>
              <a:t>ances</a:t>
            </a:r>
            <a:endParaRPr sz="1800" dirty="0">
              <a:latin typeface="Calibri"/>
              <a:cs typeface="Calibri"/>
            </a:endParaRPr>
          </a:p>
          <a:p>
            <a:pPr marL="241300" indent="-228600">
              <a:lnSpc>
                <a:spcPct val="100000"/>
              </a:lnSpc>
              <a:spcBef>
                <a:spcPts val="430"/>
              </a:spcBef>
              <a:buClr>
                <a:srgbClr val="1F487C"/>
              </a:buClr>
              <a:buSzPct val="119444"/>
              <a:buFont typeface="Arial"/>
              <a:buChar char="•"/>
              <a:tabLst>
                <a:tab pos="241935" algn="l"/>
              </a:tabLst>
            </a:pPr>
            <a:r>
              <a:rPr sz="1800" spc="-5" dirty="0">
                <a:solidFill>
                  <a:srgbClr val="404040"/>
                </a:solidFill>
                <a:latin typeface="Calibri"/>
                <a:cs typeface="Calibri"/>
              </a:rPr>
              <a:t>Ene</a:t>
            </a:r>
            <a:r>
              <a:rPr sz="1800" spc="-30" dirty="0">
                <a:solidFill>
                  <a:srgbClr val="404040"/>
                </a:solidFill>
                <a:latin typeface="Calibri"/>
                <a:cs typeface="Calibri"/>
              </a:rPr>
              <a:t>r</a:t>
            </a:r>
            <a:r>
              <a:rPr sz="1800" dirty="0">
                <a:solidFill>
                  <a:srgbClr val="404040"/>
                </a:solidFill>
                <a:latin typeface="Calibri"/>
                <a:cs typeface="Calibri"/>
              </a:rPr>
              <a:t>gy </a:t>
            </a:r>
            <a:r>
              <a:rPr sz="1800" spc="-60" dirty="0">
                <a:solidFill>
                  <a:srgbClr val="404040"/>
                </a:solidFill>
                <a:latin typeface="Calibri"/>
                <a:cs typeface="Calibri"/>
              </a:rPr>
              <a:t>E</a:t>
            </a:r>
            <a:r>
              <a:rPr sz="1800" spc="-10" dirty="0">
                <a:solidFill>
                  <a:srgbClr val="404040"/>
                </a:solidFill>
                <a:latin typeface="Calibri"/>
                <a:cs typeface="Calibri"/>
              </a:rPr>
              <a:t>f</a:t>
            </a:r>
            <a:r>
              <a:rPr sz="1800" spc="-5" dirty="0">
                <a:solidFill>
                  <a:srgbClr val="404040"/>
                </a:solidFill>
                <a:latin typeface="Calibri"/>
                <a:cs typeface="Calibri"/>
              </a:rPr>
              <a:t>fi</a:t>
            </a:r>
            <a:r>
              <a:rPr sz="1800" spc="-10" dirty="0">
                <a:solidFill>
                  <a:srgbClr val="404040"/>
                </a:solidFill>
                <a:latin typeface="Calibri"/>
                <a:cs typeface="Calibri"/>
              </a:rPr>
              <a:t>ci</a:t>
            </a:r>
            <a:r>
              <a:rPr sz="1800" dirty="0">
                <a:solidFill>
                  <a:srgbClr val="404040"/>
                </a:solidFill>
                <a:latin typeface="Calibri"/>
                <a:cs typeface="Calibri"/>
              </a:rPr>
              <a:t>ency</a:t>
            </a:r>
            <a:endParaRPr sz="1800" dirty="0">
              <a:latin typeface="Calibri"/>
              <a:cs typeface="Calibri"/>
            </a:endParaRPr>
          </a:p>
          <a:p>
            <a:pPr marL="241300" indent="-228600">
              <a:lnSpc>
                <a:spcPct val="100000"/>
              </a:lnSpc>
              <a:spcBef>
                <a:spcPts val="434"/>
              </a:spcBef>
              <a:buClr>
                <a:srgbClr val="1F487C"/>
              </a:buClr>
              <a:buSzPct val="119444"/>
              <a:buFont typeface="Arial"/>
              <a:buChar char="•"/>
              <a:tabLst>
                <a:tab pos="241935" algn="l"/>
              </a:tabLst>
            </a:pPr>
            <a:r>
              <a:rPr sz="1800" spc="-5" dirty="0">
                <a:solidFill>
                  <a:srgbClr val="404040"/>
                </a:solidFill>
                <a:latin typeface="Calibri"/>
                <a:cs typeface="Calibri"/>
              </a:rPr>
              <a:t>S</a:t>
            </a:r>
            <a:r>
              <a:rPr sz="1800" spc="-10" dirty="0">
                <a:solidFill>
                  <a:srgbClr val="404040"/>
                </a:solidFill>
                <a:latin typeface="Calibri"/>
                <a:cs typeface="Calibri"/>
              </a:rPr>
              <a:t>a</a:t>
            </a:r>
            <a:r>
              <a:rPr sz="1800" spc="-50" dirty="0">
                <a:solidFill>
                  <a:srgbClr val="404040"/>
                </a:solidFill>
                <a:latin typeface="Calibri"/>
                <a:cs typeface="Calibri"/>
              </a:rPr>
              <a:t>f</a:t>
            </a:r>
            <a:r>
              <a:rPr sz="1800" spc="-20" dirty="0">
                <a:solidFill>
                  <a:srgbClr val="404040"/>
                </a:solidFill>
                <a:latin typeface="Calibri"/>
                <a:cs typeface="Calibri"/>
              </a:rPr>
              <a:t>e</a:t>
            </a:r>
            <a:r>
              <a:rPr sz="1800" spc="-10" dirty="0">
                <a:solidFill>
                  <a:srgbClr val="404040"/>
                </a:solidFill>
                <a:latin typeface="Calibri"/>
                <a:cs typeface="Calibri"/>
              </a:rPr>
              <a:t>ty</a:t>
            </a:r>
            <a:r>
              <a:rPr sz="1800" dirty="0">
                <a:solidFill>
                  <a:srgbClr val="404040"/>
                </a:solidFill>
                <a:latin typeface="Calibri"/>
                <a:cs typeface="Calibri"/>
              </a:rPr>
              <a:t> &amp;</a:t>
            </a:r>
            <a:r>
              <a:rPr sz="1800" spc="5" dirty="0">
                <a:solidFill>
                  <a:srgbClr val="404040"/>
                </a:solidFill>
                <a:latin typeface="Calibri"/>
                <a:cs typeface="Calibri"/>
              </a:rPr>
              <a:t> </a:t>
            </a:r>
            <a:r>
              <a:rPr sz="1800" spc="-5" dirty="0">
                <a:solidFill>
                  <a:srgbClr val="404040"/>
                </a:solidFill>
                <a:latin typeface="Calibri"/>
                <a:cs typeface="Calibri"/>
              </a:rPr>
              <a:t>Securi</a:t>
            </a:r>
            <a:r>
              <a:rPr sz="1800" spc="-10" dirty="0">
                <a:solidFill>
                  <a:srgbClr val="404040"/>
                </a:solidFill>
                <a:latin typeface="Calibri"/>
                <a:cs typeface="Calibri"/>
              </a:rPr>
              <a:t>ty</a:t>
            </a:r>
            <a:endParaRPr sz="1800" dirty="0">
              <a:latin typeface="Calibri"/>
              <a:cs typeface="Calibri"/>
            </a:endParaRPr>
          </a:p>
        </p:txBody>
      </p:sp>
      <p:sp>
        <p:nvSpPr>
          <p:cNvPr id="30" name="object 7">
            <a:extLst>
              <a:ext uri="{FF2B5EF4-FFF2-40B4-BE49-F238E27FC236}">
                <a16:creationId xmlns:a16="http://schemas.microsoft.com/office/drawing/2014/main" id="{2B73773E-1878-4E4D-BCBA-3C2891E04706}"/>
              </a:ext>
            </a:extLst>
          </p:cNvPr>
          <p:cNvSpPr txBox="1"/>
          <p:nvPr/>
        </p:nvSpPr>
        <p:spPr>
          <a:xfrm>
            <a:off x="5363336" y="4640290"/>
            <a:ext cx="3047365" cy="634365"/>
          </a:xfrm>
          <a:prstGeom prst="rect">
            <a:avLst/>
          </a:prstGeom>
        </p:spPr>
        <p:txBody>
          <a:bodyPr vert="horz" wrap="square" lIns="0" tIns="0" rIns="0" bIns="0" rtlCol="0">
            <a:spAutoFit/>
          </a:bodyPr>
          <a:lstStyle/>
          <a:p>
            <a:pPr marL="299085" indent="-286385">
              <a:lnSpc>
                <a:spcPct val="100000"/>
              </a:lnSpc>
              <a:buClr>
                <a:srgbClr val="1F487C"/>
              </a:buClr>
              <a:buSzPct val="119444"/>
              <a:buFont typeface="Arial"/>
              <a:buChar char="•"/>
              <a:tabLst>
                <a:tab pos="299720" algn="l"/>
              </a:tabLst>
            </a:pPr>
            <a:r>
              <a:rPr sz="1800" spc="-5" dirty="0">
                <a:solidFill>
                  <a:srgbClr val="404040"/>
                </a:solidFill>
                <a:latin typeface="Calibri"/>
                <a:cs typeface="Calibri"/>
              </a:rPr>
              <a:t>O</a:t>
            </a:r>
            <a:r>
              <a:rPr sz="1800" spc="-10" dirty="0">
                <a:solidFill>
                  <a:srgbClr val="404040"/>
                </a:solidFill>
                <a:latin typeface="Calibri"/>
                <a:cs typeface="Calibri"/>
              </a:rPr>
              <a:t>t</a:t>
            </a:r>
            <a:r>
              <a:rPr sz="1800" spc="-15" dirty="0">
                <a:solidFill>
                  <a:srgbClr val="404040"/>
                </a:solidFill>
                <a:latin typeface="Calibri"/>
                <a:cs typeface="Calibri"/>
              </a:rPr>
              <a:t>h</a:t>
            </a:r>
            <a:r>
              <a:rPr sz="1800" spc="-5" dirty="0">
                <a:solidFill>
                  <a:srgbClr val="404040"/>
                </a:solidFill>
                <a:latin typeface="Calibri"/>
                <a:cs typeface="Calibri"/>
              </a:rPr>
              <a:t>e</a:t>
            </a:r>
            <a:r>
              <a:rPr sz="1800" spc="-10" dirty="0">
                <a:solidFill>
                  <a:srgbClr val="404040"/>
                </a:solidFill>
                <a:latin typeface="Calibri"/>
                <a:cs typeface="Calibri"/>
              </a:rPr>
              <a:t>r</a:t>
            </a:r>
            <a:r>
              <a:rPr sz="1800" spc="5" dirty="0">
                <a:solidFill>
                  <a:srgbClr val="404040"/>
                </a:solidFill>
                <a:latin typeface="Calibri"/>
                <a:cs typeface="Calibri"/>
              </a:rPr>
              <a:t> </a:t>
            </a:r>
            <a:r>
              <a:rPr sz="1800" spc="-15" dirty="0">
                <a:solidFill>
                  <a:srgbClr val="404040"/>
                </a:solidFill>
                <a:latin typeface="Calibri"/>
                <a:cs typeface="Calibri"/>
              </a:rPr>
              <a:t>s</a:t>
            </a:r>
            <a:r>
              <a:rPr sz="1800" spc="-10" dirty="0">
                <a:solidFill>
                  <a:srgbClr val="404040"/>
                </a:solidFill>
                <a:latin typeface="Calibri"/>
                <a:cs typeface="Calibri"/>
              </a:rPr>
              <a:t>mart</a:t>
            </a:r>
            <a:r>
              <a:rPr sz="1800" spc="-20" dirty="0">
                <a:solidFill>
                  <a:srgbClr val="404040"/>
                </a:solidFill>
                <a:latin typeface="Calibri"/>
                <a:cs typeface="Calibri"/>
              </a:rPr>
              <a:t> </a:t>
            </a:r>
            <a:r>
              <a:rPr sz="1800" spc="-10" dirty="0">
                <a:solidFill>
                  <a:srgbClr val="404040"/>
                </a:solidFill>
                <a:latin typeface="Calibri"/>
                <a:cs typeface="Calibri"/>
              </a:rPr>
              <a:t>e</a:t>
            </a:r>
            <a:r>
              <a:rPr sz="1800" spc="-30" dirty="0">
                <a:solidFill>
                  <a:srgbClr val="404040"/>
                </a:solidFill>
                <a:latin typeface="Calibri"/>
                <a:cs typeface="Calibri"/>
              </a:rPr>
              <a:t>n</a:t>
            </a:r>
            <a:r>
              <a:rPr sz="1800" spc="-10" dirty="0">
                <a:solidFill>
                  <a:srgbClr val="404040"/>
                </a:solidFill>
                <a:latin typeface="Calibri"/>
                <a:cs typeface="Calibri"/>
              </a:rPr>
              <a:t>vi</a:t>
            </a:r>
            <a:r>
              <a:rPr sz="1800" spc="-45" dirty="0">
                <a:solidFill>
                  <a:srgbClr val="404040"/>
                </a:solidFill>
                <a:latin typeface="Calibri"/>
                <a:cs typeface="Calibri"/>
              </a:rPr>
              <a:t>r</a:t>
            </a:r>
            <a:r>
              <a:rPr sz="1800" spc="-5" dirty="0">
                <a:solidFill>
                  <a:srgbClr val="404040"/>
                </a:solidFill>
                <a:latin typeface="Calibri"/>
                <a:cs typeface="Calibri"/>
              </a:rPr>
              <a:t>onm</a:t>
            </a:r>
            <a:r>
              <a:rPr sz="1800" spc="5" dirty="0">
                <a:solidFill>
                  <a:srgbClr val="404040"/>
                </a:solidFill>
                <a:latin typeface="Calibri"/>
                <a:cs typeface="Calibri"/>
              </a:rPr>
              <a:t>e</a:t>
            </a:r>
            <a:r>
              <a:rPr sz="1800" spc="-10" dirty="0">
                <a:solidFill>
                  <a:srgbClr val="404040"/>
                </a:solidFill>
                <a:latin typeface="Calibri"/>
                <a:cs typeface="Calibri"/>
              </a:rPr>
              <a:t>n</a:t>
            </a:r>
            <a:r>
              <a:rPr sz="1800" dirty="0">
                <a:solidFill>
                  <a:srgbClr val="404040"/>
                </a:solidFill>
                <a:latin typeface="Calibri"/>
                <a:cs typeface="Calibri"/>
              </a:rPr>
              <a:t>ts</a:t>
            </a:r>
            <a:endParaRPr sz="1800">
              <a:latin typeface="Calibri"/>
              <a:cs typeface="Calibri"/>
            </a:endParaRPr>
          </a:p>
          <a:p>
            <a:pPr marL="698500" lvl="1" indent="-228600">
              <a:lnSpc>
                <a:spcPct val="100000"/>
              </a:lnSpc>
              <a:spcBef>
                <a:spcPts val="430"/>
              </a:spcBef>
              <a:buClr>
                <a:srgbClr val="1F487C"/>
              </a:buClr>
              <a:buSzPct val="119444"/>
              <a:buFont typeface="Arial"/>
              <a:buChar char="•"/>
              <a:tabLst>
                <a:tab pos="699135" algn="l"/>
              </a:tabLst>
            </a:pPr>
            <a:r>
              <a:rPr sz="1800" spc="-10" dirty="0">
                <a:solidFill>
                  <a:srgbClr val="404040"/>
                </a:solidFill>
                <a:latin typeface="Calibri"/>
                <a:cs typeface="Calibri"/>
              </a:rPr>
              <a:t>Au</a:t>
            </a:r>
            <a:r>
              <a:rPr sz="1800" spc="-25" dirty="0">
                <a:solidFill>
                  <a:srgbClr val="404040"/>
                </a:solidFill>
                <a:latin typeface="Calibri"/>
                <a:cs typeface="Calibri"/>
              </a:rPr>
              <a:t>t</a:t>
            </a:r>
            <a:r>
              <a:rPr sz="1800" spc="-5" dirty="0">
                <a:solidFill>
                  <a:srgbClr val="404040"/>
                </a:solidFill>
                <a:latin typeface="Calibri"/>
                <a:cs typeface="Calibri"/>
              </a:rPr>
              <a:t>omot</a:t>
            </a:r>
            <a:r>
              <a:rPr sz="1800" spc="-10" dirty="0">
                <a:solidFill>
                  <a:srgbClr val="404040"/>
                </a:solidFill>
                <a:latin typeface="Calibri"/>
                <a:cs typeface="Calibri"/>
              </a:rPr>
              <a:t>i</a:t>
            </a:r>
            <a:r>
              <a:rPr sz="1800" spc="-20" dirty="0">
                <a:solidFill>
                  <a:srgbClr val="404040"/>
                </a:solidFill>
                <a:latin typeface="Calibri"/>
                <a:cs typeface="Calibri"/>
              </a:rPr>
              <a:t>v</a:t>
            </a:r>
            <a:r>
              <a:rPr sz="1800" spc="-10" dirty="0">
                <a:solidFill>
                  <a:srgbClr val="404040"/>
                </a:solidFill>
                <a:latin typeface="Calibri"/>
                <a:cs typeface="Calibri"/>
              </a:rPr>
              <a:t>e,</a:t>
            </a:r>
            <a:r>
              <a:rPr sz="1800" dirty="0">
                <a:solidFill>
                  <a:srgbClr val="404040"/>
                </a:solidFill>
                <a:latin typeface="Calibri"/>
                <a:cs typeface="Calibri"/>
              </a:rPr>
              <a:t> </a:t>
            </a:r>
            <a:r>
              <a:rPr sz="1800" spc="-10" dirty="0">
                <a:solidFill>
                  <a:srgbClr val="404040"/>
                </a:solidFill>
                <a:latin typeface="Calibri"/>
                <a:cs typeface="Calibri"/>
              </a:rPr>
              <a:t>Ae</a:t>
            </a:r>
            <a:r>
              <a:rPr sz="1800" spc="-35" dirty="0">
                <a:solidFill>
                  <a:srgbClr val="404040"/>
                </a:solidFill>
                <a:latin typeface="Calibri"/>
                <a:cs typeface="Calibri"/>
              </a:rPr>
              <a:t>r</a:t>
            </a:r>
            <a:r>
              <a:rPr sz="1800" spc="-5" dirty="0">
                <a:solidFill>
                  <a:srgbClr val="404040"/>
                </a:solidFill>
                <a:latin typeface="Calibri"/>
                <a:cs typeface="Calibri"/>
              </a:rPr>
              <a:t>os</a:t>
            </a:r>
            <a:r>
              <a:rPr sz="1800" spc="5" dirty="0">
                <a:solidFill>
                  <a:srgbClr val="404040"/>
                </a:solidFill>
                <a:latin typeface="Calibri"/>
                <a:cs typeface="Calibri"/>
              </a:rPr>
              <a:t>p</a:t>
            </a:r>
            <a:r>
              <a:rPr sz="1800" spc="-10" dirty="0">
                <a:solidFill>
                  <a:srgbClr val="404040"/>
                </a:solidFill>
                <a:latin typeface="Calibri"/>
                <a:cs typeface="Calibri"/>
              </a:rPr>
              <a:t>ace</a:t>
            </a:r>
            <a:r>
              <a:rPr sz="1800" dirty="0">
                <a:solidFill>
                  <a:srgbClr val="404040"/>
                </a:solidFill>
                <a:latin typeface="Calibri"/>
                <a:cs typeface="Calibri"/>
              </a:rPr>
              <a:t>…</a:t>
            </a:r>
            <a:endParaRPr sz="1800">
              <a:latin typeface="Calibri"/>
              <a:cs typeface="Calibri"/>
            </a:endParaRPr>
          </a:p>
        </p:txBody>
      </p:sp>
      <p:sp>
        <p:nvSpPr>
          <p:cNvPr id="31" name="object 3">
            <a:extLst>
              <a:ext uri="{FF2B5EF4-FFF2-40B4-BE49-F238E27FC236}">
                <a16:creationId xmlns:a16="http://schemas.microsoft.com/office/drawing/2014/main" id="{9EC5BA51-A25B-41EC-8D76-3CEC89599A2D}"/>
              </a:ext>
            </a:extLst>
          </p:cNvPr>
          <p:cNvSpPr/>
          <p:nvPr/>
        </p:nvSpPr>
        <p:spPr>
          <a:xfrm>
            <a:off x="4917947" y="1605152"/>
            <a:ext cx="140208" cy="143255"/>
          </a:xfrm>
          <a:prstGeom prst="rect">
            <a:avLst/>
          </a:prstGeom>
          <a:blipFill>
            <a:blip r:embed="rId8" cstate="print"/>
            <a:stretch>
              <a:fillRect/>
            </a:stretch>
          </a:blipFill>
        </p:spPr>
        <p:txBody>
          <a:bodyPr wrap="square" lIns="0" tIns="0" rIns="0" bIns="0" rtlCol="0"/>
          <a:lstStyle/>
          <a:p>
            <a:endParaRPr/>
          </a:p>
        </p:txBody>
      </p:sp>
      <p:sp>
        <p:nvSpPr>
          <p:cNvPr id="32" name="object 27">
            <a:extLst>
              <a:ext uri="{FF2B5EF4-FFF2-40B4-BE49-F238E27FC236}">
                <a16:creationId xmlns:a16="http://schemas.microsoft.com/office/drawing/2014/main" id="{35CB13EA-6A29-4952-812B-23B7B84AC7C1}"/>
              </a:ext>
            </a:extLst>
          </p:cNvPr>
          <p:cNvSpPr txBox="1"/>
          <p:nvPr/>
        </p:nvSpPr>
        <p:spPr>
          <a:xfrm>
            <a:off x="4603874" y="5599206"/>
            <a:ext cx="4339590" cy="631190"/>
          </a:xfrm>
          <a:prstGeom prst="rect">
            <a:avLst/>
          </a:prstGeom>
        </p:spPr>
        <p:txBody>
          <a:bodyPr vert="horz" wrap="square" lIns="0" tIns="0" rIns="0" bIns="0" rtlCol="0">
            <a:spAutoFit/>
          </a:bodyPr>
          <a:lstStyle/>
          <a:p>
            <a:pPr marL="12700" marR="5080" algn="ctr">
              <a:lnSpc>
                <a:spcPct val="100000"/>
              </a:lnSpc>
            </a:pPr>
            <a:r>
              <a:rPr sz="1400" b="1" i="1" spc="-10" dirty="0">
                <a:solidFill>
                  <a:srgbClr val="00538D"/>
                </a:solidFill>
                <a:latin typeface="Arial"/>
                <a:cs typeface="Arial"/>
              </a:rPr>
              <a:t>W</a:t>
            </a:r>
            <a:r>
              <a:rPr sz="1400" b="1" i="1" dirty="0">
                <a:solidFill>
                  <a:srgbClr val="00538D"/>
                </a:solidFill>
                <a:latin typeface="Arial"/>
                <a:cs typeface="Arial"/>
              </a:rPr>
              <a:t>eara</a:t>
            </a:r>
            <a:r>
              <a:rPr sz="1400" b="1" i="1" spc="-10" dirty="0">
                <a:solidFill>
                  <a:srgbClr val="00538D"/>
                </a:solidFill>
                <a:latin typeface="Arial"/>
                <a:cs typeface="Arial"/>
              </a:rPr>
              <a:t>b</a:t>
            </a:r>
            <a:r>
              <a:rPr sz="1400" b="1" i="1" dirty="0">
                <a:solidFill>
                  <a:srgbClr val="00538D"/>
                </a:solidFill>
                <a:latin typeface="Arial"/>
                <a:cs typeface="Arial"/>
              </a:rPr>
              <a:t>les</a:t>
            </a:r>
            <a:r>
              <a:rPr sz="1400" b="1" i="1" spc="-35" dirty="0">
                <a:solidFill>
                  <a:srgbClr val="00538D"/>
                </a:solidFill>
                <a:latin typeface="Arial"/>
                <a:cs typeface="Arial"/>
              </a:rPr>
              <a:t> </a:t>
            </a:r>
            <a:r>
              <a:rPr sz="1400" b="1" i="1" dirty="0">
                <a:solidFill>
                  <a:srgbClr val="00538D"/>
                </a:solidFill>
                <a:latin typeface="Arial"/>
                <a:cs typeface="Arial"/>
              </a:rPr>
              <a:t>are</a:t>
            </a:r>
            <a:r>
              <a:rPr sz="1400" b="1" i="1" spc="-20" dirty="0">
                <a:solidFill>
                  <a:srgbClr val="00538D"/>
                </a:solidFill>
                <a:latin typeface="Arial"/>
                <a:cs typeface="Arial"/>
              </a:rPr>
              <a:t> </a:t>
            </a:r>
            <a:r>
              <a:rPr sz="1400" b="1" i="1" dirty="0">
                <a:solidFill>
                  <a:srgbClr val="00538D"/>
                </a:solidFill>
                <a:latin typeface="Arial"/>
                <a:cs typeface="Arial"/>
              </a:rPr>
              <a:t>an</a:t>
            </a:r>
            <a:r>
              <a:rPr sz="1400" b="1" i="1" spc="-15" dirty="0">
                <a:solidFill>
                  <a:srgbClr val="00538D"/>
                </a:solidFill>
                <a:latin typeface="Arial"/>
                <a:cs typeface="Arial"/>
              </a:rPr>
              <a:t> </a:t>
            </a:r>
            <a:r>
              <a:rPr sz="1400" b="1" i="1" dirty="0">
                <a:solidFill>
                  <a:srgbClr val="00538D"/>
                </a:solidFill>
                <a:latin typeface="Arial"/>
                <a:cs typeface="Arial"/>
              </a:rPr>
              <a:t>im</a:t>
            </a:r>
            <a:r>
              <a:rPr sz="1400" b="1" i="1" spc="-10" dirty="0">
                <a:solidFill>
                  <a:srgbClr val="00538D"/>
                </a:solidFill>
                <a:latin typeface="Arial"/>
                <a:cs typeface="Arial"/>
              </a:rPr>
              <a:t>po</a:t>
            </a:r>
            <a:r>
              <a:rPr sz="1400" b="1" i="1" dirty="0">
                <a:solidFill>
                  <a:srgbClr val="00538D"/>
                </a:solidFill>
                <a:latin typeface="Arial"/>
                <a:cs typeface="Arial"/>
              </a:rPr>
              <a:t>rta</a:t>
            </a:r>
            <a:r>
              <a:rPr sz="1400" b="1" i="1" spc="-10" dirty="0">
                <a:solidFill>
                  <a:srgbClr val="00538D"/>
                </a:solidFill>
                <a:latin typeface="Arial"/>
                <a:cs typeface="Arial"/>
              </a:rPr>
              <a:t>n</a:t>
            </a:r>
            <a:r>
              <a:rPr sz="1400" b="1" i="1" dirty="0">
                <a:solidFill>
                  <a:srgbClr val="00538D"/>
                </a:solidFill>
                <a:latin typeface="Arial"/>
                <a:cs typeface="Arial"/>
              </a:rPr>
              <a:t>t</a:t>
            </a:r>
            <a:r>
              <a:rPr sz="1400" b="1" i="1" spc="-45" dirty="0">
                <a:solidFill>
                  <a:srgbClr val="00538D"/>
                </a:solidFill>
                <a:latin typeface="Arial"/>
                <a:cs typeface="Arial"/>
              </a:rPr>
              <a:t> </a:t>
            </a:r>
            <a:r>
              <a:rPr sz="1400" b="1" i="1" dirty="0">
                <a:solidFill>
                  <a:srgbClr val="00538D"/>
                </a:solidFill>
                <a:latin typeface="Arial"/>
                <a:cs typeface="Arial"/>
              </a:rPr>
              <a:t>class</a:t>
            </a:r>
            <a:r>
              <a:rPr sz="1400" b="1" i="1" spc="-35" dirty="0">
                <a:solidFill>
                  <a:srgbClr val="00538D"/>
                </a:solidFill>
                <a:latin typeface="Arial"/>
                <a:cs typeface="Arial"/>
              </a:rPr>
              <a:t> </a:t>
            </a:r>
            <a:r>
              <a:rPr sz="1400" b="1" i="1" spc="-10" dirty="0">
                <a:solidFill>
                  <a:srgbClr val="00538D"/>
                </a:solidFill>
                <a:latin typeface="Arial"/>
                <a:cs typeface="Arial"/>
              </a:rPr>
              <a:t>o</a:t>
            </a:r>
            <a:r>
              <a:rPr sz="1400" b="1" i="1" dirty="0">
                <a:solidFill>
                  <a:srgbClr val="00538D"/>
                </a:solidFill>
                <a:latin typeface="Arial"/>
                <a:cs typeface="Arial"/>
              </a:rPr>
              <a:t>f “t</a:t>
            </a:r>
            <a:r>
              <a:rPr sz="1400" b="1" i="1" spc="-10" dirty="0">
                <a:solidFill>
                  <a:srgbClr val="00538D"/>
                </a:solidFill>
                <a:latin typeface="Arial"/>
                <a:cs typeface="Arial"/>
              </a:rPr>
              <a:t>h</a:t>
            </a:r>
            <a:r>
              <a:rPr sz="1400" b="1" i="1" dirty="0">
                <a:solidFill>
                  <a:srgbClr val="00538D"/>
                </a:solidFill>
                <a:latin typeface="Arial"/>
                <a:cs typeface="Arial"/>
              </a:rPr>
              <a:t>i</a:t>
            </a:r>
            <a:r>
              <a:rPr sz="1400" b="1" i="1" spc="-10" dirty="0">
                <a:solidFill>
                  <a:srgbClr val="00538D"/>
                </a:solidFill>
                <a:latin typeface="Arial"/>
                <a:cs typeface="Arial"/>
              </a:rPr>
              <a:t>ng</a:t>
            </a:r>
            <a:r>
              <a:rPr sz="1400" b="1" i="1" spc="-5" dirty="0">
                <a:solidFill>
                  <a:srgbClr val="00538D"/>
                </a:solidFill>
                <a:latin typeface="Arial"/>
                <a:cs typeface="Arial"/>
              </a:rPr>
              <a:t>s</a:t>
            </a:r>
            <a:r>
              <a:rPr sz="1400" b="1" i="1" dirty="0">
                <a:solidFill>
                  <a:srgbClr val="00538D"/>
                </a:solidFill>
                <a:latin typeface="Arial"/>
                <a:cs typeface="Arial"/>
              </a:rPr>
              <a:t>”</a:t>
            </a:r>
            <a:r>
              <a:rPr sz="1400" b="1" i="1" spc="-40" dirty="0">
                <a:solidFill>
                  <a:srgbClr val="00538D"/>
                </a:solidFill>
                <a:latin typeface="Arial"/>
                <a:cs typeface="Arial"/>
              </a:rPr>
              <a:t> </a:t>
            </a:r>
            <a:r>
              <a:rPr sz="1400" b="1" i="1" dirty="0">
                <a:solidFill>
                  <a:srgbClr val="00538D"/>
                </a:solidFill>
                <a:latin typeface="Arial"/>
                <a:cs typeface="Arial"/>
              </a:rPr>
              <a:t>in</a:t>
            </a:r>
            <a:r>
              <a:rPr sz="1400" b="1" i="1" spc="-25" dirty="0">
                <a:solidFill>
                  <a:srgbClr val="00538D"/>
                </a:solidFill>
                <a:latin typeface="Arial"/>
                <a:cs typeface="Arial"/>
              </a:rPr>
              <a:t> </a:t>
            </a:r>
            <a:r>
              <a:rPr sz="1400" b="1" i="1" dirty="0">
                <a:solidFill>
                  <a:srgbClr val="00538D"/>
                </a:solidFill>
                <a:latin typeface="Arial"/>
                <a:cs typeface="Arial"/>
              </a:rPr>
              <a:t>t</a:t>
            </a:r>
            <a:r>
              <a:rPr sz="1400" b="1" i="1" spc="-10" dirty="0">
                <a:solidFill>
                  <a:srgbClr val="00538D"/>
                </a:solidFill>
                <a:latin typeface="Arial"/>
                <a:cs typeface="Arial"/>
              </a:rPr>
              <a:t>h</a:t>
            </a:r>
            <a:r>
              <a:rPr sz="1400" b="1" i="1" dirty="0">
                <a:solidFill>
                  <a:srgbClr val="00538D"/>
                </a:solidFill>
                <a:latin typeface="Arial"/>
                <a:cs typeface="Arial"/>
              </a:rPr>
              <a:t>e I</a:t>
            </a:r>
            <a:r>
              <a:rPr sz="1400" b="1" i="1" spc="-10" dirty="0">
                <a:solidFill>
                  <a:srgbClr val="00538D"/>
                </a:solidFill>
                <a:latin typeface="Arial"/>
                <a:cs typeface="Arial"/>
              </a:rPr>
              <a:t>o</a:t>
            </a:r>
            <a:r>
              <a:rPr sz="1400" b="1" i="1" spc="-5" dirty="0">
                <a:solidFill>
                  <a:srgbClr val="00538D"/>
                </a:solidFill>
                <a:latin typeface="Arial"/>
                <a:cs typeface="Arial"/>
              </a:rPr>
              <a:t>T</a:t>
            </a:r>
            <a:r>
              <a:rPr sz="1400" b="1" i="1" dirty="0">
                <a:solidFill>
                  <a:srgbClr val="00538D"/>
                </a:solidFill>
                <a:latin typeface="Arial"/>
                <a:cs typeface="Arial"/>
              </a:rPr>
              <a:t>,</a:t>
            </a:r>
            <a:r>
              <a:rPr sz="1400" b="1" i="1" spc="-15" dirty="0">
                <a:solidFill>
                  <a:srgbClr val="00538D"/>
                </a:solidFill>
                <a:latin typeface="Arial"/>
                <a:cs typeface="Arial"/>
              </a:rPr>
              <a:t> </a:t>
            </a:r>
            <a:r>
              <a:rPr sz="1400" b="1" i="1" spc="-10" dirty="0">
                <a:solidFill>
                  <a:srgbClr val="00538D"/>
                </a:solidFill>
                <a:latin typeface="Arial"/>
                <a:cs typeface="Arial"/>
              </a:rPr>
              <a:t>WBA</a:t>
            </a:r>
            <a:r>
              <a:rPr sz="1400" b="1" i="1" dirty="0">
                <a:solidFill>
                  <a:srgbClr val="00538D"/>
                </a:solidFill>
                <a:latin typeface="Arial"/>
                <a:cs typeface="Arial"/>
              </a:rPr>
              <a:t>N</a:t>
            </a:r>
            <a:r>
              <a:rPr sz="1400" b="1" i="1" spc="-5" dirty="0">
                <a:solidFill>
                  <a:srgbClr val="00538D"/>
                </a:solidFill>
                <a:latin typeface="Arial"/>
                <a:cs typeface="Arial"/>
              </a:rPr>
              <a:t> </a:t>
            </a:r>
            <a:r>
              <a:rPr sz="1400" b="1" i="1" dirty="0">
                <a:solidFill>
                  <a:srgbClr val="00538D"/>
                </a:solidFill>
                <a:latin typeface="Arial"/>
                <a:cs typeface="Arial"/>
              </a:rPr>
              <a:t>f</a:t>
            </a:r>
            <a:r>
              <a:rPr sz="1400" b="1" i="1" spc="-10" dirty="0">
                <a:solidFill>
                  <a:srgbClr val="00538D"/>
                </a:solidFill>
                <a:latin typeface="Arial"/>
                <a:cs typeface="Arial"/>
              </a:rPr>
              <a:t>o</a:t>
            </a:r>
            <a:r>
              <a:rPr sz="1400" b="1" i="1" dirty="0">
                <a:solidFill>
                  <a:srgbClr val="00538D"/>
                </a:solidFill>
                <a:latin typeface="Arial"/>
                <a:cs typeface="Arial"/>
              </a:rPr>
              <a:t>r</a:t>
            </a:r>
            <a:r>
              <a:rPr sz="1400" b="1" i="1" spc="-5" dirty="0">
                <a:solidFill>
                  <a:srgbClr val="00538D"/>
                </a:solidFill>
                <a:latin typeface="Arial"/>
                <a:cs typeface="Arial"/>
              </a:rPr>
              <a:t> </a:t>
            </a:r>
            <a:r>
              <a:rPr sz="1400" b="1" i="1" dirty="0">
                <a:solidFill>
                  <a:srgbClr val="00538D"/>
                </a:solidFill>
                <a:latin typeface="Arial"/>
                <a:cs typeface="Arial"/>
              </a:rPr>
              <a:t>c</a:t>
            </a:r>
            <a:r>
              <a:rPr sz="1400" b="1" i="1" spc="-10" dirty="0">
                <a:solidFill>
                  <a:srgbClr val="00538D"/>
                </a:solidFill>
                <a:latin typeface="Arial"/>
                <a:cs typeface="Arial"/>
              </a:rPr>
              <a:t>onn</a:t>
            </a:r>
            <a:r>
              <a:rPr sz="1400" b="1" i="1" dirty="0">
                <a:solidFill>
                  <a:srgbClr val="00538D"/>
                </a:solidFill>
                <a:latin typeface="Arial"/>
                <a:cs typeface="Arial"/>
              </a:rPr>
              <a:t>ecti</a:t>
            </a:r>
            <a:r>
              <a:rPr sz="1400" b="1" i="1" spc="-10" dirty="0">
                <a:solidFill>
                  <a:srgbClr val="00538D"/>
                </a:solidFill>
                <a:latin typeface="Arial"/>
                <a:cs typeface="Arial"/>
              </a:rPr>
              <a:t>n</a:t>
            </a:r>
            <a:r>
              <a:rPr sz="1400" b="1" i="1" dirty="0">
                <a:solidFill>
                  <a:srgbClr val="00538D"/>
                </a:solidFill>
                <a:latin typeface="Arial"/>
                <a:cs typeface="Arial"/>
              </a:rPr>
              <a:t>g</a:t>
            </a:r>
            <a:r>
              <a:rPr sz="1400" b="1" i="1" spc="-50" dirty="0">
                <a:solidFill>
                  <a:srgbClr val="00538D"/>
                </a:solidFill>
                <a:latin typeface="Arial"/>
                <a:cs typeface="Arial"/>
              </a:rPr>
              <a:t> </a:t>
            </a:r>
            <a:r>
              <a:rPr sz="1400" b="1" i="1" dirty="0">
                <a:solidFill>
                  <a:srgbClr val="00538D"/>
                </a:solidFill>
                <a:latin typeface="Arial"/>
                <a:cs typeface="Arial"/>
              </a:rPr>
              <a:t>weara</a:t>
            </a:r>
            <a:r>
              <a:rPr sz="1400" b="1" i="1" spc="-10" dirty="0">
                <a:solidFill>
                  <a:srgbClr val="00538D"/>
                </a:solidFill>
                <a:latin typeface="Arial"/>
                <a:cs typeface="Arial"/>
              </a:rPr>
              <a:t>b</a:t>
            </a:r>
            <a:r>
              <a:rPr sz="1400" b="1" i="1" dirty="0">
                <a:solidFill>
                  <a:srgbClr val="00538D"/>
                </a:solidFill>
                <a:latin typeface="Arial"/>
                <a:cs typeface="Arial"/>
              </a:rPr>
              <a:t>le</a:t>
            </a:r>
            <a:r>
              <a:rPr sz="1400" b="1" i="1" spc="-15" dirty="0">
                <a:solidFill>
                  <a:srgbClr val="00538D"/>
                </a:solidFill>
                <a:latin typeface="Arial"/>
                <a:cs typeface="Arial"/>
              </a:rPr>
              <a:t>s</a:t>
            </a:r>
            <a:r>
              <a:rPr sz="1400" b="1" i="1" dirty="0">
                <a:solidFill>
                  <a:srgbClr val="00538D"/>
                </a:solidFill>
                <a:latin typeface="Arial"/>
                <a:cs typeface="Arial"/>
              </a:rPr>
              <a:t>,</a:t>
            </a:r>
            <a:r>
              <a:rPr sz="1400" b="1" i="1" spc="-25" dirty="0">
                <a:solidFill>
                  <a:srgbClr val="00538D"/>
                </a:solidFill>
                <a:latin typeface="Arial"/>
                <a:cs typeface="Arial"/>
              </a:rPr>
              <a:t> </a:t>
            </a:r>
            <a:r>
              <a:rPr sz="1400" b="1" i="1" dirty="0">
                <a:solidFill>
                  <a:srgbClr val="00538D"/>
                </a:solidFill>
                <a:latin typeface="Arial"/>
                <a:cs typeface="Arial"/>
              </a:rPr>
              <a:t>s</a:t>
            </a:r>
            <a:r>
              <a:rPr sz="1400" b="1" i="1" spc="-10" dirty="0">
                <a:solidFill>
                  <a:srgbClr val="00538D"/>
                </a:solidFill>
                <a:latin typeface="Arial"/>
                <a:cs typeface="Arial"/>
              </a:rPr>
              <a:t>h</a:t>
            </a:r>
            <a:r>
              <a:rPr sz="1400" b="1" i="1" dirty="0">
                <a:solidFill>
                  <a:srgbClr val="00538D"/>
                </a:solidFill>
                <a:latin typeface="Arial"/>
                <a:cs typeface="Arial"/>
              </a:rPr>
              <a:t>ari</a:t>
            </a:r>
            <a:r>
              <a:rPr sz="1400" b="1" i="1" spc="-10" dirty="0">
                <a:solidFill>
                  <a:srgbClr val="00538D"/>
                </a:solidFill>
                <a:latin typeface="Arial"/>
                <a:cs typeface="Arial"/>
              </a:rPr>
              <a:t>n</a:t>
            </a:r>
            <a:r>
              <a:rPr sz="1400" b="1" i="1" dirty="0">
                <a:solidFill>
                  <a:srgbClr val="00538D"/>
                </a:solidFill>
                <a:latin typeface="Arial"/>
                <a:cs typeface="Arial"/>
              </a:rPr>
              <a:t>g</a:t>
            </a:r>
            <a:r>
              <a:rPr sz="1400" b="1" i="1" spc="-40" dirty="0">
                <a:solidFill>
                  <a:srgbClr val="00538D"/>
                </a:solidFill>
                <a:latin typeface="Arial"/>
                <a:cs typeface="Arial"/>
              </a:rPr>
              <a:t> </a:t>
            </a:r>
            <a:r>
              <a:rPr sz="1400" b="1" i="1" spc="-10" dirty="0">
                <a:solidFill>
                  <a:srgbClr val="00538D"/>
                </a:solidFill>
                <a:latin typeface="Arial"/>
                <a:cs typeface="Arial"/>
              </a:rPr>
              <a:t>d</a:t>
            </a:r>
            <a:r>
              <a:rPr sz="1400" b="1" i="1" dirty="0">
                <a:solidFill>
                  <a:srgbClr val="00538D"/>
                </a:solidFill>
                <a:latin typeface="Arial"/>
                <a:cs typeface="Arial"/>
              </a:rPr>
              <a:t>ata, i</a:t>
            </a:r>
            <a:r>
              <a:rPr sz="1400" b="1" i="1" spc="-10" dirty="0">
                <a:solidFill>
                  <a:srgbClr val="00538D"/>
                </a:solidFill>
                <a:latin typeface="Arial"/>
                <a:cs typeface="Arial"/>
              </a:rPr>
              <a:t>n</a:t>
            </a:r>
            <a:r>
              <a:rPr sz="1400" b="1" i="1" dirty="0">
                <a:solidFill>
                  <a:srgbClr val="00538D"/>
                </a:solidFill>
                <a:latin typeface="Arial"/>
                <a:cs typeface="Arial"/>
              </a:rPr>
              <a:t>teract</a:t>
            </a:r>
            <a:r>
              <a:rPr sz="1400" b="1" i="1" spc="-10" dirty="0">
                <a:solidFill>
                  <a:srgbClr val="00538D"/>
                </a:solidFill>
                <a:latin typeface="Arial"/>
                <a:cs typeface="Arial"/>
              </a:rPr>
              <a:t>io</a:t>
            </a:r>
            <a:r>
              <a:rPr sz="1400" b="1" i="1" dirty="0">
                <a:solidFill>
                  <a:srgbClr val="00538D"/>
                </a:solidFill>
                <a:latin typeface="Arial"/>
                <a:cs typeface="Arial"/>
              </a:rPr>
              <a:t>n</a:t>
            </a:r>
            <a:r>
              <a:rPr sz="1400" b="1" i="1" spc="-50" dirty="0">
                <a:solidFill>
                  <a:srgbClr val="00538D"/>
                </a:solidFill>
                <a:latin typeface="Arial"/>
                <a:cs typeface="Arial"/>
              </a:rPr>
              <a:t> </a:t>
            </a:r>
            <a:r>
              <a:rPr sz="1400" b="1" i="1" dirty="0">
                <a:solidFill>
                  <a:srgbClr val="00538D"/>
                </a:solidFill>
                <a:latin typeface="Arial"/>
                <a:cs typeface="Arial"/>
              </a:rPr>
              <a:t>a</a:t>
            </a:r>
            <a:r>
              <a:rPr sz="1400" b="1" i="1" spc="-10" dirty="0">
                <a:solidFill>
                  <a:srgbClr val="00538D"/>
                </a:solidFill>
                <a:latin typeface="Arial"/>
                <a:cs typeface="Arial"/>
              </a:rPr>
              <a:t>n</a:t>
            </a:r>
            <a:r>
              <a:rPr sz="1400" b="1" i="1" dirty="0">
                <a:solidFill>
                  <a:srgbClr val="00538D"/>
                </a:solidFill>
                <a:latin typeface="Arial"/>
                <a:cs typeface="Arial"/>
              </a:rPr>
              <a:t>d</a:t>
            </a:r>
            <a:r>
              <a:rPr sz="1400" b="1" i="1" spc="-15" dirty="0">
                <a:solidFill>
                  <a:srgbClr val="00538D"/>
                </a:solidFill>
                <a:latin typeface="Arial"/>
                <a:cs typeface="Arial"/>
              </a:rPr>
              <a:t> </a:t>
            </a:r>
            <a:r>
              <a:rPr sz="1400" b="1" i="1" dirty="0">
                <a:solidFill>
                  <a:srgbClr val="00538D"/>
                </a:solidFill>
                <a:latin typeface="Arial"/>
                <a:cs typeface="Arial"/>
              </a:rPr>
              <a:t>i</a:t>
            </a:r>
            <a:r>
              <a:rPr sz="1400" b="1" i="1" spc="-10" dirty="0">
                <a:solidFill>
                  <a:srgbClr val="00538D"/>
                </a:solidFill>
                <a:latin typeface="Arial"/>
                <a:cs typeface="Arial"/>
              </a:rPr>
              <a:t>n</a:t>
            </a:r>
            <a:r>
              <a:rPr sz="1400" b="1" i="1" dirty="0">
                <a:solidFill>
                  <a:srgbClr val="00538D"/>
                </a:solidFill>
                <a:latin typeface="Arial"/>
                <a:cs typeface="Arial"/>
              </a:rPr>
              <a:t>ter</a:t>
            </a:r>
            <a:r>
              <a:rPr sz="1400" b="1" i="1" spc="-10" dirty="0">
                <a:solidFill>
                  <a:srgbClr val="00538D"/>
                </a:solidFill>
                <a:latin typeface="Arial"/>
                <a:cs typeface="Arial"/>
              </a:rPr>
              <a:t>op</a:t>
            </a:r>
            <a:r>
              <a:rPr sz="1400" b="1" i="1" dirty="0">
                <a:solidFill>
                  <a:srgbClr val="00538D"/>
                </a:solidFill>
                <a:latin typeface="Arial"/>
                <a:cs typeface="Arial"/>
              </a:rPr>
              <a:t>er</a:t>
            </a:r>
            <a:r>
              <a:rPr sz="1400" b="1" i="1" spc="-15" dirty="0">
                <a:solidFill>
                  <a:srgbClr val="00538D"/>
                </a:solidFill>
                <a:latin typeface="Arial"/>
                <a:cs typeface="Arial"/>
              </a:rPr>
              <a:t>a</a:t>
            </a:r>
            <a:r>
              <a:rPr sz="1400" b="1" i="1" spc="-10" dirty="0">
                <a:solidFill>
                  <a:srgbClr val="00538D"/>
                </a:solidFill>
                <a:latin typeface="Arial"/>
                <a:cs typeface="Arial"/>
              </a:rPr>
              <a:t>bi</a:t>
            </a:r>
            <a:r>
              <a:rPr sz="1400" b="1" i="1" dirty="0">
                <a:solidFill>
                  <a:srgbClr val="00538D"/>
                </a:solidFill>
                <a:latin typeface="Arial"/>
                <a:cs typeface="Arial"/>
              </a:rPr>
              <a:t>l</a:t>
            </a:r>
            <a:r>
              <a:rPr sz="1400" b="1" i="1" spc="-10" dirty="0">
                <a:solidFill>
                  <a:srgbClr val="00538D"/>
                </a:solidFill>
                <a:latin typeface="Arial"/>
                <a:cs typeface="Arial"/>
              </a:rPr>
              <a:t>i</a:t>
            </a:r>
            <a:r>
              <a:rPr sz="1400" b="1" i="1" dirty="0">
                <a:solidFill>
                  <a:srgbClr val="00538D"/>
                </a:solidFill>
                <a:latin typeface="Arial"/>
                <a:cs typeface="Arial"/>
              </a:rPr>
              <a:t>ty</a:t>
            </a:r>
            <a:r>
              <a:rPr sz="1400" b="1" i="1" spc="-55" dirty="0">
                <a:solidFill>
                  <a:srgbClr val="00538D"/>
                </a:solidFill>
                <a:latin typeface="Arial"/>
                <a:cs typeface="Arial"/>
              </a:rPr>
              <a:t> </a:t>
            </a:r>
            <a:r>
              <a:rPr sz="1400" b="1" i="1" dirty="0">
                <a:solidFill>
                  <a:srgbClr val="00538D"/>
                </a:solidFill>
                <a:latin typeface="Arial"/>
                <a:cs typeface="Arial"/>
              </a:rPr>
              <a:t>in</a:t>
            </a:r>
            <a:r>
              <a:rPr sz="1400" b="1" i="1" spc="-15" dirty="0">
                <a:solidFill>
                  <a:srgbClr val="00538D"/>
                </a:solidFill>
                <a:latin typeface="Arial"/>
                <a:cs typeface="Arial"/>
              </a:rPr>
              <a:t> </a:t>
            </a:r>
            <a:r>
              <a:rPr sz="1400" b="1" i="1" dirty="0">
                <a:solidFill>
                  <a:srgbClr val="00538D"/>
                </a:solidFill>
                <a:latin typeface="Arial"/>
                <a:cs typeface="Arial"/>
              </a:rPr>
              <a:t>t</a:t>
            </a:r>
            <a:r>
              <a:rPr sz="1400" b="1" i="1" spc="-10" dirty="0">
                <a:solidFill>
                  <a:srgbClr val="00538D"/>
                </a:solidFill>
                <a:latin typeface="Arial"/>
                <a:cs typeface="Arial"/>
              </a:rPr>
              <a:t>h</a:t>
            </a:r>
            <a:r>
              <a:rPr sz="1400" b="1" i="1" dirty="0">
                <a:solidFill>
                  <a:srgbClr val="00538D"/>
                </a:solidFill>
                <a:latin typeface="Arial"/>
                <a:cs typeface="Arial"/>
              </a:rPr>
              <a:t>e</a:t>
            </a:r>
            <a:r>
              <a:rPr sz="1400" b="1" i="1" spc="-10" dirty="0">
                <a:solidFill>
                  <a:srgbClr val="00538D"/>
                </a:solidFill>
                <a:latin typeface="Arial"/>
                <a:cs typeface="Arial"/>
              </a:rPr>
              <a:t> </a:t>
            </a:r>
            <a:r>
              <a:rPr sz="1400" b="1" i="1" dirty="0">
                <a:solidFill>
                  <a:srgbClr val="00538D"/>
                </a:solidFill>
                <a:latin typeface="Arial"/>
                <a:cs typeface="Arial"/>
              </a:rPr>
              <a:t>I</a:t>
            </a:r>
            <a:r>
              <a:rPr sz="1400" b="1" i="1" spc="-10" dirty="0">
                <a:solidFill>
                  <a:srgbClr val="00538D"/>
                </a:solidFill>
                <a:latin typeface="Arial"/>
                <a:cs typeface="Arial"/>
              </a:rPr>
              <a:t>o</a:t>
            </a:r>
            <a:r>
              <a:rPr sz="1400" b="1" i="1" spc="-5" dirty="0">
                <a:solidFill>
                  <a:srgbClr val="00538D"/>
                </a:solidFill>
                <a:latin typeface="Arial"/>
                <a:cs typeface="Arial"/>
              </a:rPr>
              <a:t>T</a:t>
            </a:r>
            <a:r>
              <a:rPr sz="1400" b="1" i="1" dirty="0">
                <a:solidFill>
                  <a:srgbClr val="00538D"/>
                </a:solidFill>
                <a:latin typeface="Arial"/>
                <a:cs typeface="Arial"/>
              </a:rPr>
              <a:t>.</a:t>
            </a:r>
            <a:endParaRPr sz="1400" dirty="0">
              <a:latin typeface="Arial"/>
              <a:cs typeface="Arial"/>
            </a:endParaRPr>
          </a:p>
        </p:txBody>
      </p:sp>
    </p:spTree>
    <p:extLst>
      <p:ext uri="{BB962C8B-B14F-4D97-AF65-F5344CB8AC3E}">
        <p14:creationId xmlns:p14="http://schemas.microsoft.com/office/powerpoint/2010/main" val="3991701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726AC5-6D16-4EC7-895B-1A7FD64AE8F4}"/>
              </a:ext>
            </a:extLst>
          </p:cNvPr>
          <p:cNvSpPr>
            <a:spLocks noGrp="1"/>
          </p:cNvSpPr>
          <p:nvPr>
            <p:ph type="title"/>
          </p:nvPr>
        </p:nvSpPr>
        <p:spPr/>
        <p:txBody>
          <a:bodyPr/>
          <a:lstStyle/>
          <a:p>
            <a:r>
              <a:rPr lang="en-US" altLang="ja-JP" b="1" spc="-15" dirty="0"/>
              <a:t>E</a:t>
            </a:r>
            <a:r>
              <a:rPr lang="en-US" altLang="ja-JP" b="1" spc="-30" dirty="0"/>
              <a:t>T</a:t>
            </a:r>
            <a:r>
              <a:rPr lang="en-US" altLang="ja-JP" b="1" spc="-15" dirty="0"/>
              <a:t>SI</a:t>
            </a:r>
            <a:r>
              <a:rPr lang="en-US" altLang="ja-JP" b="1" spc="5" dirty="0"/>
              <a:t> </a:t>
            </a:r>
            <a:r>
              <a:rPr lang="en-US" altLang="ja-JP" b="1" spc="-80" dirty="0"/>
              <a:t>T</a:t>
            </a:r>
            <a:r>
              <a:rPr lang="en-US" altLang="ja-JP" b="1" spc="-15" dirty="0"/>
              <a:t>C</a:t>
            </a:r>
            <a:r>
              <a:rPr lang="en-US" altLang="ja-JP" b="1" spc="20" dirty="0"/>
              <a:t> </a:t>
            </a:r>
            <a:r>
              <a:rPr lang="en-US" altLang="ja-JP" b="1" spc="-15" dirty="0" err="1"/>
              <a:t>Smart</a:t>
            </a:r>
            <a:r>
              <a:rPr lang="en-US" altLang="ja-JP" b="1" spc="-35" dirty="0" err="1"/>
              <a:t>B</a:t>
            </a:r>
            <a:r>
              <a:rPr lang="en-US" altLang="ja-JP" b="1" spc="-20" dirty="0" err="1"/>
              <a:t>AN</a:t>
            </a:r>
            <a:endParaRPr kumimoji="1" lang="ja-JP" altLang="en-US" dirty="0"/>
          </a:p>
        </p:txBody>
      </p:sp>
      <p:sp>
        <p:nvSpPr>
          <p:cNvPr id="4" name="スライド番号プレースホルダー 3">
            <a:extLst>
              <a:ext uri="{FF2B5EF4-FFF2-40B4-BE49-F238E27FC236}">
                <a16:creationId xmlns:a16="http://schemas.microsoft.com/office/drawing/2014/main" id="{B4B63493-3C8B-4BA6-915B-52F783E61123}"/>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4</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BCF1471A-7DFD-49D3-A8C0-37DE5FE1F65B}"/>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651D2456-FD5A-435B-8F20-ACD02D491D4B}"/>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object 4">
            <a:extLst>
              <a:ext uri="{FF2B5EF4-FFF2-40B4-BE49-F238E27FC236}">
                <a16:creationId xmlns:a16="http://schemas.microsoft.com/office/drawing/2014/main" id="{B61EFB99-7E9C-4B54-8B9F-7A25E64C9184}"/>
              </a:ext>
            </a:extLst>
          </p:cNvPr>
          <p:cNvSpPr txBox="1"/>
          <p:nvPr/>
        </p:nvSpPr>
        <p:spPr>
          <a:xfrm>
            <a:off x="409752" y="1916832"/>
            <a:ext cx="4243705" cy="3399790"/>
          </a:xfrm>
          <a:prstGeom prst="rect">
            <a:avLst/>
          </a:prstGeom>
        </p:spPr>
        <p:txBody>
          <a:bodyPr vert="horz" wrap="square" lIns="0" tIns="0" rIns="0" bIns="0" rtlCol="0">
            <a:spAutoFit/>
          </a:bodyPr>
          <a:lstStyle/>
          <a:p>
            <a:pPr marL="283845" marR="83820" indent="-271145">
              <a:lnSpc>
                <a:spcPct val="120000"/>
              </a:lnSpc>
              <a:buClr>
                <a:srgbClr val="006FBB"/>
              </a:buClr>
              <a:buFont typeface="Verdana"/>
              <a:buChar char="•"/>
              <a:tabLst>
                <a:tab pos="284480" algn="l"/>
              </a:tabLst>
            </a:pPr>
            <a:r>
              <a:rPr sz="1800" spc="-5" dirty="0">
                <a:solidFill>
                  <a:srgbClr val="3B3B3B"/>
                </a:solidFill>
                <a:latin typeface="Calibri"/>
                <a:cs typeface="Calibri"/>
              </a:rPr>
              <a:t>Europea</a:t>
            </a:r>
            <a:r>
              <a:rPr sz="1800" dirty="0">
                <a:solidFill>
                  <a:srgbClr val="3B3B3B"/>
                </a:solidFill>
                <a:latin typeface="Calibri"/>
                <a:cs typeface="Calibri"/>
              </a:rPr>
              <a:t>n</a:t>
            </a:r>
            <a:r>
              <a:rPr sz="1800" spc="20" dirty="0">
                <a:solidFill>
                  <a:srgbClr val="3B3B3B"/>
                </a:solidFill>
                <a:latin typeface="Calibri"/>
                <a:cs typeface="Calibri"/>
              </a:rPr>
              <a:t> </a:t>
            </a:r>
            <a:r>
              <a:rPr sz="1800" spc="-5" dirty="0">
                <a:solidFill>
                  <a:srgbClr val="3B3B3B"/>
                </a:solidFill>
                <a:latin typeface="Calibri"/>
                <a:cs typeface="Calibri"/>
              </a:rPr>
              <a:t>Teleco</a:t>
            </a:r>
            <a:r>
              <a:rPr sz="1800" dirty="0">
                <a:solidFill>
                  <a:srgbClr val="3B3B3B"/>
                </a:solidFill>
                <a:latin typeface="Calibri"/>
                <a:cs typeface="Calibri"/>
              </a:rPr>
              <a:t>mmu</a:t>
            </a:r>
            <a:r>
              <a:rPr sz="1800" spc="-5" dirty="0">
                <a:solidFill>
                  <a:srgbClr val="3B3B3B"/>
                </a:solidFill>
                <a:latin typeface="Calibri"/>
                <a:cs typeface="Calibri"/>
              </a:rPr>
              <a:t>ni</a:t>
            </a:r>
            <a:r>
              <a:rPr sz="1800" spc="-10" dirty="0">
                <a:solidFill>
                  <a:srgbClr val="3B3B3B"/>
                </a:solidFill>
                <a:latin typeface="Calibri"/>
                <a:cs typeface="Calibri"/>
              </a:rPr>
              <a:t>c</a:t>
            </a:r>
            <a:r>
              <a:rPr sz="1800" dirty="0">
                <a:solidFill>
                  <a:srgbClr val="3B3B3B"/>
                </a:solidFill>
                <a:latin typeface="Calibri"/>
                <a:cs typeface="Calibri"/>
              </a:rPr>
              <a:t>at</a:t>
            </a:r>
            <a:r>
              <a:rPr sz="1800" spc="-10" dirty="0">
                <a:solidFill>
                  <a:srgbClr val="3B3B3B"/>
                </a:solidFill>
                <a:latin typeface="Calibri"/>
                <a:cs typeface="Calibri"/>
              </a:rPr>
              <a:t>i</a:t>
            </a:r>
            <a:r>
              <a:rPr sz="1800" spc="-5" dirty="0">
                <a:solidFill>
                  <a:srgbClr val="3B3B3B"/>
                </a:solidFill>
                <a:latin typeface="Calibri"/>
                <a:cs typeface="Calibri"/>
              </a:rPr>
              <a:t>on</a:t>
            </a:r>
            <a:r>
              <a:rPr sz="1800" dirty="0">
                <a:solidFill>
                  <a:srgbClr val="3B3B3B"/>
                </a:solidFill>
                <a:latin typeface="Calibri"/>
                <a:cs typeface="Calibri"/>
              </a:rPr>
              <a:t>s</a:t>
            </a:r>
            <a:r>
              <a:rPr sz="1800" spc="35" dirty="0">
                <a:solidFill>
                  <a:srgbClr val="3B3B3B"/>
                </a:solidFill>
                <a:latin typeface="Calibri"/>
                <a:cs typeface="Calibri"/>
              </a:rPr>
              <a:t> </a:t>
            </a:r>
            <a:r>
              <a:rPr sz="1800" spc="-5" dirty="0">
                <a:solidFill>
                  <a:srgbClr val="3B3B3B"/>
                </a:solidFill>
                <a:latin typeface="Calibri"/>
                <a:cs typeface="Calibri"/>
              </a:rPr>
              <a:t>St</a:t>
            </a:r>
            <a:r>
              <a:rPr sz="1800" dirty="0">
                <a:solidFill>
                  <a:srgbClr val="3B3B3B"/>
                </a:solidFill>
                <a:latin typeface="Calibri"/>
                <a:cs typeface="Calibri"/>
              </a:rPr>
              <a:t>andards In</a:t>
            </a:r>
            <a:r>
              <a:rPr sz="1800" spc="-5" dirty="0">
                <a:solidFill>
                  <a:srgbClr val="3B3B3B"/>
                </a:solidFill>
                <a:latin typeface="Calibri"/>
                <a:cs typeface="Calibri"/>
              </a:rPr>
              <a:t>sti</a:t>
            </a:r>
            <a:r>
              <a:rPr sz="1800" spc="-10" dirty="0">
                <a:solidFill>
                  <a:srgbClr val="3B3B3B"/>
                </a:solidFill>
                <a:latin typeface="Calibri"/>
                <a:cs typeface="Calibri"/>
              </a:rPr>
              <a:t>t</a:t>
            </a:r>
            <a:r>
              <a:rPr sz="1800" spc="-15" dirty="0">
                <a:solidFill>
                  <a:srgbClr val="3B3B3B"/>
                </a:solidFill>
                <a:latin typeface="Calibri"/>
                <a:cs typeface="Calibri"/>
              </a:rPr>
              <a:t>ut</a:t>
            </a:r>
            <a:r>
              <a:rPr sz="1800" spc="-10" dirty="0">
                <a:solidFill>
                  <a:srgbClr val="3B3B3B"/>
                </a:solidFill>
                <a:latin typeface="Calibri"/>
                <a:cs typeface="Calibri"/>
              </a:rPr>
              <a:t>e</a:t>
            </a:r>
            <a:r>
              <a:rPr sz="1800" dirty="0">
                <a:solidFill>
                  <a:srgbClr val="3B3B3B"/>
                </a:solidFill>
                <a:latin typeface="Calibri"/>
                <a:cs typeface="Calibri"/>
              </a:rPr>
              <a:t> </a:t>
            </a:r>
            <a:r>
              <a:rPr sz="1800" spc="-5" dirty="0">
                <a:solidFill>
                  <a:srgbClr val="3B3B3B"/>
                </a:solidFill>
                <a:latin typeface="Calibri"/>
                <a:cs typeface="Calibri"/>
              </a:rPr>
              <a:t>(ETSI)</a:t>
            </a:r>
            <a:r>
              <a:rPr sz="1800" dirty="0">
                <a:solidFill>
                  <a:srgbClr val="3B3B3B"/>
                </a:solidFill>
                <a:latin typeface="Calibri"/>
                <a:cs typeface="Calibri"/>
              </a:rPr>
              <a:t>,</a:t>
            </a:r>
            <a:r>
              <a:rPr sz="1800" spc="15" dirty="0">
                <a:solidFill>
                  <a:srgbClr val="3B3B3B"/>
                </a:solidFill>
                <a:latin typeface="Calibri"/>
                <a:cs typeface="Calibri"/>
              </a:rPr>
              <a:t> </a:t>
            </a:r>
            <a:r>
              <a:rPr sz="1800" dirty="0">
                <a:solidFill>
                  <a:srgbClr val="4F81BC"/>
                </a:solidFill>
                <a:latin typeface="Calibri"/>
                <a:cs typeface="Calibri"/>
              </a:rPr>
              <a:t>&gt; </a:t>
            </a:r>
            <a:r>
              <a:rPr sz="1800" spc="-10" dirty="0">
                <a:solidFill>
                  <a:srgbClr val="4F81BC"/>
                </a:solidFill>
                <a:latin typeface="Calibri"/>
                <a:cs typeface="Calibri"/>
              </a:rPr>
              <a:t>800</a:t>
            </a:r>
            <a:r>
              <a:rPr sz="1800" dirty="0">
                <a:solidFill>
                  <a:srgbClr val="4F81BC"/>
                </a:solidFill>
                <a:latin typeface="Calibri"/>
                <a:cs typeface="Calibri"/>
              </a:rPr>
              <a:t> </a:t>
            </a:r>
            <a:r>
              <a:rPr sz="1800" spc="-15" dirty="0">
                <a:solidFill>
                  <a:srgbClr val="4F81BC"/>
                </a:solidFill>
                <a:latin typeface="Calibri"/>
                <a:cs typeface="Calibri"/>
              </a:rPr>
              <a:t>me</a:t>
            </a:r>
            <a:r>
              <a:rPr sz="1800" spc="-10" dirty="0">
                <a:solidFill>
                  <a:srgbClr val="4F81BC"/>
                </a:solidFill>
                <a:latin typeface="Calibri"/>
                <a:cs typeface="Calibri"/>
              </a:rPr>
              <a:t>m</a:t>
            </a:r>
            <a:r>
              <a:rPr sz="1800" spc="-15" dirty="0">
                <a:solidFill>
                  <a:srgbClr val="4F81BC"/>
                </a:solidFill>
                <a:latin typeface="Calibri"/>
                <a:cs typeface="Calibri"/>
              </a:rPr>
              <a:t>b</a:t>
            </a:r>
            <a:r>
              <a:rPr sz="1800" spc="-5" dirty="0">
                <a:solidFill>
                  <a:srgbClr val="4F81BC"/>
                </a:solidFill>
                <a:latin typeface="Calibri"/>
                <a:cs typeface="Calibri"/>
              </a:rPr>
              <a:t>e</a:t>
            </a:r>
            <a:r>
              <a:rPr sz="1800" spc="-10" dirty="0">
                <a:solidFill>
                  <a:srgbClr val="4F81BC"/>
                </a:solidFill>
                <a:latin typeface="Calibri"/>
                <a:cs typeface="Calibri"/>
              </a:rPr>
              <a:t>rs</a:t>
            </a:r>
            <a:r>
              <a:rPr sz="1800" dirty="0">
                <a:solidFill>
                  <a:srgbClr val="4F81BC"/>
                </a:solidFill>
                <a:latin typeface="Calibri"/>
                <a:cs typeface="Calibri"/>
              </a:rPr>
              <a:t> </a:t>
            </a:r>
            <a:r>
              <a:rPr sz="1800" spc="-15" dirty="0">
                <a:solidFill>
                  <a:srgbClr val="4F81BC"/>
                </a:solidFill>
                <a:latin typeface="Calibri"/>
                <a:cs typeface="Calibri"/>
              </a:rPr>
              <a:t>from</a:t>
            </a:r>
            <a:r>
              <a:rPr sz="1800" spc="5" dirty="0">
                <a:solidFill>
                  <a:srgbClr val="4F81BC"/>
                </a:solidFill>
                <a:latin typeface="Calibri"/>
                <a:cs typeface="Calibri"/>
              </a:rPr>
              <a:t> </a:t>
            </a:r>
            <a:r>
              <a:rPr sz="1800" spc="-10" dirty="0">
                <a:solidFill>
                  <a:srgbClr val="4F81BC"/>
                </a:solidFill>
                <a:latin typeface="Calibri"/>
                <a:cs typeface="Calibri"/>
              </a:rPr>
              <a:t>68</a:t>
            </a:r>
            <a:r>
              <a:rPr sz="1800" spc="-5" dirty="0">
                <a:solidFill>
                  <a:srgbClr val="4F81BC"/>
                </a:solidFill>
                <a:latin typeface="Calibri"/>
                <a:cs typeface="Calibri"/>
              </a:rPr>
              <a:t> </a:t>
            </a:r>
            <a:r>
              <a:rPr sz="1800" spc="-20" dirty="0">
                <a:solidFill>
                  <a:srgbClr val="4F81BC"/>
                </a:solidFill>
                <a:latin typeface="Calibri"/>
                <a:cs typeface="Calibri"/>
              </a:rPr>
              <a:t>c</a:t>
            </a:r>
            <a:r>
              <a:rPr sz="1800" spc="-5" dirty="0">
                <a:solidFill>
                  <a:srgbClr val="4F81BC"/>
                </a:solidFill>
                <a:latin typeface="Calibri"/>
                <a:cs typeface="Calibri"/>
              </a:rPr>
              <a:t>ountri</a:t>
            </a:r>
            <a:r>
              <a:rPr sz="1800" spc="-10" dirty="0">
                <a:solidFill>
                  <a:srgbClr val="4F81BC"/>
                </a:solidFill>
                <a:latin typeface="Calibri"/>
                <a:cs typeface="Calibri"/>
              </a:rPr>
              <a:t>es</a:t>
            </a:r>
            <a:r>
              <a:rPr sz="1800" spc="20" dirty="0">
                <a:solidFill>
                  <a:srgbClr val="4F81BC"/>
                </a:solidFill>
                <a:latin typeface="Calibri"/>
                <a:cs typeface="Calibri"/>
              </a:rPr>
              <a:t> </a:t>
            </a:r>
            <a:r>
              <a:rPr sz="1800" spc="-15" dirty="0">
                <a:solidFill>
                  <a:srgbClr val="3B3B3B"/>
                </a:solidFill>
                <a:latin typeface="Calibri"/>
                <a:cs typeface="Calibri"/>
              </a:rPr>
              <a:t>s</a:t>
            </a:r>
            <a:r>
              <a:rPr sz="1800" spc="-5" dirty="0">
                <a:solidFill>
                  <a:srgbClr val="3B3B3B"/>
                </a:solidFill>
                <a:latin typeface="Calibri"/>
                <a:cs typeface="Calibri"/>
              </a:rPr>
              <a:t>e</a:t>
            </a:r>
            <a:r>
              <a:rPr sz="1800" spc="-10" dirty="0">
                <a:solidFill>
                  <a:srgbClr val="3B3B3B"/>
                </a:solidFill>
                <a:latin typeface="Calibri"/>
                <a:cs typeface="Calibri"/>
              </a:rPr>
              <a:t>t</a:t>
            </a:r>
            <a:r>
              <a:rPr sz="1800" spc="-20" dirty="0">
                <a:solidFill>
                  <a:srgbClr val="3B3B3B"/>
                </a:solidFill>
                <a:latin typeface="Calibri"/>
                <a:cs typeface="Calibri"/>
              </a:rPr>
              <a:t>t</a:t>
            </a:r>
            <a:r>
              <a:rPr sz="1800" spc="-5" dirty="0">
                <a:solidFill>
                  <a:srgbClr val="3B3B3B"/>
                </a:solidFill>
                <a:latin typeface="Calibri"/>
                <a:cs typeface="Calibri"/>
              </a:rPr>
              <a:t>in</a:t>
            </a:r>
            <a:r>
              <a:rPr sz="1800" dirty="0">
                <a:solidFill>
                  <a:srgbClr val="3B3B3B"/>
                </a:solidFill>
                <a:latin typeface="Calibri"/>
                <a:cs typeface="Calibri"/>
              </a:rPr>
              <a:t>g</a:t>
            </a:r>
            <a:r>
              <a:rPr sz="1800" spc="5" dirty="0">
                <a:solidFill>
                  <a:srgbClr val="3B3B3B"/>
                </a:solidFill>
                <a:latin typeface="Calibri"/>
                <a:cs typeface="Calibri"/>
              </a:rPr>
              <a:t> </a:t>
            </a:r>
            <a:r>
              <a:rPr sz="1800" dirty="0">
                <a:solidFill>
                  <a:srgbClr val="3B3B3B"/>
                </a:solidFill>
                <a:latin typeface="Calibri"/>
                <a:cs typeface="Calibri"/>
              </a:rPr>
              <a:t>global </a:t>
            </a:r>
            <a:r>
              <a:rPr sz="1800" spc="-5" dirty="0">
                <a:solidFill>
                  <a:srgbClr val="3B3B3B"/>
                </a:solidFill>
                <a:latin typeface="Calibri"/>
                <a:cs typeface="Calibri"/>
              </a:rPr>
              <a:t>sta</a:t>
            </a:r>
            <a:r>
              <a:rPr sz="1800" dirty="0">
                <a:solidFill>
                  <a:srgbClr val="3B3B3B"/>
                </a:solidFill>
                <a:latin typeface="Calibri"/>
                <a:cs typeface="Calibri"/>
              </a:rPr>
              <a:t>n</a:t>
            </a:r>
            <a:r>
              <a:rPr sz="1800" spc="-5" dirty="0">
                <a:solidFill>
                  <a:srgbClr val="3B3B3B"/>
                </a:solidFill>
                <a:latin typeface="Calibri"/>
                <a:cs typeface="Calibri"/>
              </a:rPr>
              <a:t>dard</a:t>
            </a:r>
            <a:r>
              <a:rPr sz="1800" dirty="0">
                <a:solidFill>
                  <a:srgbClr val="3B3B3B"/>
                </a:solidFill>
                <a:latin typeface="Calibri"/>
                <a:cs typeface="Calibri"/>
              </a:rPr>
              <a:t>s</a:t>
            </a:r>
            <a:r>
              <a:rPr sz="1800" spc="5" dirty="0">
                <a:solidFill>
                  <a:srgbClr val="3B3B3B"/>
                </a:solidFill>
                <a:latin typeface="Calibri"/>
                <a:cs typeface="Calibri"/>
              </a:rPr>
              <a:t> </a:t>
            </a:r>
            <a:r>
              <a:rPr sz="1800" spc="-5" dirty="0">
                <a:solidFill>
                  <a:srgbClr val="3B3B3B"/>
                </a:solidFill>
                <a:latin typeface="Calibri"/>
                <a:cs typeface="Calibri"/>
              </a:rPr>
              <a:t>fo</a:t>
            </a:r>
            <a:r>
              <a:rPr sz="1800" dirty="0">
                <a:solidFill>
                  <a:srgbClr val="3B3B3B"/>
                </a:solidFill>
                <a:latin typeface="Calibri"/>
                <a:cs typeface="Calibri"/>
              </a:rPr>
              <a:t>r ICT.</a:t>
            </a:r>
            <a:endParaRPr sz="1800" dirty="0">
              <a:latin typeface="Calibri"/>
              <a:cs typeface="Calibri"/>
            </a:endParaRPr>
          </a:p>
          <a:p>
            <a:pPr marL="283845" indent="-271145">
              <a:lnSpc>
                <a:spcPct val="100000"/>
              </a:lnSpc>
              <a:spcBef>
                <a:spcPts val="1080"/>
              </a:spcBef>
              <a:buClr>
                <a:srgbClr val="006FBB"/>
              </a:buClr>
              <a:buFont typeface="Verdana"/>
              <a:buChar char="•"/>
              <a:tabLst>
                <a:tab pos="284480" algn="l"/>
              </a:tabLst>
            </a:pPr>
            <a:r>
              <a:rPr sz="1800" spc="-5" dirty="0">
                <a:solidFill>
                  <a:srgbClr val="3B3B3B"/>
                </a:solidFill>
                <a:latin typeface="Calibri"/>
                <a:cs typeface="Calibri"/>
              </a:rPr>
              <a:t>ETS</a:t>
            </a:r>
            <a:r>
              <a:rPr sz="1800" dirty="0">
                <a:solidFill>
                  <a:srgbClr val="3B3B3B"/>
                </a:solidFill>
                <a:latin typeface="Calibri"/>
                <a:cs typeface="Calibri"/>
              </a:rPr>
              <a:t>I</a:t>
            </a:r>
            <a:r>
              <a:rPr sz="1800" spc="-10" dirty="0">
                <a:solidFill>
                  <a:srgbClr val="3B3B3B"/>
                </a:solidFill>
                <a:latin typeface="Calibri"/>
                <a:cs typeface="Calibri"/>
              </a:rPr>
              <a:t> </a:t>
            </a:r>
            <a:r>
              <a:rPr sz="1800" spc="-5" dirty="0">
                <a:solidFill>
                  <a:srgbClr val="3B3B3B"/>
                </a:solidFill>
                <a:latin typeface="Calibri"/>
                <a:cs typeface="Calibri"/>
              </a:rPr>
              <a:t>Technic</a:t>
            </a:r>
            <a:r>
              <a:rPr sz="1800" dirty="0">
                <a:solidFill>
                  <a:srgbClr val="3B3B3B"/>
                </a:solidFill>
                <a:latin typeface="Calibri"/>
                <a:cs typeface="Calibri"/>
              </a:rPr>
              <a:t>al</a:t>
            </a:r>
            <a:r>
              <a:rPr sz="1800" spc="30" dirty="0">
                <a:solidFill>
                  <a:srgbClr val="3B3B3B"/>
                </a:solidFill>
                <a:latin typeface="Calibri"/>
                <a:cs typeface="Calibri"/>
              </a:rPr>
              <a:t> </a:t>
            </a:r>
            <a:r>
              <a:rPr sz="1800" spc="-5" dirty="0">
                <a:solidFill>
                  <a:srgbClr val="3B3B3B"/>
                </a:solidFill>
                <a:latin typeface="Calibri"/>
                <a:cs typeface="Calibri"/>
              </a:rPr>
              <a:t>Co</a:t>
            </a:r>
            <a:r>
              <a:rPr sz="1800" spc="5" dirty="0">
                <a:solidFill>
                  <a:srgbClr val="3B3B3B"/>
                </a:solidFill>
                <a:latin typeface="Calibri"/>
                <a:cs typeface="Calibri"/>
              </a:rPr>
              <a:t>m</a:t>
            </a:r>
            <a:r>
              <a:rPr sz="1800" dirty="0">
                <a:solidFill>
                  <a:srgbClr val="3B3B3B"/>
                </a:solidFill>
                <a:latin typeface="Calibri"/>
                <a:cs typeface="Calibri"/>
              </a:rPr>
              <a:t>mit</a:t>
            </a:r>
            <a:r>
              <a:rPr sz="1800" spc="-10" dirty="0">
                <a:solidFill>
                  <a:srgbClr val="3B3B3B"/>
                </a:solidFill>
                <a:latin typeface="Calibri"/>
                <a:cs typeface="Calibri"/>
              </a:rPr>
              <a:t>tee</a:t>
            </a:r>
            <a:r>
              <a:rPr sz="1800" spc="10" dirty="0">
                <a:solidFill>
                  <a:srgbClr val="3B3B3B"/>
                </a:solidFill>
                <a:latin typeface="Calibri"/>
                <a:cs typeface="Calibri"/>
              </a:rPr>
              <a:t> </a:t>
            </a:r>
            <a:r>
              <a:rPr sz="1800" spc="-5" dirty="0">
                <a:solidFill>
                  <a:srgbClr val="3B3B3B"/>
                </a:solidFill>
                <a:latin typeface="Calibri"/>
                <a:cs typeface="Calibri"/>
              </a:rPr>
              <a:t>(</a:t>
            </a:r>
            <a:r>
              <a:rPr sz="1800" spc="-10" dirty="0">
                <a:solidFill>
                  <a:srgbClr val="3B3B3B"/>
                </a:solidFill>
                <a:latin typeface="Calibri"/>
                <a:cs typeface="Calibri"/>
              </a:rPr>
              <a:t>T</a:t>
            </a:r>
            <a:r>
              <a:rPr sz="1800" spc="-5" dirty="0">
                <a:solidFill>
                  <a:srgbClr val="3B3B3B"/>
                </a:solidFill>
                <a:latin typeface="Calibri"/>
                <a:cs typeface="Calibri"/>
              </a:rPr>
              <a:t>C</a:t>
            </a:r>
            <a:r>
              <a:rPr sz="1800" dirty="0">
                <a:solidFill>
                  <a:srgbClr val="3B3B3B"/>
                </a:solidFill>
                <a:latin typeface="Calibri"/>
                <a:cs typeface="Calibri"/>
              </a:rPr>
              <a:t>) </a:t>
            </a:r>
            <a:r>
              <a:rPr sz="1800" spc="20" dirty="0">
                <a:solidFill>
                  <a:srgbClr val="3B3B3B"/>
                </a:solidFill>
                <a:latin typeface="Calibri"/>
                <a:cs typeface="Calibri"/>
              </a:rPr>
              <a:t> </a:t>
            </a:r>
            <a:r>
              <a:rPr sz="1800" spc="-5" dirty="0">
                <a:solidFill>
                  <a:srgbClr val="3B3B3B"/>
                </a:solidFill>
                <a:latin typeface="Calibri"/>
                <a:cs typeface="Calibri"/>
              </a:rPr>
              <a:t>S</a:t>
            </a:r>
            <a:r>
              <a:rPr sz="1800" spc="5" dirty="0">
                <a:solidFill>
                  <a:srgbClr val="3B3B3B"/>
                </a:solidFill>
                <a:latin typeface="Calibri"/>
                <a:cs typeface="Calibri"/>
              </a:rPr>
              <a:t>m</a:t>
            </a:r>
            <a:r>
              <a:rPr sz="1800" spc="-10" dirty="0">
                <a:solidFill>
                  <a:srgbClr val="3B3B3B"/>
                </a:solidFill>
                <a:latin typeface="Calibri"/>
                <a:cs typeface="Calibri"/>
              </a:rPr>
              <a:t>art</a:t>
            </a:r>
            <a:r>
              <a:rPr sz="1800" dirty="0">
                <a:solidFill>
                  <a:srgbClr val="3B3B3B"/>
                </a:solidFill>
                <a:latin typeface="Calibri"/>
                <a:cs typeface="Calibri"/>
              </a:rPr>
              <a:t> </a:t>
            </a:r>
            <a:r>
              <a:rPr sz="1800" spc="-15" dirty="0">
                <a:solidFill>
                  <a:srgbClr val="3B3B3B"/>
                </a:solidFill>
                <a:latin typeface="Calibri"/>
                <a:cs typeface="Calibri"/>
              </a:rPr>
              <a:t>BAN</a:t>
            </a:r>
            <a:endParaRPr sz="1800" dirty="0">
              <a:latin typeface="Calibri"/>
              <a:cs typeface="Calibri"/>
            </a:endParaRPr>
          </a:p>
          <a:p>
            <a:pPr marL="283845">
              <a:lnSpc>
                <a:spcPct val="100000"/>
              </a:lnSpc>
              <a:spcBef>
                <a:spcPts val="430"/>
              </a:spcBef>
            </a:pPr>
            <a:r>
              <a:rPr sz="1800" spc="-10" dirty="0">
                <a:solidFill>
                  <a:srgbClr val="3B3B3B"/>
                </a:solidFill>
                <a:latin typeface="Calibri"/>
                <a:cs typeface="Calibri"/>
              </a:rPr>
              <a:t>(</a:t>
            </a:r>
            <a:r>
              <a:rPr sz="1800" spc="-5" dirty="0">
                <a:solidFill>
                  <a:srgbClr val="4F81BC"/>
                </a:solidFill>
                <a:latin typeface="Calibri"/>
                <a:cs typeface="Calibri"/>
              </a:rPr>
              <a:t>Smart</a:t>
            </a:r>
            <a:r>
              <a:rPr sz="1800" dirty="0">
                <a:solidFill>
                  <a:srgbClr val="4F81BC"/>
                </a:solidFill>
                <a:latin typeface="Calibri"/>
                <a:cs typeface="Calibri"/>
              </a:rPr>
              <a:t>BAN</a:t>
            </a:r>
            <a:r>
              <a:rPr sz="1800" dirty="0">
                <a:solidFill>
                  <a:srgbClr val="3B3B3B"/>
                </a:solidFill>
                <a:latin typeface="Calibri"/>
                <a:cs typeface="Calibri"/>
              </a:rPr>
              <a:t>)</a:t>
            </a:r>
            <a:r>
              <a:rPr sz="1800" spc="-10" dirty="0">
                <a:solidFill>
                  <a:srgbClr val="3B3B3B"/>
                </a:solidFill>
                <a:latin typeface="Calibri"/>
                <a:cs typeface="Calibri"/>
              </a:rPr>
              <a:t> </a:t>
            </a:r>
            <a:r>
              <a:rPr sz="1800" dirty="0">
                <a:solidFill>
                  <a:srgbClr val="3B3B3B"/>
                </a:solidFill>
                <a:latin typeface="Calibri"/>
                <a:cs typeface="Calibri"/>
              </a:rPr>
              <a:t>was approved</a:t>
            </a:r>
            <a:r>
              <a:rPr sz="1800" spc="15" dirty="0">
                <a:solidFill>
                  <a:srgbClr val="3B3B3B"/>
                </a:solidFill>
                <a:latin typeface="Calibri"/>
                <a:cs typeface="Calibri"/>
              </a:rPr>
              <a:t> </a:t>
            </a:r>
            <a:r>
              <a:rPr sz="1800" dirty="0">
                <a:solidFill>
                  <a:srgbClr val="3B3B3B"/>
                </a:solidFill>
                <a:latin typeface="Calibri"/>
                <a:cs typeface="Calibri"/>
              </a:rPr>
              <a:t>Ma</a:t>
            </a:r>
            <a:r>
              <a:rPr sz="1800" spc="-10" dirty="0">
                <a:solidFill>
                  <a:srgbClr val="3B3B3B"/>
                </a:solidFill>
                <a:latin typeface="Calibri"/>
                <a:cs typeface="Calibri"/>
              </a:rPr>
              <a:t>rc</a:t>
            </a:r>
            <a:r>
              <a:rPr sz="1800" dirty="0">
                <a:solidFill>
                  <a:srgbClr val="3B3B3B"/>
                </a:solidFill>
                <a:latin typeface="Calibri"/>
                <a:cs typeface="Calibri"/>
              </a:rPr>
              <a:t>h</a:t>
            </a:r>
            <a:r>
              <a:rPr sz="1800" spc="15" dirty="0">
                <a:solidFill>
                  <a:srgbClr val="3B3B3B"/>
                </a:solidFill>
                <a:latin typeface="Calibri"/>
                <a:cs typeface="Calibri"/>
              </a:rPr>
              <a:t> </a:t>
            </a:r>
            <a:r>
              <a:rPr sz="1800" spc="-5" dirty="0">
                <a:solidFill>
                  <a:srgbClr val="3B3B3B"/>
                </a:solidFill>
                <a:latin typeface="Calibri"/>
                <a:cs typeface="Calibri"/>
              </a:rPr>
              <a:t>2013</a:t>
            </a:r>
            <a:r>
              <a:rPr sz="1800" dirty="0">
                <a:solidFill>
                  <a:srgbClr val="3B3B3B"/>
                </a:solidFill>
                <a:latin typeface="Calibri"/>
                <a:cs typeface="Calibri"/>
              </a:rPr>
              <a:t>.</a:t>
            </a:r>
            <a:endParaRPr sz="1800" dirty="0">
              <a:latin typeface="Calibri"/>
              <a:cs typeface="Calibri"/>
            </a:endParaRPr>
          </a:p>
          <a:p>
            <a:pPr marL="283845" marR="75565" indent="-271145">
              <a:lnSpc>
                <a:spcPct val="120000"/>
              </a:lnSpc>
              <a:spcBef>
                <a:spcPts val="650"/>
              </a:spcBef>
              <a:buClr>
                <a:srgbClr val="006FBB"/>
              </a:buClr>
              <a:buFont typeface="Verdana"/>
              <a:buChar char="•"/>
              <a:tabLst>
                <a:tab pos="284480" algn="l"/>
              </a:tabLst>
            </a:pPr>
            <a:r>
              <a:rPr sz="1800" spc="-10" dirty="0">
                <a:solidFill>
                  <a:srgbClr val="3B3B3B"/>
                </a:solidFill>
                <a:latin typeface="Calibri"/>
                <a:cs typeface="Calibri"/>
              </a:rPr>
              <a:t>It </a:t>
            </a:r>
            <a:r>
              <a:rPr sz="1800" spc="-5" dirty="0">
                <a:solidFill>
                  <a:srgbClr val="3B3B3B"/>
                </a:solidFill>
                <a:latin typeface="Calibri"/>
                <a:cs typeface="Calibri"/>
              </a:rPr>
              <a:t>i</a:t>
            </a:r>
            <a:r>
              <a:rPr sz="1800" dirty="0">
                <a:solidFill>
                  <a:srgbClr val="3B3B3B"/>
                </a:solidFill>
                <a:latin typeface="Calibri"/>
                <a:cs typeface="Calibri"/>
              </a:rPr>
              <a:t>s</a:t>
            </a:r>
            <a:r>
              <a:rPr sz="1800" spc="5" dirty="0">
                <a:solidFill>
                  <a:srgbClr val="3B3B3B"/>
                </a:solidFill>
                <a:latin typeface="Calibri"/>
                <a:cs typeface="Calibri"/>
              </a:rPr>
              <a:t> </a:t>
            </a:r>
            <a:r>
              <a:rPr sz="1800" spc="-15" dirty="0">
                <a:solidFill>
                  <a:srgbClr val="3B3B3B"/>
                </a:solidFill>
                <a:latin typeface="Calibri"/>
                <a:cs typeface="Calibri"/>
              </a:rPr>
              <a:t>r</a:t>
            </a:r>
            <a:r>
              <a:rPr sz="1800" spc="-10" dirty="0">
                <a:solidFill>
                  <a:srgbClr val="3B3B3B"/>
                </a:solidFill>
                <a:latin typeface="Calibri"/>
                <a:cs typeface="Calibri"/>
              </a:rPr>
              <a:t>e</a:t>
            </a:r>
            <a:r>
              <a:rPr sz="1800" spc="-5" dirty="0">
                <a:solidFill>
                  <a:srgbClr val="3B3B3B"/>
                </a:solidFill>
                <a:latin typeface="Calibri"/>
                <a:cs typeface="Calibri"/>
              </a:rPr>
              <a:t>spon</a:t>
            </a:r>
            <a:r>
              <a:rPr sz="1800" spc="5" dirty="0">
                <a:solidFill>
                  <a:srgbClr val="3B3B3B"/>
                </a:solidFill>
                <a:latin typeface="Calibri"/>
                <a:cs typeface="Calibri"/>
              </a:rPr>
              <a:t>s</a:t>
            </a:r>
            <a:r>
              <a:rPr sz="1800" spc="-5" dirty="0">
                <a:solidFill>
                  <a:srgbClr val="3B3B3B"/>
                </a:solidFill>
                <a:latin typeface="Calibri"/>
                <a:cs typeface="Calibri"/>
              </a:rPr>
              <a:t>ibl</a:t>
            </a:r>
            <a:r>
              <a:rPr sz="1800" dirty="0">
                <a:solidFill>
                  <a:srgbClr val="3B3B3B"/>
                </a:solidFill>
                <a:latin typeface="Calibri"/>
                <a:cs typeface="Calibri"/>
              </a:rPr>
              <a:t>e</a:t>
            </a:r>
            <a:r>
              <a:rPr sz="1800" spc="10" dirty="0">
                <a:solidFill>
                  <a:srgbClr val="3B3B3B"/>
                </a:solidFill>
                <a:latin typeface="Calibri"/>
                <a:cs typeface="Calibri"/>
              </a:rPr>
              <a:t> </a:t>
            </a:r>
            <a:r>
              <a:rPr sz="1800" spc="-5" dirty="0">
                <a:solidFill>
                  <a:srgbClr val="3B3B3B"/>
                </a:solidFill>
                <a:latin typeface="Calibri"/>
                <a:cs typeface="Calibri"/>
              </a:rPr>
              <a:t>fo</a:t>
            </a:r>
            <a:r>
              <a:rPr sz="1800" dirty="0">
                <a:solidFill>
                  <a:srgbClr val="3B3B3B"/>
                </a:solidFill>
                <a:latin typeface="Calibri"/>
                <a:cs typeface="Calibri"/>
              </a:rPr>
              <a:t>r</a:t>
            </a:r>
            <a:r>
              <a:rPr sz="1800" spc="10" dirty="0">
                <a:solidFill>
                  <a:srgbClr val="3B3B3B"/>
                </a:solidFill>
                <a:latin typeface="Calibri"/>
                <a:cs typeface="Calibri"/>
              </a:rPr>
              <a:t> </a:t>
            </a:r>
            <a:r>
              <a:rPr sz="1800" spc="-10" dirty="0">
                <a:solidFill>
                  <a:srgbClr val="3B3B3B"/>
                </a:solidFill>
                <a:latin typeface="Calibri"/>
                <a:cs typeface="Calibri"/>
              </a:rPr>
              <a:t>the</a:t>
            </a:r>
            <a:r>
              <a:rPr sz="1800" spc="10" dirty="0">
                <a:solidFill>
                  <a:srgbClr val="3B3B3B"/>
                </a:solidFill>
                <a:latin typeface="Calibri"/>
                <a:cs typeface="Calibri"/>
              </a:rPr>
              <a:t> </a:t>
            </a:r>
            <a:r>
              <a:rPr sz="1800" spc="-15" dirty="0">
                <a:solidFill>
                  <a:srgbClr val="3B3B3B"/>
                </a:solidFill>
                <a:latin typeface="Calibri"/>
                <a:cs typeface="Calibri"/>
              </a:rPr>
              <a:t>d</a:t>
            </a:r>
            <a:r>
              <a:rPr sz="1800" spc="-5" dirty="0">
                <a:solidFill>
                  <a:srgbClr val="3B3B3B"/>
                </a:solidFill>
                <a:latin typeface="Calibri"/>
                <a:cs typeface="Calibri"/>
              </a:rPr>
              <a:t>e</a:t>
            </a:r>
            <a:r>
              <a:rPr sz="1800" spc="-10" dirty="0">
                <a:solidFill>
                  <a:srgbClr val="3B3B3B"/>
                </a:solidFill>
                <a:latin typeface="Calibri"/>
                <a:cs typeface="Calibri"/>
              </a:rPr>
              <a:t>ve</a:t>
            </a:r>
            <a:r>
              <a:rPr sz="1800" spc="-5" dirty="0">
                <a:solidFill>
                  <a:srgbClr val="3B3B3B"/>
                </a:solidFill>
                <a:latin typeface="Calibri"/>
                <a:cs typeface="Calibri"/>
              </a:rPr>
              <a:t>lopm</a:t>
            </a:r>
            <a:r>
              <a:rPr sz="1800" spc="5" dirty="0">
                <a:solidFill>
                  <a:srgbClr val="3B3B3B"/>
                </a:solidFill>
                <a:latin typeface="Calibri"/>
                <a:cs typeface="Calibri"/>
              </a:rPr>
              <a:t>e</a:t>
            </a:r>
            <a:r>
              <a:rPr sz="1800" spc="-5" dirty="0">
                <a:solidFill>
                  <a:srgbClr val="3B3B3B"/>
                </a:solidFill>
                <a:latin typeface="Calibri"/>
                <a:cs typeface="Calibri"/>
              </a:rPr>
              <a:t>n</a:t>
            </a:r>
            <a:r>
              <a:rPr sz="1800" dirty="0">
                <a:solidFill>
                  <a:srgbClr val="3B3B3B"/>
                </a:solidFill>
                <a:latin typeface="Calibri"/>
                <a:cs typeface="Calibri"/>
              </a:rPr>
              <a:t>t </a:t>
            </a:r>
            <a:r>
              <a:rPr sz="1800" spc="-5" dirty="0">
                <a:solidFill>
                  <a:srgbClr val="3B3B3B"/>
                </a:solidFill>
                <a:latin typeface="Calibri"/>
                <a:cs typeface="Calibri"/>
              </a:rPr>
              <a:t>of ETS</a:t>
            </a:r>
            <a:r>
              <a:rPr sz="1800" dirty="0">
                <a:solidFill>
                  <a:srgbClr val="3B3B3B"/>
                </a:solidFill>
                <a:latin typeface="Calibri"/>
                <a:cs typeface="Calibri"/>
              </a:rPr>
              <a:t>I</a:t>
            </a:r>
            <a:r>
              <a:rPr sz="1800" spc="-10" dirty="0">
                <a:solidFill>
                  <a:srgbClr val="3B3B3B"/>
                </a:solidFill>
                <a:latin typeface="Calibri"/>
                <a:cs typeface="Calibri"/>
              </a:rPr>
              <a:t> </a:t>
            </a:r>
            <a:r>
              <a:rPr sz="1800" spc="-5" dirty="0">
                <a:solidFill>
                  <a:srgbClr val="3B3B3B"/>
                </a:solidFill>
                <a:latin typeface="Calibri"/>
                <a:cs typeface="Calibri"/>
              </a:rPr>
              <a:t>sta</a:t>
            </a:r>
            <a:r>
              <a:rPr sz="1800" dirty="0">
                <a:solidFill>
                  <a:srgbClr val="3B3B3B"/>
                </a:solidFill>
                <a:latin typeface="Calibri"/>
                <a:cs typeface="Calibri"/>
              </a:rPr>
              <a:t>n</a:t>
            </a:r>
            <a:r>
              <a:rPr sz="1800" spc="-5" dirty="0">
                <a:solidFill>
                  <a:srgbClr val="3B3B3B"/>
                </a:solidFill>
                <a:latin typeface="Calibri"/>
                <a:cs typeface="Calibri"/>
              </a:rPr>
              <a:t>dard</a:t>
            </a:r>
            <a:r>
              <a:rPr sz="1800" spc="5" dirty="0">
                <a:solidFill>
                  <a:srgbClr val="3B3B3B"/>
                </a:solidFill>
                <a:latin typeface="Calibri"/>
                <a:cs typeface="Calibri"/>
              </a:rPr>
              <a:t>s</a:t>
            </a:r>
            <a:r>
              <a:rPr sz="1800" spc="-5" dirty="0">
                <a:solidFill>
                  <a:srgbClr val="3B3B3B"/>
                </a:solidFill>
                <a:latin typeface="Calibri"/>
                <a:cs typeface="Calibri"/>
              </a:rPr>
              <a:t>,</a:t>
            </a:r>
            <a:r>
              <a:rPr sz="1800" dirty="0">
                <a:solidFill>
                  <a:srgbClr val="3B3B3B"/>
                </a:solidFill>
                <a:latin typeface="Calibri"/>
                <a:cs typeface="Calibri"/>
              </a:rPr>
              <a:t> </a:t>
            </a:r>
            <a:r>
              <a:rPr sz="1800" spc="-5" dirty="0">
                <a:solidFill>
                  <a:srgbClr val="3B3B3B"/>
                </a:solidFill>
                <a:latin typeface="Calibri"/>
                <a:cs typeface="Calibri"/>
              </a:rPr>
              <a:t>s</a:t>
            </a:r>
            <a:r>
              <a:rPr sz="1800" dirty="0">
                <a:solidFill>
                  <a:srgbClr val="3B3B3B"/>
                </a:solidFill>
                <a:latin typeface="Calibri"/>
                <a:cs typeface="Calibri"/>
              </a:rPr>
              <a:t>p</a:t>
            </a:r>
            <a:r>
              <a:rPr sz="1800" spc="-10" dirty="0">
                <a:solidFill>
                  <a:srgbClr val="3B3B3B"/>
                </a:solidFill>
                <a:latin typeface="Calibri"/>
                <a:cs typeface="Calibri"/>
              </a:rPr>
              <a:t>ec</a:t>
            </a:r>
            <a:r>
              <a:rPr sz="1800" spc="-15" dirty="0">
                <a:solidFill>
                  <a:srgbClr val="3B3B3B"/>
                </a:solidFill>
                <a:latin typeface="Calibri"/>
                <a:cs typeface="Calibri"/>
              </a:rPr>
              <a:t>i</a:t>
            </a:r>
            <a:r>
              <a:rPr sz="1800" spc="-5" dirty="0">
                <a:solidFill>
                  <a:srgbClr val="3B3B3B"/>
                </a:solidFill>
                <a:latin typeface="Calibri"/>
                <a:cs typeface="Calibri"/>
              </a:rPr>
              <a:t>fi</a:t>
            </a:r>
            <a:r>
              <a:rPr sz="1800" spc="-10" dirty="0">
                <a:solidFill>
                  <a:srgbClr val="3B3B3B"/>
                </a:solidFill>
                <a:latin typeface="Calibri"/>
                <a:cs typeface="Calibri"/>
              </a:rPr>
              <a:t>c</a:t>
            </a:r>
            <a:r>
              <a:rPr sz="1800" dirty="0">
                <a:solidFill>
                  <a:srgbClr val="3B3B3B"/>
                </a:solidFill>
                <a:latin typeface="Calibri"/>
                <a:cs typeface="Calibri"/>
              </a:rPr>
              <a:t>at</a:t>
            </a:r>
            <a:r>
              <a:rPr sz="1800" spc="-10" dirty="0">
                <a:solidFill>
                  <a:srgbClr val="3B3B3B"/>
                </a:solidFill>
                <a:latin typeface="Calibri"/>
                <a:cs typeface="Calibri"/>
              </a:rPr>
              <a:t>i</a:t>
            </a:r>
            <a:r>
              <a:rPr sz="1800" spc="-5" dirty="0">
                <a:solidFill>
                  <a:srgbClr val="3B3B3B"/>
                </a:solidFill>
                <a:latin typeface="Calibri"/>
                <a:cs typeface="Calibri"/>
              </a:rPr>
              <a:t>on</a:t>
            </a:r>
            <a:r>
              <a:rPr sz="1800" dirty="0">
                <a:solidFill>
                  <a:srgbClr val="3B3B3B"/>
                </a:solidFill>
                <a:latin typeface="Calibri"/>
                <a:cs typeface="Calibri"/>
              </a:rPr>
              <a:t>s</a:t>
            </a:r>
            <a:r>
              <a:rPr sz="1800" spc="25" dirty="0">
                <a:solidFill>
                  <a:srgbClr val="3B3B3B"/>
                </a:solidFill>
                <a:latin typeface="Calibri"/>
                <a:cs typeface="Calibri"/>
              </a:rPr>
              <a:t> </a:t>
            </a:r>
            <a:r>
              <a:rPr sz="1800" dirty="0">
                <a:solidFill>
                  <a:srgbClr val="3B3B3B"/>
                </a:solidFill>
                <a:latin typeface="Calibri"/>
                <a:cs typeface="Calibri"/>
              </a:rPr>
              <a:t>and </a:t>
            </a:r>
            <a:r>
              <a:rPr sz="1800" spc="-10" dirty="0">
                <a:solidFill>
                  <a:srgbClr val="3B3B3B"/>
                </a:solidFill>
                <a:latin typeface="Calibri"/>
                <a:cs typeface="Calibri"/>
              </a:rPr>
              <a:t>reports etc.</a:t>
            </a:r>
            <a:r>
              <a:rPr sz="1800" spc="-5" dirty="0">
                <a:solidFill>
                  <a:srgbClr val="3B3B3B"/>
                </a:solidFill>
                <a:latin typeface="Calibri"/>
                <a:cs typeface="Calibri"/>
              </a:rPr>
              <a:t> </a:t>
            </a:r>
            <a:r>
              <a:rPr sz="1800" dirty="0">
                <a:solidFill>
                  <a:srgbClr val="3B3B3B"/>
                </a:solidFill>
                <a:latin typeface="Calibri"/>
                <a:cs typeface="Calibri"/>
              </a:rPr>
              <a:t>s</a:t>
            </a:r>
            <a:r>
              <a:rPr sz="1800" spc="-5" dirty="0">
                <a:solidFill>
                  <a:srgbClr val="3B3B3B"/>
                </a:solidFill>
                <a:latin typeface="Calibri"/>
                <a:cs typeface="Calibri"/>
              </a:rPr>
              <a:t>u</a:t>
            </a:r>
            <a:r>
              <a:rPr sz="1800" dirty="0">
                <a:solidFill>
                  <a:srgbClr val="3B3B3B"/>
                </a:solidFill>
                <a:latin typeface="Calibri"/>
                <a:cs typeface="Calibri"/>
              </a:rPr>
              <a:t>p</a:t>
            </a:r>
            <a:r>
              <a:rPr sz="1800" spc="-5" dirty="0">
                <a:solidFill>
                  <a:srgbClr val="3B3B3B"/>
                </a:solidFill>
                <a:latin typeface="Calibri"/>
                <a:cs typeface="Calibri"/>
              </a:rPr>
              <a:t>port</a:t>
            </a:r>
            <a:r>
              <a:rPr sz="1800" spc="-10" dirty="0">
                <a:solidFill>
                  <a:srgbClr val="3B3B3B"/>
                </a:solidFill>
                <a:latin typeface="Calibri"/>
                <a:cs typeface="Calibri"/>
              </a:rPr>
              <a:t>i</a:t>
            </a:r>
            <a:r>
              <a:rPr sz="1800" spc="-5" dirty="0">
                <a:solidFill>
                  <a:srgbClr val="3B3B3B"/>
                </a:solidFill>
                <a:latin typeface="Calibri"/>
                <a:cs typeface="Calibri"/>
              </a:rPr>
              <a:t>n</a:t>
            </a:r>
            <a:r>
              <a:rPr sz="1800" dirty="0">
                <a:solidFill>
                  <a:srgbClr val="3B3B3B"/>
                </a:solidFill>
                <a:latin typeface="Calibri"/>
                <a:cs typeface="Calibri"/>
              </a:rPr>
              <a:t>g</a:t>
            </a:r>
            <a:r>
              <a:rPr sz="1800" spc="25" dirty="0">
                <a:solidFill>
                  <a:srgbClr val="3B3B3B"/>
                </a:solidFill>
                <a:latin typeface="Calibri"/>
                <a:cs typeface="Calibri"/>
              </a:rPr>
              <a:t> </a:t>
            </a:r>
            <a:r>
              <a:rPr sz="1800" spc="-5" dirty="0">
                <a:solidFill>
                  <a:srgbClr val="3B3B3B"/>
                </a:solidFill>
                <a:latin typeface="Calibri"/>
                <a:cs typeface="Calibri"/>
              </a:rPr>
              <a:t>Sm</a:t>
            </a:r>
            <a:r>
              <a:rPr sz="1800" dirty="0">
                <a:solidFill>
                  <a:srgbClr val="3B3B3B"/>
                </a:solidFill>
                <a:latin typeface="Calibri"/>
                <a:cs typeface="Calibri"/>
              </a:rPr>
              <a:t>a</a:t>
            </a:r>
            <a:r>
              <a:rPr sz="1800" spc="-10" dirty="0">
                <a:solidFill>
                  <a:srgbClr val="3B3B3B"/>
                </a:solidFill>
                <a:latin typeface="Calibri"/>
                <a:cs typeface="Calibri"/>
              </a:rPr>
              <a:t>r</a:t>
            </a:r>
            <a:r>
              <a:rPr sz="1800" spc="-20" dirty="0">
                <a:solidFill>
                  <a:srgbClr val="3B3B3B"/>
                </a:solidFill>
                <a:latin typeface="Calibri"/>
                <a:cs typeface="Calibri"/>
              </a:rPr>
              <a:t>t</a:t>
            </a:r>
            <a:r>
              <a:rPr sz="1800" spc="-10" dirty="0">
                <a:solidFill>
                  <a:srgbClr val="3B3B3B"/>
                </a:solidFill>
                <a:latin typeface="Calibri"/>
                <a:cs typeface="Calibri"/>
              </a:rPr>
              <a:t>BA</a:t>
            </a:r>
            <a:r>
              <a:rPr sz="1800" spc="-15" dirty="0">
                <a:solidFill>
                  <a:srgbClr val="3B3B3B"/>
                </a:solidFill>
                <a:latin typeface="Calibri"/>
                <a:cs typeface="Calibri"/>
              </a:rPr>
              <a:t>N</a:t>
            </a:r>
            <a:r>
              <a:rPr sz="1800" spc="-10" dirty="0">
                <a:solidFill>
                  <a:srgbClr val="3B3B3B"/>
                </a:solidFill>
                <a:latin typeface="Calibri"/>
                <a:cs typeface="Calibri"/>
              </a:rPr>
              <a:t> </a:t>
            </a:r>
            <a:r>
              <a:rPr sz="1800" dirty="0">
                <a:solidFill>
                  <a:srgbClr val="3B3B3B"/>
                </a:solidFill>
                <a:latin typeface="Calibri"/>
                <a:cs typeface="Calibri"/>
              </a:rPr>
              <a:t>techno</a:t>
            </a:r>
            <a:r>
              <a:rPr sz="1800" spc="-10" dirty="0">
                <a:solidFill>
                  <a:srgbClr val="3B3B3B"/>
                </a:solidFill>
                <a:latin typeface="Calibri"/>
                <a:cs typeface="Calibri"/>
              </a:rPr>
              <a:t>l</a:t>
            </a:r>
            <a:r>
              <a:rPr sz="1800" spc="-5" dirty="0">
                <a:solidFill>
                  <a:srgbClr val="3B3B3B"/>
                </a:solidFill>
                <a:latin typeface="Calibri"/>
                <a:cs typeface="Calibri"/>
              </a:rPr>
              <a:t>ogie</a:t>
            </a:r>
            <a:r>
              <a:rPr sz="1800" dirty="0">
                <a:solidFill>
                  <a:srgbClr val="3B3B3B"/>
                </a:solidFill>
                <a:latin typeface="Calibri"/>
                <a:cs typeface="Calibri"/>
              </a:rPr>
              <a:t>s</a:t>
            </a:r>
            <a:r>
              <a:rPr sz="1800" spc="20" dirty="0">
                <a:solidFill>
                  <a:srgbClr val="3B3B3B"/>
                </a:solidFill>
                <a:latin typeface="Calibri"/>
                <a:cs typeface="Calibri"/>
              </a:rPr>
              <a:t> </a:t>
            </a:r>
            <a:r>
              <a:rPr sz="1800" spc="-5" dirty="0">
                <a:solidFill>
                  <a:srgbClr val="3B3B3B"/>
                </a:solidFill>
                <a:latin typeface="Calibri"/>
                <a:cs typeface="Calibri"/>
              </a:rPr>
              <a:t>i</a:t>
            </a:r>
            <a:r>
              <a:rPr sz="1800" dirty="0">
                <a:solidFill>
                  <a:srgbClr val="3B3B3B"/>
                </a:solidFill>
                <a:latin typeface="Calibri"/>
                <a:cs typeface="Calibri"/>
              </a:rPr>
              <a:t>n</a:t>
            </a:r>
            <a:endParaRPr sz="1800" dirty="0">
              <a:latin typeface="Calibri"/>
              <a:cs typeface="Calibri"/>
            </a:endParaRPr>
          </a:p>
          <a:p>
            <a:pPr marL="283845">
              <a:lnSpc>
                <a:spcPct val="100000"/>
              </a:lnSpc>
              <a:spcBef>
                <a:spcPts val="430"/>
              </a:spcBef>
            </a:pPr>
            <a:r>
              <a:rPr sz="1800" dirty="0">
                <a:solidFill>
                  <a:srgbClr val="3B3B3B"/>
                </a:solidFill>
                <a:latin typeface="Calibri"/>
                <a:cs typeface="Calibri"/>
              </a:rPr>
              <a:t>e.g.</a:t>
            </a:r>
            <a:r>
              <a:rPr sz="1800" spc="-15" dirty="0">
                <a:solidFill>
                  <a:srgbClr val="3B3B3B"/>
                </a:solidFill>
                <a:latin typeface="Calibri"/>
                <a:cs typeface="Calibri"/>
              </a:rPr>
              <a:t> </a:t>
            </a:r>
            <a:r>
              <a:rPr sz="1800" spc="-5" dirty="0">
                <a:solidFill>
                  <a:srgbClr val="4F81BC"/>
                </a:solidFill>
                <a:latin typeface="Calibri"/>
                <a:cs typeface="Calibri"/>
              </a:rPr>
              <a:t>healt</a:t>
            </a:r>
            <a:r>
              <a:rPr sz="1800" dirty="0">
                <a:solidFill>
                  <a:srgbClr val="4F81BC"/>
                </a:solidFill>
                <a:latin typeface="Calibri"/>
                <a:cs typeface="Calibri"/>
              </a:rPr>
              <a:t>h</a:t>
            </a:r>
            <a:r>
              <a:rPr sz="1800" spc="-5" dirty="0">
                <a:solidFill>
                  <a:srgbClr val="3B3B3B"/>
                </a:solidFill>
                <a:latin typeface="Calibri"/>
                <a:cs typeface="Calibri"/>
              </a:rPr>
              <a:t>,</a:t>
            </a:r>
            <a:r>
              <a:rPr sz="1800" spc="15" dirty="0">
                <a:solidFill>
                  <a:srgbClr val="3B3B3B"/>
                </a:solidFill>
                <a:latin typeface="Calibri"/>
                <a:cs typeface="Calibri"/>
              </a:rPr>
              <a:t> </a:t>
            </a:r>
            <a:r>
              <a:rPr sz="1800" dirty="0">
                <a:solidFill>
                  <a:srgbClr val="4F81BC"/>
                </a:solidFill>
                <a:latin typeface="Calibri"/>
                <a:cs typeface="Calibri"/>
              </a:rPr>
              <a:t>we</a:t>
            </a:r>
            <a:r>
              <a:rPr sz="1800" spc="-10" dirty="0">
                <a:solidFill>
                  <a:srgbClr val="4F81BC"/>
                </a:solidFill>
                <a:latin typeface="Calibri"/>
                <a:cs typeface="Calibri"/>
              </a:rPr>
              <a:t>ll</a:t>
            </a:r>
            <a:r>
              <a:rPr sz="1800" spc="-5" dirty="0">
                <a:solidFill>
                  <a:srgbClr val="4F81BC"/>
                </a:solidFill>
                <a:latin typeface="Calibri"/>
                <a:cs typeface="Calibri"/>
              </a:rPr>
              <a:t>ne</a:t>
            </a:r>
            <a:r>
              <a:rPr sz="1800" spc="5" dirty="0">
                <a:solidFill>
                  <a:srgbClr val="4F81BC"/>
                </a:solidFill>
                <a:latin typeface="Calibri"/>
                <a:cs typeface="Calibri"/>
              </a:rPr>
              <a:t>ss</a:t>
            </a:r>
            <a:r>
              <a:rPr sz="1800" spc="-5" dirty="0">
                <a:solidFill>
                  <a:srgbClr val="3B3B3B"/>
                </a:solidFill>
                <a:latin typeface="Calibri"/>
                <a:cs typeface="Calibri"/>
              </a:rPr>
              <a:t>, </a:t>
            </a:r>
            <a:r>
              <a:rPr sz="1800" spc="-5" dirty="0">
                <a:solidFill>
                  <a:srgbClr val="4F81BC"/>
                </a:solidFill>
                <a:latin typeface="Calibri"/>
                <a:cs typeface="Calibri"/>
              </a:rPr>
              <a:t>spor</a:t>
            </a:r>
            <a:r>
              <a:rPr sz="1800" spc="-10" dirty="0">
                <a:solidFill>
                  <a:srgbClr val="4F81BC"/>
                </a:solidFill>
                <a:latin typeface="Calibri"/>
                <a:cs typeface="Calibri"/>
              </a:rPr>
              <a:t>t</a:t>
            </a:r>
            <a:r>
              <a:rPr sz="1800" spc="-5" dirty="0">
                <a:solidFill>
                  <a:srgbClr val="3B3B3B"/>
                </a:solidFill>
                <a:latin typeface="Calibri"/>
                <a:cs typeface="Calibri"/>
              </a:rPr>
              <a:t>,</a:t>
            </a:r>
            <a:r>
              <a:rPr sz="1800" spc="5" dirty="0">
                <a:solidFill>
                  <a:srgbClr val="3B3B3B"/>
                </a:solidFill>
                <a:latin typeface="Calibri"/>
                <a:cs typeface="Calibri"/>
              </a:rPr>
              <a:t> </a:t>
            </a:r>
            <a:r>
              <a:rPr sz="1800" spc="-5" dirty="0">
                <a:solidFill>
                  <a:srgbClr val="4F81BC"/>
                </a:solidFill>
                <a:latin typeface="Calibri"/>
                <a:cs typeface="Calibri"/>
              </a:rPr>
              <a:t>smar</a:t>
            </a:r>
            <a:r>
              <a:rPr sz="1800" dirty="0">
                <a:solidFill>
                  <a:srgbClr val="4F81BC"/>
                </a:solidFill>
                <a:latin typeface="Calibri"/>
                <a:cs typeface="Calibri"/>
              </a:rPr>
              <a:t>t </a:t>
            </a:r>
            <a:r>
              <a:rPr sz="1800" spc="-10" dirty="0">
                <a:solidFill>
                  <a:srgbClr val="4F81BC"/>
                </a:solidFill>
                <a:latin typeface="Calibri"/>
                <a:cs typeface="Calibri"/>
              </a:rPr>
              <a:t>li</a:t>
            </a:r>
            <a:r>
              <a:rPr sz="1800" dirty="0">
                <a:solidFill>
                  <a:srgbClr val="4F81BC"/>
                </a:solidFill>
                <a:latin typeface="Calibri"/>
                <a:cs typeface="Calibri"/>
              </a:rPr>
              <a:t>ving</a:t>
            </a:r>
            <a:endParaRPr sz="1800" dirty="0">
              <a:latin typeface="Calibri"/>
              <a:cs typeface="Calibri"/>
            </a:endParaRPr>
          </a:p>
          <a:p>
            <a:pPr marL="283845">
              <a:lnSpc>
                <a:spcPct val="100000"/>
              </a:lnSpc>
              <a:spcBef>
                <a:spcPts val="434"/>
              </a:spcBef>
            </a:pPr>
            <a:r>
              <a:rPr sz="1800" dirty="0">
                <a:solidFill>
                  <a:srgbClr val="3B3B3B"/>
                </a:solidFill>
                <a:latin typeface="Calibri"/>
                <a:cs typeface="Calibri"/>
              </a:rPr>
              <a:t>and</a:t>
            </a:r>
            <a:r>
              <a:rPr sz="1800" spc="10" dirty="0">
                <a:solidFill>
                  <a:srgbClr val="3B3B3B"/>
                </a:solidFill>
                <a:latin typeface="Calibri"/>
                <a:cs typeface="Calibri"/>
              </a:rPr>
              <a:t> </a:t>
            </a:r>
            <a:r>
              <a:rPr sz="1800" spc="-15" dirty="0">
                <a:solidFill>
                  <a:srgbClr val="3B3B3B"/>
                </a:solidFill>
                <a:latin typeface="Calibri"/>
                <a:cs typeface="Calibri"/>
              </a:rPr>
              <a:t>othe</a:t>
            </a:r>
            <a:r>
              <a:rPr sz="1800" spc="-10" dirty="0">
                <a:solidFill>
                  <a:srgbClr val="3B3B3B"/>
                </a:solidFill>
                <a:latin typeface="Calibri"/>
                <a:cs typeface="Calibri"/>
              </a:rPr>
              <a:t>r</a:t>
            </a:r>
            <a:r>
              <a:rPr sz="1800" spc="5" dirty="0">
                <a:solidFill>
                  <a:srgbClr val="3B3B3B"/>
                </a:solidFill>
                <a:latin typeface="Calibri"/>
                <a:cs typeface="Calibri"/>
              </a:rPr>
              <a:t> </a:t>
            </a:r>
            <a:r>
              <a:rPr sz="1800" dirty="0">
                <a:solidFill>
                  <a:srgbClr val="3B3B3B"/>
                </a:solidFill>
                <a:latin typeface="Calibri"/>
                <a:cs typeface="Calibri"/>
              </a:rPr>
              <a:t>app</a:t>
            </a:r>
            <a:r>
              <a:rPr sz="1800" spc="-5" dirty="0">
                <a:solidFill>
                  <a:srgbClr val="3B3B3B"/>
                </a:solidFill>
                <a:latin typeface="Calibri"/>
                <a:cs typeface="Calibri"/>
              </a:rPr>
              <a:t>li</a:t>
            </a:r>
            <a:r>
              <a:rPr sz="1800" spc="-20" dirty="0">
                <a:solidFill>
                  <a:srgbClr val="3B3B3B"/>
                </a:solidFill>
                <a:latin typeface="Calibri"/>
                <a:cs typeface="Calibri"/>
              </a:rPr>
              <a:t>c</a:t>
            </a:r>
            <a:r>
              <a:rPr sz="1800" dirty="0">
                <a:solidFill>
                  <a:srgbClr val="3B3B3B"/>
                </a:solidFill>
                <a:latin typeface="Calibri"/>
                <a:cs typeface="Calibri"/>
              </a:rPr>
              <a:t>at</a:t>
            </a:r>
            <a:r>
              <a:rPr sz="1800" spc="-10" dirty="0">
                <a:solidFill>
                  <a:srgbClr val="3B3B3B"/>
                </a:solidFill>
                <a:latin typeface="Calibri"/>
                <a:cs typeface="Calibri"/>
              </a:rPr>
              <a:t>i</a:t>
            </a:r>
            <a:r>
              <a:rPr sz="1800" spc="-5" dirty="0">
                <a:solidFill>
                  <a:srgbClr val="3B3B3B"/>
                </a:solidFill>
                <a:latin typeface="Calibri"/>
                <a:cs typeface="Calibri"/>
              </a:rPr>
              <a:t>o</a:t>
            </a:r>
            <a:r>
              <a:rPr sz="1800" dirty="0">
                <a:solidFill>
                  <a:srgbClr val="3B3B3B"/>
                </a:solidFill>
                <a:latin typeface="Calibri"/>
                <a:cs typeface="Calibri"/>
              </a:rPr>
              <a:t>n</a:t>
            </a:r>
            <a:r>
              <a:rPr sz="1800" spc="35" dirty="0">
                <a:solidFill>
                  <a:srgbClr val="3B3B3B"/>
                </a:solidFill>
                <a:latin typeface="Calibri"/>
                <a:cs typeface="Calibri"/>
              </a:rPr>
              <a:t> </a:t>
            </a:r>
            <a:r>
              <a:rPr sz="1800" spc="-5" dirty="0">
                <a:solidFill>
                  <a:srgbClr val="3B3B3B"/>
                </a:solidFill>
                <a:latin typeface="Calibri"/>
                <a:cs typeface="Calibri"/>
              </a:rPr>
              <a:t>dom</a:t>
            </a:r>
            <a:r>
              <a:rPr sz="1800" dirty="0">
                <a:solidFill>
                  <a:srgbClr val="3B3B3B"/>
                </a:solidFill>
                <a:latin typeface="Calibri"/>
                <a:cs typeface="Calibri"/>
              </a:rPr>
              <a:t>a</a:t>
            </a:r>
            <a:r>
              <a:rPr sz="1800" spc="-5" dirty="0">
                <a:solidFill>
                  <a:srgbClr val="3B3B3B"/>
                </a:solidFill>
                <a:latin typeface="Calibri"/>
                <a:cs typeface="Calibri"/>
              </a:rPr>
              <a:t>in</a:t>
            </a:r>
            <a:r>
              <a:rPr sz="1800" spc="5" dirty="0">
                <a:solidFill>
                  <a:srgbClr val="3B3B3B"/>
                </a:solidFill>
                <a:latin typeface="Calibri"/>
                <a:cs typeface="Calibri"/>
              </a:rPr>
              <a:t>s</a:t>
            </a:r>
            <a:r>
              <a:rPr sz="1800" dirty="0">
                <a:solidFill>
                  <a:srgbClr val="3B3B3B"/>
                </a:solidFill>
                <a:latin typeface="Calibri"/>
                <a:cs typeface="Calibri"/>
              </a:rPr>
              <a:t>.</a:t>
            </a:r>
            <a:endParaRPr sz="1800" dirty="0">
              <a:latin typeface="Calibri"/>
              <a:cs typeface="Calibri"/>
            </a:endParaRPr>
          </a:p>
        </p:txBody>
      </p:sp>
      <p:sp>
        <p:nvSpPr>
          <p:cNvPr id="8" name="object 5">
            <a:extLst>
              <a:ext uri="{FF2B5EF4-FFF2-40B4-BE49-F238E27FC236}">
                <a16:creationId xmlns:a16="http://schemas.microsoft.com/office/drawing/2014/main" id="{B33DD2E2-4302-429B-B71C-61A69227D482}"/>
              </a:ext>
            </a:extLst>
          </p:cNvPr>
          <p:cNvSpPr txBox="1"/>
          <p:nvPr/>
        </p:nvSpPr>
        <p:spPr>
          <a:xfrm>
            <a:off x="4783073" y="1988840"/>
            <a:ext cx="4070350" cy="3317875"/>
          </a:xfrm>
          <a:prstGeom prst="rect">
            <a:avLst/>
          </a:prstGeom>
        </p:spPr>
        <p:txBody>
          <a:bodyPr vert="horz" wrap="square" lIns="0" tIns="0" rIns="0" bIns="0" rtlCol="0">
            <a:spAutoFit/>
          </a:bodyPr>
          <a:lstStyle/>
          <a:p>
            <a:pPr marL="283845" marR="35560" indent="-271145">
              <a:lnSpc>
                <a:spcPct val="120000"/>
              </a:lnSpc>
              <a:buClr>
                <a:srgbClr val="006FBB"/>
              </a:buClr>
              <a:buFont typeface="Verdana"/>
              <a:buChar char="•"/>
              <a:tabLst>
                <a:tab pos="284480" algn="l"/>
              </a:tabLst>
            </a:pPr>
            <a:r>
              <a:rPr sz="1800" spc="-5" dirty="0">
                <a:solidFill>
                  <a:srgbClr val="3B3B3B"/>
                </a:solidFill>
                <a:latin typeface="Calibri"/>
                <a:cs typeface="Calibri"/>
              </a:rPr>
              <a:t>Sm</a:t>
            </a:r>
            <a:r>
              <a:rPr sz="1800" dirty="0">
                <a:solidFill>
                  <a:srgbClr val="3B3B3B"/>
                </a:solidFill>
                <a:latin typeface="Calibri"/>
                <a:cs typeface="Calibri"/>
              </a:rPr>
              <a:t>a</a:t>
            </a:r>
            <a:r>
              <a:rPr sz="1800" spc="-10" dirty="0">
                <a:solidFill>
                  <a:srgbClr val="3B3B3B"/>
                </a:solidFill>
                <a:latin typeface="Calibri"/>
                <a:cs typeface="Calibri"/>
              </a:rPr>
              <a:t>r</a:t>
            </a:r>
            <a:r>
              <a:rPr sz="1800" spc="-20" dirty="0">
                <a:solidFill>
                  <a:srgbClr val="3B3B3B"/>
                </a:solidFill>
                <a:latin typeface="Calibri"/>
                <a:cs typeface="Calibri"/>
              </a:rPr>
              <a:t>t</a:t>
            </a:r>
            <a:r>
              <a:rPr sz="1800" spc="-10" dirty="0">
                <a:solidFill>
                  <a:srgbClr val="3B3B3B"/>
                </a:solidFill>
                <a:latin typeface="Calibri"/>
                <a:cs typeface="Calibri"/>
              </a:rPr>
              <a:t>BA</a:t>
            </a:r>
            <a:r>
              <a:rPr sz="1800" spc="-15" dirty="0">
                <a:solidFill>
                  <a:srgbClr val="3B3B3B"/>
                </a:solidFill>
                <a:latin typeface="Calibri"/>
                <a:cs typeface="Calibri"/>
              </a:rPr>
              <a:t>N</a:t>
            </a:r>
            <a:r>
              <a:rPr sz="1800" spc="-20" dirty="0">
                <a:solidFill>
                  <a:srgbClr val="3B3B3B"/>
                </a:solidFill>
                <a:latin typeface="Calibri"/>
                <a:cs typeface="Calibri"/>
              </a:rPr>
              <a:t> c</a:t>
            </a:r>
            <a:r>
              <a:rPr sz="1800" spc="-15" dirty="0">
                <a:solidFill>
                  <a:srgbClr val="3B3B3B"/>
                </a:solidFill>
                <a:latin typeface="Calibri"/>
                <a:cs typeface="Calibri"/>
              </a:rPr>
              <a:t>ov</a:t>
            </a:r>
            <a:r>
              <a:rPr sz="1800" spc="-5" dirty="0">
                <a:solidFill>
                  <a:srgbClr val="3B3B3B"/>
                </a:solidFill>
                <a:latin typeface="Calibri"/>
                <a:cs typeface="Calibri"/>
              </a:rPr>
              <a:t>e</a:t>
            </a:r>
            <a:r>
              <a:rPr sz="1800" spc="-10" dirty="0">
                <a:solidFill>
                  <a:srgbClr val="3B3B3B"/>
                </a:solidFill>
                <a:latin typeface="Calibri"/>
                <a:cs typeface="Calibri"/>
              </a:rPr>
              <a:t>rs</a:t>
            </a:r>
            <a:r>
              <a:rPr sz="1800" spc="10" dirty="0">
                <a:solidFill>
                  <a:srgbClr val="3B3B3B"/>
                </a:solidFill>
                <a:latin typeface="Calibri"/>
                <a:cs typeface="Calibri"/>
              </a:rPr>
              <a:t> </a:t>
            </a:r>
            <a:r>
              <a:rPr sz="1800" spc="-20" dirty="0">
                <a:solidFill>
                  <a:srgbClr val="4F81BC"/>
                </a:solidFill>
                <a:latin typeface="Calibri"/>
                <a:cs typeface="Calibri"/>
              </a:rPr>
              <a:t>c</a:t>
            </a:r>
            <a:r>
              <a:rPr sz="1800" spc="-5" dirty="0">
                <a:solidFill>
                  <a:srgbClr val="4F81BC"/>
                </a:solidFill>
                <a:latin typeface="Calibri"/>
                <a:cs typeface="Calibri"/>
              </a:rPr>
              <a:t>omm</a:t>
            </a:r>
            <a:r>
              <a:rPr sz="1800" dirty="0">
                <a:solidFill>
                  <a:srgbClr val="4F81BC"/>
                </a:solidFill>
                <a:latin typeface="Calibri"/>
                <a:cs typeface="Calibri"/>
              </a:rPr>
              <a:t>u</a:t>
            </a:r>
            <a:r>
              <a:rPr sz="1800" spc="-5" dirty="0">
                <a:solidFill>
                  <a:srgbClr val="4F81BC"/>
                </a:solidFill>
                <a:latin typeface="Calibri"/>
                <a:cs typeface="Calibri"/>
              </a:rPr>
              <a:t>ni</a:t>
            </a:r>
            <a:r>
              <a:rPr sz="1800" spc="-10" dirty="0">
                <a:solidFill>
                  <a:srgbClr val="4F81BC"/>
                </a:solidFill>
                <a:latin typeface="Calibri"/>
                <a:cs typeface="Calibri"/>
              </a:rPr>
              <a:t>c</a:t>
            </a:r>
            <a:r>
              <a:rPr sz="1800" dirty="0">
                <a:solidFill>
                  <a:srgbClr val="4F81BC"/>
                </a:solidFill>
                <a:latin typeface="Calibri"/>
                <a:cs typeface="Calibri"/>
              </a:rPr>
              <a:t>at</a:t>
            </a:r>
            <a:r>
              <a:rPr sz="1800" spc="-10" dirty="0">
                <a:solidFill>
                  <a:srgbClr val="4F81BC"/>
                </a:solidFill>
                <a:latin typeface="Calibri"/>
                <a:cs typeface="Calibri"/>
              </a:rPr>
              <a:t>i</a:t>
            </a:r>
            <a:r>
              <a:rPr sz="1800" spc="-5" dirty="0">
                <a:solidFill>
                  <a:srgbClr val="4F81BC"/>
                </a:solidFill>
                <a:latin typeface="Calibri"/>
                <a:cs typeface="Calibri"/>
              </a:rPr>
              <a:t>o</a:t>
            </a:r>
            <a:r>
              <a:rPr sz="1800" dirty="0">
                <a:solidFill>
                  <a:srgbClr val="4F81BC"/>
                </a:solidFill>
                <a:latin typeface="Calibri"/>
                <a:cs typeface="Calibri"/>
              </a:rPr>
              <a:t>n</a:t>
            </a:r>
            <a:r>
              <a:rPr sz="1800" spc="30" dirty="0">
                <a:solidFill>
                  <a:srgbClr val="4F81BC"/>
                </a:solidFill>
                <a:latin typeface="Calibri"/>
                <a:cs typeface="Calibri"/>
              </a:rPr>
              <a:t> </a:t>
            </a:r>
            <a:r>
              <a:rPr sz="1800" dirty="0">
                <a:solidFill>
                  <a:srgbClr val="3B3B3B"/>
                </a:solidFill>
                <a:latin typeface="Calibri"/>
                <a:cs typeface="Calibri"/>
              </a:rPr>
              <a:t>and as</a:t>
            </a:r>
            <a:r>
              <a:rPr sz="1800" spc="5" dirty="0">
                <a:solidFill>
                  <a:srgbClr val="3B3B3B"/>
                </a:solidFill>
                <a:latin typeface="Calibri"/>
                <a:cs typeface="Calibri"/>
              </a:rPr>
              <a:t>s</a:t>
            </a:r>
            <a:r>
              <a:rPr sz="1800" spc="-5" dirty="0">
                <a:solidFill>
                  <a:srgbClr val="3B3B3B"/>
                </a:solidFill>
                <a:latin typeface="Calibri"/>
                <a:cs typeface="Calibri"/>
              </a:rPr>
              <a:t>o</a:t>
            </a:r>
            <a:r>
              <a:rPr sz="1800" spc="-10" dirty="0">
                <a:solidFill>
                  <a:srgbClr val="3B3B3B"/>
                </a:solidFill>
                <a:latin typeface="Calibri"/>
                <a:cs typeface="Calibri"/>
              </a:rPr>
              <a:t>ci</a:t>
            </a:r>
            <a:r>
              <a:rPr sz="1800" dirty="0">
                <a:solidFill>
                  <a:srgbClr val="3B3B3B"/>
                </a:solidFill>
                <a:latin typeface="Calibri"/>
                <a:cs typeface="Calibri"/>
              </a:rPr>
              <a:t>ated</a:t>
            </a:r>
            <a:r>
              <a:rPr sz="1800" spc="5" dirty="0">
                <a:solidFill>
                  <a:srgbClr val="3B3B3B"/>
                </a:solidFill>
                <a:latin typeface="Calibri"/>
                <a:cs typeface="Calibri"/>
              </a:rPr>
              <a:t> </a:t>
            </a:r>
            <a:r>
              <a:rPr sz="1800" spc="-5" dirty="0">
                <a:solidFill>
                  <a:srgbClr val="4F81BC"/>
                </a:solidFill>
                <a:latin typeface="Calibri"/>
                <a:cs typeface="Calibri"/>
              </a:rPr>
              <a:t>phy</a:t>
            </a:r>
            <a:r>
              <a:rPr sz="1800" dirty="0">
                <a:solidFill>
                  <a:srgbClr val="4F81BC"/>
                </a:solidFill>
                <a:latin typeface="Calibri"/>
                <a:cs typeface="Calibri"/>
              </a:rPr>
              <a:t>s</a:t>
            </a:r>
            <a:r>
              <a:rPr sz="1800" spc="-10" dirty="0">
                <a:solidFill>
                  <a:srgbClr val="4F81BC"/>
                </a:solidFill>
                <a:latin typeface="Calibri"/>
                <a:cs typeface="Calibri"/>
              </a:rPr>
              <a:t>ic</a:t>
            </a:r>
            <a:r>
              <a:rPr sz="1800" dirty="0">
                <a:solidFill>
                  <a:srgbClr val="4F81BC"/>
                </a:solidFill>
                <a:latin typeface="Calibri"/>
                <a:cs typeface="Calibri"/>
              </a:rPr>
              <a:t>al</a:t>
            </a:r>
            <a:r>
              <a:rPr sz="1800" spc="5" dirty="0">
                <a:solidFill>
                  <a:srgbClr val="4F81BC"/>
                </a:solidFill>
                <a:latin typeface="Calibri"/>
                <a:cs typeface="Calibri"/>
              </a:rPr>
              <a:t> </a:t>
            </a:r>
            <a:r>
              <a:rPr sz="1800" spc="-10" dirty="0">
                <a:solidFill>
                  <a:srgbClr val="4F81BC"/>
                </a:solidFill>
                <a:latin typeface="Calibri"/>
                <a:cs typeface="Calibri"/>
              </a:rPr>
              <a:t>l</a:t>
            </a:r>
            <a:r>
              <a:rPr sz="1800" dirty="0">
                <a:solidFill>
                  <a:srgbClr val="4F81BC"/>
                </a:solidFill>
                <a:latin typeface="Calibri"/>
                <a:cs typeface="Calibri"/>
              </a:rPr>
              <a:t>aye</a:t>
            </a:r>
            <a:r>
              <a:rPr sz="1800" spc="5" dirty="0">
                <a:solidFill>
                  <a:srgbClr val="4F81BC"/>
                </a:solidFill>
                <a:latin typeface="Calibri"/>
                <a:cs typeface="Calibri"/>
              </a:rPr>
              <a:t>r</a:t>
            </a:r>
            <a:r>
              <a:rPr sz="1800" spc="-5" dirty="0">
                <a:solidFill>
                  <a:srgbClr val="3B3B3B"/>
                </a:solidFill>
                <a:latin typeface="Calibri"/>
                <a:cs typeface="Calibri"/>
              </a:rPr>
              <a:t>,</a:t>
            </a:r>
            <a:r>
              <a:rPr sz="1800" spc="5" dirty="0">
                <a:solidFill>
                  <a:srgbClr val="3B3B3B"/>
                </a:solidFill>
                <a:latin typeface="Calibri"/>
                <a:cs typeface="Calibri"/>
              </a:rPr>
              <a:t> </a:t>
            </a:r>
            <a:r>
              <a:rPr sz="1800" spc="-5" dirty="0">
                <a:solidFill>
                  <a:srgbClr val="4F81BC"/>
                </a:solidFill>
                <a:latin typeface="Calibri"/>
                <a:cs typeface="Calibri"/>
              </a:rPr>
              <a:t>netwo</a:t>
            </a:r>
            <a:r>
              <a:rPr sz="1800" dirty="0">
                <a:solidFill>
                  <a:srgbClr val="4F81BC"/>
                </a:solidFill>
                <a:latin typeface="Calibri"/>
                <a:cs typeface="Calibri"/>
              </a:rPr>
              <a:t>rk </a:t>
            </a:r>
            <a:r>
              <a:rPr sz="1800" spc="-10" dirty="0">
                <a:solidFill>
                  <a:srgbClr val="4F81BC"/>
                </a:solidFill>
                <a:latin typeface="Calibri"/>
                <a:cs typeface="Calibri"/>
              </a:rPr>
              <a:t>l</a:t>
            </a:r>
            <a:r>
              <a:rPr sz="1800" dirty="0">
                <a:solidFill>
                  <a:srgbClr val="4F81BC"/>
                </a:solidFill>
                <a:latin typeface="Calibri"/>
                <a:cs typeface="Calibri"/>
              </a:rPr>
              <a:t>ayer</a:t>
            </a:r>
            <a:r>
              <a:rPr sz="1800" spc="-5" dirty="0">
                <a:solidFill>
                  <a:srgbClr val="3B3B3B"/>
                </a:solidFill>
                <a:latin typeface="Calibri"/>
                <a:cs typeface="Calibri"/>
              </a:rPr>
              <a:t>, </a:t>
            </a:r>
            <a:r>
              <a:rPr sz="1800" spc="-15" dirty="0">
                <a:solidFill>
                  <a:srgbClr val="4F81BC"/>
                </a:solidFill>
                <a:latin typeface="Calibri"/>
                <a:cs typeface="Calibri"/>
              </a:rPr>
              <a:t>s</a:t>
            </a:r>
            <a:r>
              <a:rPr sz="1800" spc="-5" dirty="0">
                <a:solidFill>
                  <a:srgbClr val="4F81BC"/>
                </a:solidFill>
                <a:latin typeface="Calibri"/>
                <a:cs typeface="Calibri"/>
              </a:rPr>
              <a:t>e</a:t>
            </a:r>
            <a:r>
              <a:rPr sz="1800" spc="-20" dirty="0">
                <a:solidFill>
                  <a:srgbClr val="4F81BC"/>
                </a:solidFill>
                <a:latin typeface="Calibri"/>
                <a:cs typeface="Calibri"/>
              </a:rPr>
              <a:t>c</a:t>
            </a:r>
            <a:r>
              <a:rPr sz="1800" spc="-5" dirty="0">
                <a:solidFill>
                  <a:srgbClr val="4F81BC"/>
                </a:solidFill>
                <a:latin typeface="Calibri"/>
                <a:cs typeface="Calibri"/>
              </a:rPr>
              <a:t>uri</a:t>
            </a:r>
            <a:r>
              <a:rPr sz="1800" spc="-10" dirty="0">
                <a:solidFill>
                  <a:srgbClr val="4F81BC"/>
                </a:solidFill>
                <a:latin typeface="Calibri"/>
                <a:cs typeface="Calibri"/>
              </a:rPr>
              <a:t>ty</a:t>
            </a:r>
            <a:r>
              <a:rPr sz="1800" spc="-5" dirty="0">
                <a:solidFill>
                  <a:srgbClr val="3B3B3B"/>
                </a:solidFill>
                <a:latin typeface="Calibri"/>
                <a:cs typeface="Calibri"/>
              </a:rPr>
              <a:t>,</a:t>
            </a:r>
            <a:r>
              <a:rPr sz="1800" spc="5" dirty="0">
                <a:solidFill>
                  <a:srgbClr val="3B3B3B"/>
                </a:solidFill>
                <a:latin typeface="Calibri"/>
                <a:cs typeface="Calibri"/>
              </a:rPr>
              <a:t> </a:t>
            </a:r>
            <a:r>
              <a:rPr sz="1800" dirty="0">
                <a:solidFill>
                  <a:srgbClr val="4F81BC"/>
                </a:solidFill>
                <a:latin typeface="Calibri"/>
                <a:cs typeface="Calibri"/>
              </a:rPr>
              <a:t>QoS </a:t>
            </a:r>
            <a:r>
              <a:rPr sz="1800" dirty="0">
                <a:solidFill>
                  <a:srgbClr val="3B3B3B"/>
                </a:solidFill>
                <a:latin typeface="Calibri"/>
                <a:cs typeface="Calibri"/>
              </a:rPr>
              <a:t>and</a:t>
            </a:r>
            <a:r>
              <a:rPr sz="1800" spc="10" dirty="0">
                <a:solidFill>
                  <a:srgbClr val="3B3B3B"/>
                </a:solidFill>
                <a:latin typeface="Calibri"/>
                <a:cs typeface="Calibri"/>
              </a:rPr>
              <a:t> </a:t>
            </a:r>
            <a:r>
              <a:rPr sz="1800" dirty="0">
                <a:solidFill>
                  <a:srgbClr val="3B3B3B"/>
                </a:solidFill>
                <a:latin typeface="Calibri"/>
                <a:cs typeface="Calibri"/>
              </a:rPr>
              <a:t>also </a:t>
            </a:r>
            <a:r>
              <a:rPr sz="1800" spc="-5" dirty="0">
                <a:solidFill>
                  <a:srgbClr val="3B3B3B"/>
                </a:solidFill>
                <a:latin typeface="Calibri"/>
                <a:cs typeface="Calibri"/>
              </a:rPr>
              <a:t>provisio</a:t>
            </a:r>
            <a:r>
              <a:rPr sz="1800" dirty="0">
                <a:solidFill>
                  <a:srgbClr val="3B3B3B"/>
                </a:solidFill>
                <a:latin typeface="Calibri"/>
                <a:cs typeface="Calibri"/>
              </a:rPr>
              <a:t>n</a:t>
            </a:r>
            <a:r>
              <a:rPr sz="1800" spc="10" dirty="0">
                <a:solidFill>
                  <a:srgbClr val="3B3B3B"/>
                </a:solidFill>
                <a:latin typeface="Calibri"/>
                <a:cs typeface="Calibri"/>
              </a:rPr>
              <a:t> </a:t>
            </a:r>
            <a:r>
              <a:rPr sz="1800" spc="-5" dirty="0">
                <a:solidFill>
                  <a:srgbClr val="3B3B3B"/>
                </a:solidFill>
                <a:latin typeface="Calibri"/>
                <a:cs typeface="Calibri"/>
              </a:rPr>
              <a:t>of </a:t>
            </a:r>
            <a:r>
              <a:rPr sz="1800" spc="-10" dirty="0">
                <a:solidFill>
                  <a:srgbClr val="3B3B3B"/>
                </a:solidFill>
                <a:latin typeface="Calibri"/>
                <a:cs typeface="Calibri"/>
              </a:rPr>
              <a:t>g</a:t>
            </a:r>
            <a:r>
              <a:rPr sz="1800" spc="-5" dirty="0">
                <a:solidFill>
                  <a:srgbClr val="3B3B3B"/>
                </a:solidFill>
                <a:latin typeface="Calibri"/>
                <a:cs typeface="Calibri"/>
              </a:rPr>
              <a:t>e</a:t>
            </a:r>
            <a:r>
              <a:rPr sz="1800" spc="-15" dirty="0">
                <a:solidFill>
                  <a:srgbClr val="3B3B3B"/>
                </a:solidFill>
                <a:latin typeface="Calibri"/>
                <a:cs typeface="Calibri"/>
              </a:rPr>
              <a:t>n</a:t>
            </a:r>
            <a:r>
              <a:rPr sz="1800" spc="-5" dirty="0">
                <a:solidFill>
                  <a:srgbClr val="3B3B3B"/>
                </a:solidFill>
                <a:latin typeface="Calibri"/>
                <a:cs typeface="Calibri"/>
              </a:rPr>
              <a:t>e</a:t>
            </a:r>
            <a:r>
              <a:rPr sz="1800" dirty="0">
                <a:solidFill>
                  <a:srgbClr val="3B3B3B"/>
                </a:solidFill>
                <a:latin typeface="Calibri"/>
                <a:cs typeface="Calibri"/>
              </a:rPr>
              <a:t>r</a:t>
            </a:r>
            <a:r>
              <a:rPr sz="1800" spc="-10" dirty="0">
                <a:solidFill>
                  <a:srgbClr val="3B3B3B"/>
                </a:solidFill>
                <a:latin typeface="Calibri"/>
                <a:cs typeface="Calibri"/>
              </a:rPr>
              <a:t>ic</a:t>
            </a:r>
            <a:r>
              <a:rPr sz="1800" spc="5" dirty="0">
                <a:solidFill>
                  <a:srgbClr val="3B3B3B"/>
                </a:solidFill>
                <a:latin typeface="Calibri"/>
                <a:cs typeface="Calibri"/>
              </a:rPr>
              <a:t> </a:t>
            </a:r>
            <a:r>
              <a:rPr sz="1800" dirty="0">
                <a:solidFill>
                  <a:srgbClr val="3B3B3B"/>
                </a:solidFill>
                <a:latin typeface="Calibri"/>
                <a:cs typeface="Calibri"/>
              </a:rPr>
              <a:t>app</a:t>
            </a:r>
            <a:r>
              <a:rPr sz="1800" spc="-5" dirty="0">
                <a:solidFill>
                  <a:srgbClr val="3B3B3B"/>
                </a:solidFill>
                <a:latin typeface="Calibri"/>
                <a:cs typeface="Calibri"/>
              </a:rPr>
              <a:t>li</a:t>
            </a:r>
            <a:r>
              <a:rPr sz="1800" spc="-20" dirty="0">
                <a:solidFill>
                  <a:srgbClr val="3B3B3B"/>
                </a:solidFill>
                <a:latin typeface="Calibri"/>
                <a:cs typeface="Calibri"/>
              </a:rPr>
              <a:t>c</a:t>
            </a:r>
            <a:r>
              <a:rPr sz="1800" dirty="0">
                <a:solidFill>
                  <a:srgbClr val="3B3B3B"/>
                </a:solidFill>
                <a:latin typeface="Calibri"/>
                <a:cs typeface="Calibri"/>
              </a:rPr>
              <a:t>at</a:t>
            </a:r>
            <a:r>
              <a:rPr sz="1800" spc="-10" dirty="0">
                <a:solidFill>
                  <a:srgbClr val="3B3B3B"/>
                </a:solidFill>
                <a:latin typeface="Calibri"/>
                <a:cs typeface="Calibri"/>
              </a:rPr>
              <a:t>i</a:t>
            </a:r>
            <a:r>
              <a:rPr sz="1800" spc="-5" dirty="0">
                <a:solidFill>
                  <a:srgbClr val="3B3B3B"/>
                </a:solidFill>
                <a:latin typeface="Calibri"/>
                <a:cs typeface="Calibri"/>
              </a:rPr>
              <a:t>on</a:t>
            </a:r>
            <a:r>
              <a:rPr sz="1800" dirty="0">
                <a:solidFill>
                  <a:srgbClr val="3B3B3B"/>
                </a:solidFill>
                <a:latin typeface="Calibri"/>
                <a:cs typeface="Calibri"/>
              </a:rPr>
              <a:t>s</a:t>
            </a:r>
            <a:r>
              <a:rPr sz="1800" spc="25" dirty="0">
                <a:solidFill>
                  <a:srgbClr val="3B3B3B"/>
                </a:solidFill>
                <a:latin typeface="Calibri"/>
                <a:cs typeface="Calibri"/>
              </a:rPr>
              <a:t> </a:t>
            </a:r>
            <a:r>
              <a:rPr sz="1800" dirty="0">
                <a:solidFill>
                  <a:srgbClr val="3B3B3B"/>
                </a:solidFill>
                <a:latin typeface="Calibri"/>
                <a:cs typeface="Calibri"/>
              </a:rPr>
              <a:t>and</a:t>
            </a:r>
            <a:r>
              <a:rPr sz="1800" spc="10" dirty="0">
                <a:solidFill>
                  <a:srgbClr val="3B3B3B"/>
                </a:solidFill>
                <a:latin typeface="Calibri"/>
                <a:cs typeface="Calibri"/>
              </a:rPr>
              <a:t> </a:t>
            </a:r>
            <a:r>
              <a:rPr sz="1800" spc="-15" dirty="0">
                <a:solidFill>
                  <a:srgbClr val="3B3B3B"/>
                </a:solidFill>
                <a:latin typeface="Calibri"/>
                <a:cs typeface="Calibri"/>
              </a:rPr>
              <a:t>s</a:t>
            </a:r>
            <a:r>
              <a:rPr sz="1800" spc="-5" dirty="0">
                <a:solidFill>
                  <a:srgbClr val="3B3B3B"/>
                </a:solidFill>
                <a:latin typeface="Calibri"/>
                <a:cs typeface="Calibri"/>
              </a:rPr>
              <a:t>e</a:t>
            </a:r>
            <a:r>
              <a:rPr sz="1800" spc="-10" dirty="0">
                <a:solidFill>
                  <a:srgbClr val="3B3B3B"/>
                </a:solidFill>
                <a:latin typeface="Calibri"/>
                <a:cs typeface="Calibri"/>
              </a:rPr>
              <a:t>rv</a:t>
            </a:r>
            <a:r>
              <a:rPr sz="1800" spc="-15" dirty="0">
                <a:solidFill>
                  <a:srgbClr val="3B3B3B"/>
                </a:solidFill>
                <a:latin typeface="Calibri"/>
                <a:cs typeface="Calibri"/>
              </a:rPr>
              <a:t>i</a:t>
            </a:r>
            <a:r>
              <a:rPr sz="1800" spc="-20" dirty="0">
                <a:solidFill>
                  <a:srgbClr val="3B3B3B"/>
                </a:solidFill>
                <a:latin typeface="Calibri"/>
                <a:cs typeface="Calibri"/>
              </a:rPr>
              <a:t>c</a:t>
            </a:r>
            <a:r>
              <a:rPr sz="1800" spc="-10" dirty="0">
                <a:solidFill>
                  <a:srgbClr val="3B3B3B"/>
                </a:solidFill>
                <a:latin typeface="Calibri"/>
                <a:cs typeface="Calibri"/>
              </a:rPr>
              <a:t>es</a:t>
            </a:r>
            <a:r>
              <a:rPr sz="1800" spc="5" dirty="0">
                <a:solidFill>
                  <a:srgbClr val="3B3B3B"/>
                </a:solidFill>
                <a:latin typeface="Calibri"/>
                <a:cs typeface="Calibri"/>
              </a:rPr>
              <a:t> </a:t>
            </a:r>
            <a:r>
              <a:rPr sz="1800" spc="-15" dirty="0">
                <a:solidFill>
                  <a:srgbClr val="3B3B3B"/>
                </a:solidFill>
                <a:latin typeface="Calibri"/>
                <a:cs typeface="Calibri"/>
              </a:rPr>
              <a:t>(e.</a:t>
            </a:r>
            <a:r>
              <a:rPr sz="1800" spc="-5" dirty="0">
                <a:solidFill>
                  <a:srgbClr val="3B3B3B"/>
                </a:solidFill>
                <a:latin typeface="Calibri"/>
                <a:cs typeface="Calibri"/>
              </a:rPr>
              <a:t>g</a:t>
            </a:r>
            <a:r>
              <a:rPr sz="1800" dirty="0">
                <a:solidFill>
                  <a:srgbClr val="3B3B3B"/>
                </a:solidFill>
                <a:latin typeface="Calibri"/>
                <a:cs typeface="Calibri"/>
              </a:rPr>
              <a:t>. web)</a:t>
            </a:r>
            <a:r>
              <a:rPr sz="1800" spc="15" dirty="0">
                <a:solidFill>
                  <a:srgbClr val="3B3B3B"/>
                </a:solidFill>
                <a:latin typeface="Calibri"/>
                <a:cs typeface="Calibri"/>
              </a:rPr>
              <a:t> </a:t>
            </a:r>
            <a:r>
              <a:rPr sz="1800" spc="-5" dirty="0">
                <a:solidFill>
                  <a:srgbClr val="3B3B3B"/>
                </a:solidFill>
                <a:latin typeface="Calibri"/>
                <a:cs typeface="Calibri"/>
              </a:rPr>
              <a:t>fo</a:t>
            </a:r>
            <a:r>
              <a:rPr sz="1800" dirty="0">
                <a:solidFill>
                  <a:srgbClr val="3B3B3B"/>
                </a:solidFill>
                <a:latin typeface="Calibri"/>
                <a:cs typeface="Calibri"/>
              </a:rPr>
              <a:t>r </a:t>
            </a:r>
            <a:r>
              <a:rPr sz="1800" spc="-5" dirty="0">
                <a:solidFill>
                  <a:srgbClr val="4F81BC"/>
                </a:solidFill>
                <a:latin typeface="Calibri"/>
                <a:cs typeface="Calibri"/>
              </a:rPr>
              <a:t>sta</a:t>
            </a:r>
            <a:r>
              <a:rPr sz="1800" dirty="0">
                <a:solidFill>
                  <a:srgbClr val="4F81BC"/>
                </a:solidFill>
                <a:latin typeface="Calibri"/>
                <a:cs typeface="Calibri"/>
              </a:rPr>
              <a:t>n</a:t>
            </a:r>
            <a:r>
              <a:rPr sz="1800" spc="-5" dirty="0">
                <a:solidFill>
                  <a:srgbClr val="4F81BC"/>
                </a:solidFill>
                <a:latin typeface="Calibri"/>
                <a:cs typeface="Calibri"/>
              </a:rPr>
              <a:t>dardisat</a:t>
            </a:r>
            <a:r>
              <a:rPr sz="1800" dirty="0">
                <a:solidFill>
                  <a:srgbClr val="4F81BC"/>
                </a:solidFill>
                <a:latin typeface="Calibri"/>
                <a:cs typeface="Calibri"/>
              </a:rPr>
              <a:t>i</a:t>
            </a:r>
            <a:r>
              <a:rPr sz="1800" spc="-5" dirty="0">
                <a:solidFill>
                  <a:srgbClr val="4F81BC"/>
                </a:solidFill>
                <a:latin typeface="Calibri"/>
                <a:cs typeface="Calibri"/>
              </a:rPr>
              <a:t>o</a:t>
            </a:r>
            <a:r>
              <a:rPr sz="1800" dirty="0">
                <a:solidFill>
                  <a:srgbClr val="4F81BC"/>
                </a:solidFill>
                <a:latin typeface="Calibri"/>
                <a:cs typeface="Calibri"/>
              </a:rPr>
              <a:t>n</a:t>
            </a:r>
            <a:r>
              <a:rPr sz="1800" spc="5" dirty="0">
                <a:solidFill>
                  <a:srgbClr val="4F81BC"/>
                </a:solidFill>
                <a:latin typeface="Calibri"/>
                <a:cs typeface="Calibri"/>
              </a:rPr>
              <a:t> </a:t>
            </a:r>
            <a:r>
              <a:rPr sz="1800" spc="-5" dirty="0">
                <a:solidFill>
                  <a:srgbClr val="3B3B3B"/>
                </a:solidFill>
                <a:latin typeface="Calibri"/>
                <a:cs typeface="Calibri"/>
              </a:rPr>
              <a:t>i</a:t>
            </a:r>
            <a:r>
              <a:rPr sz="1800" dirty="0">
                <a:solidFill>
                  <a:srgbClr val="3B3B3B"/>
                </a:solidFill>
                <a:latin typeface="Calibri"/>
                <a:cs typeface="Calibri"/>
              </a:rPr>
              <a:t>n</a:t>
            </a:r>
            <a:r>
              <a:rPr sz="1800" spc="10" dirty="0">
                <a:solidFill>
                  <a:srgbClr val="3B3B3B"/>
                </a:solidFill>
                <a:latin typeface="Calibri"/>
                <a:cs typeface="Calibri"/>
              </a:rPr>
              <a:t> </a:t>
            </a:r>
            <a:r>
              <a:rPr sz="1800" spc="-10" dirty="0">
                <a:solidFill>
                  <a:srgbClr val="3B3B3B"/>
                </a:solidFill>
                <a:latin typeface="Calibri"/>
                <a:cs typeface="Calibri"/>
              </a:rPr>
              <a:t>the</a:t>
            </a:r>
            <a:r>
              <a:rPr sz="1800" spc="10" dirty="0">
                <a:solidFill>
                  <a:srgbClr val="3B3B3B"/>
                </a:solidFill>
                <a:latin typeface="Calibri"/>
                <a:cs typeface="Calibri"/>
              </a:rPr>
              <a:t> </a:t>
            </a:r>
            <a:r>
              <a:rPr sz="1800" spc="-10" dirty="0">
                <a:solidFill>
                  <a:srgbClr val="3B3B3B"/>
                </a:solidFill>
                <a:latin typeface="Calibri"/>
                <a:cs typeface="Calibri"/>
              </a:rPr>
              <a:t>area</a:t>
            </a:r>
            <a:r>
              <a:rPr sz="1800" dirty="0">
                <a:solidFill>
                  <a:srgbClr val="3B3B3B"/>
                </a:solidFill>
                <a:latin typeface="Calibri"/>
                <a:cs typeface="Calibri"/>
              </a:rPr>
              <a:t> </a:t>
            </a:r>
            <a:r>
              <a:rPr sz="1800" spc="-5" dirty="0">
                <a:solidFill>
                  <a:srgbClr val="3B3B3B"/>
                </a:solidFill>
                <a:latin typeface="Calibri"/>
                <a:cs typeface="Calibri"/>
              </a:rPr>
              <a:t>of </a:t>
            </a:r>
            <a:r>
              <a:rPr sz="1800" dirty="0">
                <a:solidFill>
                  <a:srgbClr val="4F81BC"/>
                </a:solidFill>
                <a:latin typeface="Calibri"/>
                <a:cs typeface="Calibri"/>
              </a:rPr>
              <a:t>BAN</a:t>
            </a:r>
            <a:r>
              <a:rPr sz="1800" spc="-10" dirty="0">
                <a:solidFill>
                  <a:srgbClr val="4F81BC"/>
                </a:solidFill>
                <a:latin typeface="Calibri"/>
                <a:cs typeface="Calibri"/>
              </a:rPr>
              <a:t> </a:t>
            </a:r>
            <a:r>
              <a:rPr sz="1800" dirty="0">
                <a:solidFill>
                  <a:srgbClr val="4F81BC"/>
                </a:solidFill>
                <a:latin typeface="Calibri"/>
                <a:cs typeface="Calibri"/>
              </a:rPr>
              <a:t>te</a:t>
            </a:r>
            <a:r>
              <a:rPr sz="1800" spc="-10" dirty="0">
                <a:solidFill>
                  <a:srgbClr val="4F81BC"/>
                </a:solidFill>
                <a:latin typeface="Calibri"/>
                <a:cs typeface="Calibri"/>
              </a:rPr>
              <a:t>c</a:t>
            </a:r>
            <a:r>
              <a:rPr sz="1800" spc="-5" dirty="0">
                <a:solidFill>
                  <a:srgbClr val="4F81BC"/>
                </a:solidFill>
                <a:latin typeface="Calibri"/>
                <a:cs typeface="Calibri"/>
              </a:rPr>
              <a:t>hnol</a:t>
            </a:r>
            <a:r>
              <a:rPr sz="1800" spc="-10" dirty="0">
                <a:solidFill>
                  <a:srgbClr val="4F81BC"/>
                </a:solidFill>
                <a:latin typeface="Calibri"/>
                <a:cs typeface="Calibri"/>
              </a:rPr>
              <a:t>o</a:t>
            </a:r>
            <a:r>
              <a:rPr sz="1800" dirty="0">
                <a:solidFill>
                  <a:srgbClr val="4F81BC"/>
                </a:solidFill>
                <a:latin typeface="Calibri"/>
                <a:cs typeface="Calibri"/>
              </a:rPr>
              <a:t>gies</a:t>
            </a:r>
            <a:r>
              <a:rPr sz="1800" dirty="0">
                <a:solidFill>
                  <a:srgbClr val="3B3B3B"/>
                </a:solidFill>
                <a:latin typeface="Calibri"/>
                <a:cs typeface="Calibri"/>
              </a:rPr>
              <a:t>.</a:t>
            </a:r>
            <a:endParaRPr sz="1800" dirty="0">
              <a:latin typeface="Calibri"/>
              <a:cs typeface="Calibri"/>
            </a:endParaRPr>
          </a:p>
          <a:p>
            <a:pPr marL="283845" marR="5080" indent="-271145">
              <a:lnSpc>
                <a:spcPct val="120000"/>
              </a:lnSpc>
              <a:spcBef>
                <a:spcPts val="650"/>
              </a:spcBef>
              <a:buClr>
                <a:srgbClr val="006FBB"/>
              </a:buClr>
              <a:buFont typeface="Verdana"/>
              <a:buChar char="•"/>
              <a:tabLst>
                <a:tab pos="284480" algn="l"/>
              </a:tabLst>
            </a:pPr>
            <a:r>
              <a:rPr sz="1800" spc="-10" dirty="0">
                <a:solidFill>
                  <a:srgbClr val="3B3B3B"/>
                </a:solidFill>
                <a:latin typeface="Calibri"/>
                <a:cs typeface="Calibri"/>
              </a:rPr>
              <a:t>It takes</a:t>
            </a:r>
            <a:r>
              <a:rPr sz="1800" spc="-5" dirty="0">
                <a:solidFill>
                  <a:srgbClr val="3B3B3B"/>
                </a:solidFill>
                <a:latin typeface="Calibri"/>
                <a:cs typeface="Calibri"/>
              </a:rPr>
              <a:t> </a:t>
            </a:r>
            <a:r>
              <a:rPr sz="1800" dirty="0">
                <a:solidFill>
                  <a:srgbClr val="3B3B3B"/>
                </a:solidFill>
                <a:latin typeface="Calibri"/>
                <a:cs typeface="Calibri"/>
              </a:rPr>
              <a:t>a </a:t>
            </a:r>
            <a:r>
              <a:rPr sz="1800" spc="-10" dirty="0">
                <a:solidFill>
                  <a:srgbClr val="3B3B3B"/>
                </a:solidFill>
                <a:latin typeface="Calibri"/>
                <a:cs typeface="Calibri"/>
              </a:rPr>
              <a:t>comprehe</a:t>
            </a:r>
            <a:r>
              <a:rPr sz="1800" spc="-5" dirty="0">
                <a:solidFill>
                  <a:srgbClr val="3B3B3B"/>
                </a:solidFill>
                <a:latin typeface="Calibri"/>
                <a:cs typeface="Calibri"/>
              </a:rPr>
              <a:t>n</a:t>
            </a:r>
            <a:r>
              <a:rPr sz="1800" spc="5" dirty="0">
                <a:solidFill>
                  <a:srgbClr val="3B3B3B"/>
                </a:solidFill>
                <a:latin typeface="Calibri"/>
                <a:cs typeface="Calibri"/>
              </a:rPr>
              <a:t>s</a:t>
            </a:r>
            <a:r>
              <a:rPr sz="1800" spc="-5" dirty="0">
                <a:solidFill>
                  <a:srgbClr val="3B3B3B"/>
                </a:solidFill>
                <a:latin typeface="Calibri"/>
                <a:cs typeface="Calibri"/>
              </a:rPr>
              <a:t>i</a:t>
            </a:r>
            <a:r>
              <a:rPr sz="1800" spc="-10" dirty="0">
                <a:solidFill>
                  <a:srgbClr val="3B3B3B"/>
                </a:solidFill>
                <a:latin typeface="Calibri"/>
                <a:cs typeface="Calibri"/>
              </a:rPr>
              <a:t>ve</a:t>
            </a:r>
            <a:r>
              <a:rPr sz="1800" spc="25" dirty="0">
                <a:solidFill>
                  <a:srgbClr val="3B3B3B"/>
                </a:solidFill>
                <a:latin typeface="Calibri"/>
                <a:cs typeface="Calibri"/>
              </a:rPr>
              <a:t> </a:t>
            </a:r>
            <a:r>
              <a:rPr sz="1800" spc="-10" dirty="0">
                <a:solidFill>
                  <a:srgbClr val="3B3B3B"/>
                </a:solidFill>
                <a:latin typeface="Calibri"/>
                <a:cs typeface="Calibri"/>
              </a:rPr>
              <a:t>view</a:t>
            </a:r>
            <a:r>
              <a:rPr sz="1800" spc="5" dirty="0">
                <a:solidFill>
                  <a:srgbClr val="3B3B3B"/>
                </a:solidFill>
                <a:latin typeface="Calibri"/>
                <a:cs typeface="Calibri"/>
              </a:rPr>
              <a:t> </a:t>
            </a:r>
            <a:r>
              <a:rPr sz="1800" spc="-15" dirty="0">
                <a:solidFill>
                  <a:srgbClr val="3B3B3B"/>
                </a:solidFill>
                <a:latin typeface="Calibri"/>
                <a:cs typeface="Calibri"/>
              </a:rPr>
              <a:t>from</a:t>
            </a:r>
            <a:r>
              <a:rPr sz="1800" spc="-10" dirty="0">
                <a:solidFill>
                  <a:srgbClr val="3B3B3B"/>
                </a:solidFill>
                <a:latin typeface="Calibri"/>
                <a:cs typeface="Calibri"/>
              </a:rPr>
              <a:t> </a:t>
            </a:r>
            <a:r>
              <a:rPr sz="1800" spc="-20" dirty="0">
                <a:solidFill>
                  <a:srgbClr val="4F81BC"/>
                </a:solidFill>
                <a:latin typeface="Calibri"/>
                <a:cs typeface="Calibri"/>
              </a:rPr>
              <a:t>P</a:t>
            </a:r>
            <a:r>
              <a:rPr sz="1800" spc="-10" dirty="0">
                <a:solidFill>
                  <a:srgbClr val="4F81BC"/>
                </a:solidFill>
                <a:latin typeface="Calibri"/>
                <a:cs typeface="Calibri"/>
              </a:rPr>
              <a:t>H</a:t>
            </a:r>
            <a:r>
              <a:rPr sz="1800" spc="-5" dirty="0">
                <a:solidFill>
                  <a:srgbClr val="4F81BC"/>
                </a:solidFill>
                <a:latin typeface="Calibri"/>
                <a:cs typeface="Calibri"/>
              </a:rPr>
              <a:t>Y/MA</a:t>
            </a:r>
            <a:r>
              <a:rPr sz="1800" dirty="0">
                <a:solidFill>
                  <a:srgbClr val="4F81BC"/>
                </a:solidFill>
                <a:latin typeface="Calibri"/>
                <a:cs typeface="Calibri"/>
              </a:rPr>
              <a:t>C</a:t>
            </a:r>
            <a:r>
              <a:rPr sz="1800" spc="15" dirty="0">
                <a:solidFill>
                  <a:srgbClr val="4F81BC"/>
                </a:solidFill>
                <a:latin typeface="Calibri"/>
                <a:cs typeface="Calibri"/>
              </a:rPr>
              <a:t> </a:t>
            </a:r>
            <a:r>
              <a:rPr sz="1800" dirty="0">
                <a:solidFill>
                  <a:srgbClr val="3B3B3B"/>
                </a:solidFill>
                <a:latin typeface="Calibri"/>
                <a:cs typeface="Calibri"/>
              </a:rPr>
              <a:t>to</a:t>
            </a:r>
            <a:r>
              <a:rPr sz="1800" spc="5" dirty="0">
                <a:solidFill>
                  <a:srgbClr val="3B3B3B"/>
                </a:solidFill>
                <a:latin typeface="Calibri"/>
                <a:cs typeface="Calibri"/>
              </a:rPr>
              <a:t> </a:t>
            </a:r>
            <a:r>
              <a:rPr sz="1800" spc="-5" dirty="0">
                <a:solidFill>
                  <a:srgbClr val="4F81BC"/>
                </a:solidFill>
                <a:latin typeface="Calibri"/>
                <a:cs typeface="Calibri"/>
              </a:rPr>
              <a:t>high</a:t>
            </a:r>
            <a:r>
              <a:rPr sz="1800" spc="5" dirty="0">
                <a:solidFill>
                  <a:srgbClr val="4F81BC"/>
                </a:solidFill>
                <a:latin typeface="Calibri"/>
                <a:cs typeface="Calibri"/>
              </a:rPr>
              <a:t>e</a:t>
            </a:r>
            <a:r>
              <a:rPr sz="1800" spc="-10" dirty="0">
                <a:solidFill>
                  <a:srgbClr val="4F81BC"/>
                </a:solidFill>
                <a:latin typeface="Calibri"/>
                <a:cs typeface="Calibri"/>
              </a:rPr>
              <a:t>r</a:t>
            </a:r>
            <a:r>
              <a:rPr sz="1800" spc="5" dirty="0">
                <a:solidFill>
                  <a:srgbClr val="4F81BC"/>
                </a:solidFill>
                <a:latin typeface="Calibri"/>
                <a:cs typeface="Calibri"/>
              </a:rPr>
              <a:t> </a:t>
            </a:r>
            <a:r>
              <a:rPr sz="1800" spc="-5" dirty="0">
                <a:solidFill>
                  <a:srgbClr val="4F81BC"/>
                </a:solidFill>
                <a:latin typeface="Calibri"/>
                <a:cs typeface="Calibri"/>
              </a:rPr>
              <a:t>l</a:t>
            </a:r>
            <a:r>
              <a:rPr sz="1800" spc="-10" dirty="0">
                <a:solidFill>
                  <a:srgbClr val="4F81BC"/>
                </a:solidFill>
                <a:latin typeface="Calibri"/>
                <a:cs typeface="Calibri"/>
              </a:rPr>
              <a:t>ay</a:t>
            </a:r>
            <a:r>
              <a:rPr sz="1800" spc="-5" dirty="0">
                <a:solidFill>
                  <a:srgbClr val="4F81BC"/>
                </a:solidFill>
                <a:latin typeface="Calibri"/>
                <a:cs typeface="Calibri"/>
              </a:rPr>
              <a:t>e</a:t>
            </a:r>
            <a:r>
              <a:rPr sz="1800" spc="-10" dirty="0">
                <a:solidFill>
                  <a:srgbClr val="4F81BC"/>
                </a:solidFill>
                <a:latin typeface="Calibri"/>
                <a:cs typeface="Calibri"/>
              </a:rPr>
              <a:t>r</a:t>
            </a:r>
            <a:r>
              <a:rPr sz="1800" dirty="0">
                <a:solidFill>
                  <a:srgbClr val="4F81BC"/>
                </a:solidFill>
                <a:latin typeface="Calibri"/>
                <a:cs typeface="Calibri"/>
              </a:rPr>
              <a:t> </a:t>
            </a:r>
            <a:r>
              <a:rPr sz="1800" spc="-15" dirty="0">
                <a:solidFill>
                  <a:srgbClr val="4F81BC"/>
                </a:solidFill>
                <a:latin typeface="Calibri"/>
                <a:cs typeface="Calibri"/>
              </a:rPr>
              <a:t>sy</a:t>
            </a:r>
            <a:r>
              <a:rPr sz="1800" spc="-10" dirty="0">
                <a:solidFill>
                  <a:srgbClr val="4F81BC"/>
                </a:solidFill>
                <a:latin typeface="Calibri"/>
                <a:cs typeface="Calibri"/>
              </a:rPr>
              <a:t>stem</a:t>
            </a:r>
            <a:r>
              <a:rPr sz="1800" dirty="0">
                <a:solidFill>
                  <a:srgbClr val="4F81BC"/>
                </a:solidFill>
                <a:latin typeface="Calibri"/>
                <a:cs typeface="Calibri"/>
              </a:rPr>
              <a:t> </a:t>
            </a:r>
            <a:r>
              <a:rPr sz="1800" dirty="0">
                <a:solidFill>
                  <a:srgbClr val="3B3B3B"/>
                </a:solidFill>
                <a:latin typeface="Calibri"/>
                <a:cs typeface="Calibri"/>
              </a:rPr>
              <a:t>as</a:t>
            </a:r>
            <a:r>
              <a:rPr sz="1800" spc="-15" dirty="0">
                <a:solidFill>
                  <a:srgbClr val="3B3B3B"/>
                </a:solidFill>
                <a:latin typeface="Calibri"/>
                <a:cs typeface="Calibri"/>
              </a:rPr>
              <a:t>p</a:t>
            </a:r>
            <a:r>
              <a:rPr sz="1800" spc="-5" dirty="0">
                <a:solidFill>
                  <a:srgbClr val="3B3B3B"/>
                </a:solidFill>
                <a:latin typeface="Calibri"/>
                <a:cs typeface="Calibri"/>
              </a:rPr>
              <a:t>e</a:t>
            </a:r>
            <a:r>
              <a:rPr sz="1800" spc="-20" dirty="0">
                <a:solidFill>
                  <a:srgbClr val="3B3B3B"/>
                </a:solidFill>
                <a:latin typeface="Calibri"/>
                <a:cs typeface="Calibri"/>
              </a:rPr>
              <a:t>c</a:t>
            </a:r>
            <a:r>
              <a:rPr sz="1800" dirty="0">
                <a:solidFill>
                  <a:srgbClr val="3B3B3B"/>
                </a:solidFill>
                <a:latin typeface="Calibri"/>
                <a:cs typeface="Calibri"/>
              </a:rPr>
              <a:t>ts </a:t>
            </a:r>
            <a:r>
              <a:rPr sz="1800" spc="-5" dirty="0">
                <a:solidFill>
                  <a:srgbClr val="3B3B3B"/>
                </a:solidFill>
                <a:latin typeface="Calibri"/>
                <a:cs typeface="Calibri"/>
              </a:rPr>
              <a:t>(e.g</a:t>
            </a:r>
            <a:r>
              <a:rPr sz="1800" dirty="0">
                <a:solidFill>
                  <a:srgbClr val="3B3B3B"/>
                </a:solidFill>
                <a:latin typeface="Calibri"/>
                <a:cs typeface="Calibri"/>
              </a:rPr>
              <a:t>.</a:t>
            </a:r>
            <a:r>
              <a:rPr sz="1800" spc="5" dirty="0">
                <a:solidFill>
                  <a:srgbClr val="3B3B3B"/>
                </a:solidFill>
                <a:latin typeface="Calibri"/>
                <a:cs typeface="Calibri"/>
              </a:rPr>
              <a:t> </a:t>
            </a:r>
            <a:r>
              <a:rPr sz="1800" spc="-15" dirty="0">
                <a:solidFill>
                  <a:srgbClr val="4F81BC"/>
                </a:solidFill>
                <a:latin typeface="Calibri"/>
                <a:cs typeface="Calibri"/>
              </a:rPr>
              <a:t>h</a:t>
            </a:r>
            <a:r>
              <a:rPr sz="1800" spc="-5" dirty="0">
                <a:solidFill>
                  <a:srgbClr val="4F81BC"/>
                </a:solidFill>
                <a:latin typeface="Calibri"/>
                <a:cs typeface="Calibri"/>
              </a:rPr>
              <a:t>e</a:t>
            </a:r>
            <a:r>
              <a:rPr sz="1800" spc="-10" dirty="0">
                <a:solidFill>
                  <a:srgbClr val="4F81BC"/>
                </a:solidFill>
                <a:latin typeface="Calibri"/>
                <a:cs typeface="Calibri"/>
              </a:rPr>
              <a:t>teroge</a:t>
            </a:r>
            <a:r>
              <a:rPr sz="1800" spc="-5" dirty="0">
                <a:solidFill>
                  <a:srgbClr val="4F81BC"/>
                </a:solidFill>
                <a:latin typeface="Calibri"/>
                <a:cs typeface="Calibri"/>
              </a:rPr>
              <a:t>n</a:t>
            </a:r>
            <a:r>
              <a:rPr sz="1800" spc="-10" dirty="0">
                <a:solidFill>
                  <a:srgbClr val="4F81BC"/>
                </a:solidFill>
                <a:latin typeface="Calibri"/>
                <a:cs typeface="Calibri"/>
              </a:rPr>
              <a:t>eity</a:t>
            </a:r>
            <a:r>
              <a:rPr sz="1800" dirty="0">
                <a:solidFill>
                  <a:srgbClr val="4F81BC"/>
                </a:solidFill>
                <a:latin typeface="Calibri"/>
                <a:cs typeface="Calibri"/>
              </a:rPr>
              <a:t> man</a:t>
            </a:r>
            <a:r>
              <a:rPr sz="1800" spc="-15" dirty="0">
                <a:solidFill>
                  <a:srgbClr val="4F81BC"/>
                </a:solidFill>
                <a:latin typeface="Calibri"/>
                <a:cs typeface="Calibri"/>
              </a:rPr>
              <a:t>agem</a:t>
            </a:r>
            <a:r>
              <a:rPr sz="1800" spc="-5" dirty="0">
                <a:solidFill>
                  <a:srgbClr val="4F81BC"/>
                </a:solidFill>
                <a:latin typeface="Calibri"/>
                <a:cs typeface="Calibri"/>
              </a:rPr>
              <a:t>en</a:t>
            </a:r>
            <a:r>
              <a:rPr sz="1800" spc="10" dirty="0">
                <a:solidFill>
                  <a:srgbClr val="4F81BC"/>
                </a:solidFill>
                <a:latin typeface="Calibri"/>
                <a:cs typeface="Calibri"/>
              </a:rPr>
              <a:t>t</a:t>
            </a:r>
            <a:r>
              <a:rPr sz="1800" spc="-5" dirty="0">
                <a:solidFill>
                  <a:srgbClr val="3B3B3B"/>
                </a:solidFill>
                <a:latin typeface="Calibri"/>
                <a:cs typeface="Calibri"/>
              </a:rPr>
              <a:t>,</a:t>
            </a:r>
            <a:r>
              <a:rPr sz="1800" dirty="0">
                <a:solidFill>
                  <a:srgbClr val="3B3B3B"/>
                </a:solidFill>
                <a:latin typeface="Calibri"/>
                <a:cs typeface="Calibri"/>
              </a:rPr>
              <a:t> </a:t>
            </a:r>
            <a:r>
              <a:rPr sz="1800" spc="5" dirty="0">
                <a:solidFill>
                  <a:srgbClr val="3B3B3B"/>
                </a:solidFill>
                <a:latin typeface="Calibri"/>
                <a:cs typeface="Calibri"/>
              </a:rPr>
              <a:t> </a:t>
            </a:r>
            <a:r>
              <a:rPr sz="1800" spc="-5" dirty="0">
                <a:solidFill>
                  <a:srgbClr val="4F81BC"/>
                </a:solidFill>
                <a:latin typeface="Calibri"/>
                <a:cs typeface="Calibri"/>
              </a:rPr>
              <a:t>data </a:t>
            </a:r>
            <a:r>
              <a:rPr sz="1800" spc="-10" dirty="0">
                <a:solidFill>
                  <a:srgbClr val="4F81BC"/>
                </a:solidFill>
                <a:latin typeface="Calibri"/>
                <a:cs typeface="Calibri"/>
              </a:rPr>
              <a:t>t</a:t>
            </a:r>
            <a:r>
              <a:rPr sz="1800" spc="-20" dirty="0">
                <a:solidFill>
                  <a:srgbClr val="4F81BC"/>
                </a:solidFill>
                <a:latin typeface="Calibri"/>
                <a:cs typeface="Calibri"/>
              </a:rPr>
              <a:t>r</a:t>
            </a:r>
            <a:r>
              <a:rPr sz="1800" dirty="0">
                <a:solidFill>
                  <a:srgbClr val="4F81BC"/>
                </a:solidFill>
                <a:latin typeface="Calibri"/>
                <a:cs typeface="Calibri"/>
              </a:rPr>
              <a:t>an</a:t>
            </a:r>
            <a:r>
              <a:rPr sz="1800" spc="5" dirty="0">
                <a:solidFill>
                  <a:srgbClr val="4F81BC"/>
                </a:solidFill>
                <a:latin typeface="Calibri"/>
                <a:cs typeface="Calibri"/>
              </a:rPr>
              <a:t>s</a:t>
            </a:r>
            <a:r>
              <a:rPr sz="1800" spc="-15" dirty="0">
                <a:solidFill>
                  <a:srgbClr val="4F81BC"/>
                </a:solidFill>
                <a:latin typeface="Calibri"/>
                <a:cs typeface="Calibri"/>
              </a:rPr>
              <a:t>f</a:t>
            </a:r>
            <a:r>
              <a:rPr sz="1800" spc="-5" dirty="0">
                <a:solidFill>
                  <a:srgbClr val="4F81BC"/>
                </a:solidFill>
                <a:latin typeface="Calibri"/>
                <a:cs typeface="Calibri"/>
              </a:rPr>
              <a:t>e</a:t>
            </a:r>
            <a:r>
              <a:rPr sz="1800" spc="-10" dirty="0">
                <a:solidFill>
                  <a:srgbClr val="4F81BC"/>
                </a:solidFill>
                <a:latin typeface="Calibri"/>
                <a:cs typeface="Calibri"/>
              </a:rPr>
              <a:t>r</a:t>
            </a:r>
            <a:r>
              <a:rPr sz="1800" spc="-5" dirty="0">
                <a:solidFill>
                  <a:srgbClr val="3B3B3B"/>
                </a:solidFill>
                <a:latin typeface="Calibri"/>
                <a:cs typeface="Calibri"/>
              </a:rPr>
              <a:t>, </a:t>
            </a:r>
            <a:r>
              <a:rPr sz="1800" spc="-20" dirty="0">
                <a:solidFill>
                  <a:srgbClr val="4F81BC"/>
                </a:solidFill>
                <a:latin typeface="Calibri"/>
                <a:cs typeface="Calibri"/>
              </a:rPr>
              <a:t>c</a:t>
            </a:r>
            <a:r>
              <a:rPr sz="1800" spc="-5" dirty="0">
                <a:solidFill>
                  <a:srgbClr val="4F81BC"/>
                </a:solidFill>
                <a:latin typeface="Calibri"/>
                <a:cs typeface="Calibri"/>
              </a:rPr>
              <a:t>oexiste</a:t>
            </a:r>
            <a:r>
              <a:rPr sz="1800" spc="5" dirty="0">
                <a:solidFill>
                  <a:srgbClr val="4F81BC"/>
                </a:solidFill>
                <a:latin typeface="Calibri"/>
                <a:cs typeface="Calibri"/>
              </a:rPr>
              <a:t>n</a:t>
            </a:r>
            <a:r>
              <a:rPr sz="1800" spc="-20" dirty="0">
                <a:solidFill>
                  <a:srgbClr val="4F81BC"/>
                </a:solidFill>
                <a:latin typeface="Calibri"/>
                <a:cs typeface="Calibri"/>
              </a:rPr>
              <a:t>c</a:t>
            </a:r>
            <a:r>
              <a:rPr sz="1800" spc="-5" dirty="0">
                <a:solidFill>
                  <a:srgbClr val="4F81BC"/>
                </a:solidFill>
                <a:latin typeface="Calibri"/>
                <a:cs typeface="Calibri"/>
              </a:rPr>
              <a:t>e</a:t>
            </a:r>
            <a:r>
              <a:rPr sz="1800" spc="-5" dirty="0">
                <a:solidFill>
                  <a:srgbClr val="3B3B3B"/>
                </a:solidFill>
                <a:latin typeface="Calibri"/>
                <a:cs typeface="Calibri"/>
              </a:rPr>
              <a:t>,</a:t>
            </a:r>
            <a:r>
              <a:rPr sz="1800" spc="20" dirty="0">
                <a:solidFill>
                  <a:srgbClr val="3B3B3B"/>
                </a:solidFill>
                <a:latin typeface="Calibri"/>
                <a:cs typeface="Calibri"/>
              </a:rPr>
              <a:t> </a:t>
            </a:r>
            <a:r>
              <a:rPr sz="1800" spc="-5" dirty="0">
                <a:solidFill>
                  <a:srgbClr val="4F81BC"/>
                </a:solidFill>
                <a:latin typeface="Calibri"/>
                <a:cs typeface="Calibri"/>
              </a:rPr>
              <a:t>i</a:t>
            </a:r>
            <a:r>
              <a:rPr sz="1800" spc="-15" dirty="0">
                <a:solidFill>
                  <a:srgbClr val="4F81BC"/>
                </a:solidFill>
                <a:latin typeface="Calibri"/>
                <a:cs typeface="Calibri"/>
              </a:rPr>
              <a:t>nteract</a:t>
            </a:r>
            <a:r>
              <a:rPr sz="1800" spc="-5" dirty="0">
                <a:solidFill>
                  <a:srgbClr val="4F81BC"/>
                </a:solidFill>
                <a:latin typeface="Calibri"/>
                <a:cs typeface="Calibri"/>
              </a:rPr>
              <a:t>io</a:t>
            </a:r>
            <a:r>
              <a:rPr sz="1800" dirty="0">
                <a:solidFill>
                  <a:srgbClr val="4F81BC"/>
                </a:solidFill>
                <a:latin typeface="Calibri"/>
                <a:cs typeface="Calibri"/>
              </a:rPr>
              <a:t>n</a:t>
            </a:r>
            <a:r>
              <a:rPr sz="1800" spc="-5" dirty="0">
                <a:solidFill>
                  <a:srgbClr val="3B3B3B"/>
                </a:solidFill>
                <a:latin typeface="Calibri"/>
                <a:cs typeface="Calibri"/>
              </a:rPr>
              <a:t>).</a:t>
            </a:r>
            <a:endParaRPr sz="1800" dirty="0">
              <a:latin typeface="Calibri"/>
              <a:cs typeface="Calibri"/>
            </a:endParaRPr>
          </a:p>
        </p:txBody>
      </p:sp>
      <p:sp>
        <p:nvSpPr>
          <p:cNvPr id="9" name="object 6">
            <a:extLst>
              <a:ext uri="{FF2B5EF4-FFF2-40B4-BE49-F238E27FC236}">
                <a16:creationId xmlns:a16="http://schemas.microsoft.com/office/drawing/2014/main" id="{EDC2D0F2-5316-4788-AC41-323A00A4AB4D}"/>
              </a:ext>
            </a:extLst>
          </p:cNvPr>
          <p:cNvSpPr txBox="1"/>
          <p:nvPr/>
        </p:nvSpPr>
        <p:spPr>
          <a:xfrm>
            <a:off x="1475656" y="6021868"/>
            <a:ext cx="2565484" cy="215444"/>
          </a:xfrm>
          <a:prstGeom prst="rect">
            <a:avLst/>
          </a:prstGeom>
        </p:spPr>
        <p:txBody>
          <a:bodyPr vert="horz" wrap="square" lIns="0" tIns="0" rIns="0" bIns="0" rtlCol="0">
            <a:spAutoFit/>
          </a:bodyPr>
          <a:lstStyle/>
          <a:p>
            <a:pPr marL="12700">
              <a:lnSpc>
                <a:spcPct val="100000"/>
              </a:lnSpc>
            </a:pPr>
            <a:r>
              <a:rPr sz="1400" b="1" u="sng" dirty="0">
                <a:solidFill>
                  <a:srgbClr val="0000FF"/>
                </a:solidFill>
                <a:latin typeface="Arial"/>
                <a:cs typeface="Arial"/>
                <a:hlinkClick r:id="rId2"/>
              </a:rPr>
              <a:t>http://</a:t>
            </a:r>
            <a:r>
              <a:rPr sz="1400" b="1" u="sng" spc="-10" dirty="0">
                <a:solidFill>
                  <a:srgbClr val="0000FF"/>
                </a:solidFill>
                <a:latin typeface="Arial"/>
                <a:cs typeface="Arial"/>
                <a:hlinkClick r:id="rId2"/>
              </a:rPr>
              <a:t>w</a:t>
            </a:r>
            <a:r>
              <a:rPr sz="1400" b="1" u="sng" spc="-15" dirty="0">
                <a:solidFill>
                  <a:srgbClr val="0000FF"/>
                </a:solidFill>
                <a:latin typeface="Arial"/>
                <a:cs typeface="Arial"/>
                <a:hlinkClick r:id="rId2"/>
              </a:rPr>
              <a:t>ww</a:t>
            </a:r>
            <a:r>
              <a:rPr sz="1400" b="1" u="sng" dirty="0">
                <a:solidFill>
                  <a:srgbClr val="0000FF"/>
                </a:solidFill>
                <a:latin typeface="Arial"/>
                <a:cs typeface="Arial"/>
                <a:hlinkClick r:id="rId2"/>
              </a:rPr>
              <a:t>.</a:t>
            </a:r>
            <a:r>
              <a:rPr sz="1400" b="1" u="sng" spc="5" dirty="0">
                <a:solidFill>
                  <a:srgbClr val="0000FF"/>
                </a:solidFill>
                <a:latin typeface="Arial"/>
                <a:cs typeface="Arial"/>
                <a:hlinkClick r:id="rId2"/>
              </a:rPr>
              <a:t>e</a:t>
            </a:r>
            <a:r>
              <a:rPr sz="1400" b="1" u="sng" dirty="0">
                <a:solidFill>
                  <a:srgbClr val="0000FF"/>
                </a:solidFill>
                <a:latin typeface="Arial"/>
                <a:cs typeface="Arial"/>
                <a:hlinkClick r:id="rId2"/>
              </a:rPr>
              <a:t>tsi.</a:t>
            </a:r>
            <a:r>
              <a:rPr sz="1400" b="1" u="sng" spc="5" dirty="0">
                <a:solidFill>
                  <a:srgbClr val="0000FF"/>
                </a:solidFill>
                <a:latin typeface="Arial"/>
                <a:cs typeface="Arial"/>
                <a:hlinkClick r:id="rId2"/>
              </a:rPr>
              <a:t>o</a:t>
            </a:r>
            <a:r>
              <a:rPr sz="1400" b="1" u="sng" dirty="0">
                <a:solidFill>
                  <a:srgbClr val="0000FF"/>
                </a:solidFill>
                <a:latin typeface="Arial"/>
                <a:cs typeface="Arial"/>
                <a:hlinkClick r:id="rId2"/>
              </a:rPr>
              <a:t>r</a:t>
            </a:r>
            <a:r>
              <a:rPr sz="1400" b="1" u="sng" spc="-15" dirty="0">
                <a:solidFill>
                  <a:srgbClr val="0000FF"/>
                </a:solidFill>
                <a:latin typeface="Arial"/>
                <a:cs typeface="Arial"/>
                <a:hlinkClick r:id="rId2"/>
              </a:rPr>
              <a:t>g</a:t>
            </a:r>
            <a:r>
              <a:rPr sz="1400" b="1" u="sng" dirty="0">
                <a:solidFill>
                  <a:srgbClr val="0000FF"/>
                </a:solidFill>
                <a:latin typeface="Arial"/>
                <a:cs typeface="Arial"/>
                <a:hlinkClick r:id="rId2"/>
              </a:rPr>
              <a:t>/</a:t>
            </a:r>
            <a:endParaRPr sz="1400" b="1">
              <a:latin typeface="Arial"/>
              <a:cs typeface="Arial"/>
            </a:endParaRPr>
          </a:p>
        </p:txBody>
      </p:sp>
    </p:spTree>
    <p:extLst>
      <p:ext uri="{BB962C8B-B14F-4D97-AF65-F5344CB8AC3E}">
        <p14:creationId xmlns:p14="http://schemas.microsoft.com/office/powerpoint/2010/main" val="2587120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9FD1CE-4E97-4CAF-AC41-55258014B619}"/>
              </a:ext>
            </a:extLst>
          </p:cNvPr>
          <p:cNvSpPr>
            <a:spLocks noGrp="1"/>
          </p:cNvSpPr>
          <p:nvPr>
            <p:ph type="title"/>
          </p:nvPr>
        </p:nvSpPr>
        <p:spPr>
          <a:xfrm>
            <a:off x="685800" y="548680"/>
            <a:ext cx="7990656" cy="866056"/>
          </a:xfrm>
        </p:spPr>
        <p:txBody>
          <a:bodyPr/>
          <a:lstStyle/>
          <a:p>
            <a:r>
              <a:rPr lang="en-US" altLang="ja-JP" sz="3200" b="1" spc="-15" dirty="0" err="1"/>
              <a:t>Smart</a:t>
            </a:r>
            <a:r>
              <a:rPr lang="en-US" altLang="ja-JP" sz="3200" b="1" spc="-35" dirty="0" err="1"/>
              <a:t>B</a:t>
            </a:r>
            <a:r>
              <a:rPr lang="en-US" altLang="ja-JP" sz="3200" b="1" spc="-20" dirty="0" err="1"/>
              <a:t>AN</a:t>
            </a:r>
            <a:r>
              <a:rPr lang="en-US" altLang="ja-JP" sz="3200" b="1" spc="30" dirty="0"/>
              <a:t> </a:t>
            </a:r>
            <a:r>
              <a:rPr lang="en-US" altLang="ja-JP" sz="3200" b="1" spc="-15" dirty="0"/>
              <a:t>in</a:t>
            </a:r>
            <a:r>
              <a:rPr lang="en-US" altLang="ja-JP" sz="3200" b="1" spc="10" dirty="0"/>
              <a:t> </a:t>
            </a:r>
            <a:r>
              <a:rPr lang="en-US" altLang="ja-JP" sz="3200" b="1" spc="-15" dirty="0"/>
              <a:t>the</a:t>
            </a:r>
            <a:r>
              <a:rPr lang="en-US" altLang="ja-JP" sz="3200" b="1" spc="10" dirty="0"/>
              <a:t> </a:t>
            </a:r>
            <a:r>
              <a:rPr lang="en-US" altLang="ja-JP" sz="3200" b="1" spc="-15" dirty="0"/>
              <a:t>IoT</a:t>
            </a:r>
            <a:r>
              <a:rPr lang="en-US" altLang="ja-JP" sz="3200" b="1" dirty="0"/>
              <a:t> </a:t>
            </a:r>
            <a:r>
              <a:rPr lang="en-US" altLang="ja-JP" sz="3200" b="1" spc="-15" dirty="0">
                <a:latin typeface="Calibri"/>
                <a:cs typeface="Calibri"/>
              </a:rPr>
              <a:t>–</a:t>
            </a:r>
            <a:r>
              <a:rPr lang="en-US" altLang="ja-JP" sz="3200" b="1" spc="15" dirty="0">
                <a:latin typeface="Calibri"/>
                <a:cs typeface="Calibri"/>
              </a:rPr>
              <a:t> </a:t>
            </a:r>
            <a:r>
              <a:rPr lang="en-US" altLang="ja-JP" sz="3200" b="1" spc="-25" dirty="0"/>
              <a:t>whe</a:t>
            </a:r>
            <a:r>
              <a:rPr lang="en-US" altLang="ja-JP" sz="3200" b="1" spc="-45" dirty="0"/>
              <a:t>r</a:t>
            </a:r>
            <a:r>
              <a:rPr lang="en-US" altLang="ja-JP" sz="3200" b="1" spc="-15" dirty="0"/>
              <a:t>e</a:t>
            </a:r>
            <a:r>
              <a:rPr lang="en-US" altLang="ja-JP" sz="3200" b="1" spc="20" dirty="0"/>
              <a:t> </a:t>
            </a:r>
            <a:r>
              <a:rPr lang="en-US" altLang="ja-JP" sz="3200" b="1" spc="-15" dirty="0"/>
              <a:t>a</a:t>
            </a:r>
            <a:r>
              <a:rPr lang="en-US" altLang="ja-JP" sz="3200" b="1" spc="-45" dirty="0"/>
              <a:t>r</a:t>
            </a:r>
            <a:r>
              <a:rPr lang="en-US" altLang="ja-JP" sz="3200" b="1" spc="-15" dirty="0"/>
              <a:t>e</a:t>
            </a:r>
            <a:r>
              <a:rPr lang="en-US" altLang="ja-JP" sz="3200" b="1" spc="25" dirty="0"/>
              <a:t> </a:t>
            </a:r>
            <a:r>
              <a:rPr lang="en-US" altLang="ja-JP" sz="3200" b="1" spc="-45" dirty="0"/>
              <a:t>w</a:t>
            </a:r>
            <a:r>
              <a:rPr lang="en-US" altLang="ja-JP" sz="3200" b="1" spc="-15" dirty="0"/>
              <a:t>e</a:t>
            </a:r>
            <a:r>
              <a:rPr lang="en-US" altLang="ja-JP" sz="3200" b="1" spc="10" dirty="0"/>
              <a:t> </a:t>
            </a:r>
            <a:r>
              <a:rPr lang="en-US" altLang="ja-JP" sz="3200" b="1" spc="-35" dirty="0"/>
              <a:t>t</a:t>
            </a:r>
            <a:r>
              <a:rPr lang="en-US" altLang="ja-JP" sz="3200" b="1" spc="-15" dirty="0"/>
              <a:t>od</a:t>
            </a:r>
            <a:r>
              <a:rPr lang="en-US" altLang="ja-JP" sz="3200" b="1" spc="-70" dirty="0"/>
              <a:t>a</a:t>
            </a:r>
            <a:r>
              <a:rPr lang="en-US" altLang="ja-JP" sz="3200" b="1" spc="-20" dirty="0"/>
              <a:t>y</a:t>
            </a:r>
            <a:r>
              <a:rPr lang="en-US" altLang="ja-JP" sz="3200" b="1" spc="-15"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68F2FEB6-01A9-4C08-BA7D-00291A6386CB}"/>
              </a:ext>
            </a:extLst>
          </p:cNvPr>
          <p:cNvSpPr>
            <a:spLocks noGrp="1"/>
          </p:cNvSpPr>
          <p:nvPr>
            <p:ph type="sldNum" sz="quarter" idx="12"/>
          </p:nvPr>
        </p:nvSpPr>
        <p:spPr>
          <a:xfrm>
            <a:off x="4248193" y="6525344"/>
            <a:ext cx="647613" cy="184666"/>
          </a:xfrm>
        </p:spPr>
        <p:txBody>
          <a:bodyPr/>
          <a:lstStyle/>
          <a:p>
            <a:pPr>
              <a:defRPr/>
            </a:pPr>
            <a:r>
              <a:rPr lang="en-US">
                <a:solidFill>
                  <a:srgbClr val="000000"/>
                </a:solidFill>
              </a:rPr>
              <a:t>Slide </a:t>
            </a:r>
            <a:fld id="{B3B06152-741F-4076-B040-D5427CE11BFD}" type="slidenum">
              <a:rPr lang="en-US" smtClean="0">
                <a:solidFill>
                  <a:srgbClr val="000000"/>
                </a:solidFill>
              </a:rPr>
              <a:pPr>
                <a:defRPr/>
              </a:pPr>
              <a:t>5</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82BC818D-89C9-4FA2-AFC0-6A1677D5F7A1}"/>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223593A8-012B-491F-A9D2-25F84B61A902}"/>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pic>
        <p:nvPicPr>
          <p:cNvPr id="7" name="図 6">
            <a:extLst>
              <a:ext uri="{FF2B5EF4-FFF2-40B4-BE49-F238E27FC236}">
                <a16:creationId xmlns:a16="http://schemas.microsoft.com/office/drawing/2014/main" id="{9975C489-AA8A-4A96-B3E6-17E8162CC3CF}"/>
              </a:ext>
            </a:extLst>
          </p:cNvPr>
          <p:cNvPicPr>
            <a:picLocks noChangeAspect="1"/>
          </p:cNvPicPr>
          <p:nvPr/>
        </p:nvPicPr>
        <p:blipFill>
          <a:blip r:embed="rId2"/>
          <a:stretch>
            <a:fillRect/>
          </a:stretch>
        </p:blipFill>
        <p:spPr>
          <a:xfrm>
            <a:off x="364620" y="1484784"/>
            <a:ext cx="4135372" cy="4843484"/>
          </a:xfrm>
          <a:prstGeom prst="rect">
            <a:avLst/>
          </a:prstGeom>
        </p:spPr>
      </p:pic>
      <p:sp>
        <p:nvSpPr>
          <p:cNvPr id="8" name="object 17">
            <a:extLst>
              <a:ext uri="{FF2B5EF4-FFF2-40B4-BE49-F238E27FC236}">
                <a16:creationId xmlns:a16="http://schemas.microsoft.com/office/drawing/2014/main" id="{3176B2A6-D02C-4878-9422-CBCBEF4612AC}"/>
              </a:ext>
            </a:extLst>
          </p:cNvPr>
          <p:cNvSpPr/>
          <p:nvPr/>
        </p:nvSpPr>
        <p:spPr>
          <a:xfrm>
            <a:off x="5004048" y="1546592"/>
            <a:ext cx="126491" cy="128015"/>
          </a:xfrm>
          <a:prstGeom prst="rect">
            <a:avLst/>
          </a:prstGeom>
          <a:blipFill>
            <a:blip r:embed="rId3" cstate="print"/>
            <a:stretch>
              <a:fillRect/>
            </a:stretch>
          </a:blipFill>
        </p:spPr>
        <p:txBody>
          <a:bodyPr wrap="square" lIns="0" tIns="0" rIns="0" bIns="0" rtlCol="0"/>
          <a:lstStyle/>
          <a:p>
            <a:endParaRPr/>
          </a:p>
        </p:txBody>
      </p:sp>
      <p:sp>
        <p:nvSpPr>
          <p:cNvPr id="9" name="object 18">
            <a:extLst>
              <a:ext uri="{FF2B5EF4-FFF2-40B4-BE49-F238E27FC236}">
                <a16:creationId xmlns:a16="http://schemas.microsoft.com/office/drawing/2014/main" id="{1D047BF4-ED16-45D6-8266-034920A73174}"/>
              </a:ext>
            </a:extLst>
          </p:cNvPr>
          <p:cNvSpPr txBox="1"/>
          <p:nvPr/>
        </p:nvSpPr>
        <p:spPr>
          <a:xfrm>
            <a:off x="5335137" y="1508391"/>
            <a:ext cx="2785110" cy="960755"/>
          </a:xfrm>
          <a:prstGeom prst="rect">
            <a:avLst/>
          </a:prstGeom>
        </p:spPr>
        <p:txBody>
          <a:bodyPr vert="horz" wrap="square" lIns="0" tIns="0" rIns="0" bIns="0" rtlCol="0">
            <a:spAutoFit/>
          </a:bodyPr>
          <a:lstStyle/>
          <a:p>
            <a:pPr marL="12700" marR="5080">
              <a:lnSpc>
                <a:spcPct val="100000"/>
              </a:lnSpc>
            </a:pPr>
            <a:r>
              <a:rPr sz="1600" spc="-15" dirty="0">
                <a:solidFill>
                  <a:srgbClr val="404040"/>
                </a:solidFill>
                <a:latin typeface="Calibri"/>
                <a:cs typeface="Calibri"/>
              </a:rPr>
              <a:t>Th</a:t>
            </a:r>
            <a:r>
              <a:rPr sz="1600" spc="-10" dirty="0">
                <a:solidFill>
                  <a:srgbClr val="404040"/>
                </a:solidFill>
                <a:latin typeface="Calibri"/>
                <a:cs typeface="Calibri"/>
              </a:rPr>
              <a:t>e</a:t>
            </a:r>
            <a:r>
              <a:rPr sz="1600" dirty="0">
                <a:solidFill>
                  <a:srgbClr val="404040"/>
                </a:solidFill>
                <a:latin typeface="Calibri"/>
                <a:cs typeface="Calibri"/>
              </a:rPr>
              <a:t> </a:t>
            </a:r>
            <a:r>
              <a:rPr sz="1600" spc="-35" dirty="0">
                <a:solidFill>
                  <a:srgbClr val="404040"/>
                </a:solidFill>
                <a:latin typeface="Calibri"/>
                <a:cs typeface="Calibri"/>
              </a:rPr>
              <a:t>w</a:t>
            </a:r>
            <a:r>
              <a:rPr sz="1600" spc="-15" dirty="0">
                <a:solidFill>
                  <a:srgbClr val="404040"/>
                </a:solidFill>
                <a:latin typeface="Calibri"/>
                <a:cs typeface="Calibri"/>
              </a:rPr>
              <a:t>o</a:t>
            </a:r>
            <a:r>
              <a:rPr sz="1600" spc="-20" dirty="0">
                <a:solidFill>
                  <a:srgbClr val="404040"/>
                </a:solidFill>
                <a:latin typeface="Calibri"/>
                <a:cs typeface="Calibri"/>
              </a:rPr>
              <a:t>r</a:t>
            </a:r>
            <a:r>
              <a:rPr sz="1600" spc="-10" dirty="0">
                <a:solidFill>
                  <a:srgbClr val="404040"/>
                </a:solidFill>
                <a:latin typeface="Calibri"/>
                <a:cs typeface="Calibri"/>
              </a:rPr>
              <a:t>k</a:t>
            </a:r>
            <a:r>
              <a:rPr sz="1600" spc="25" dirty="0">
                <a:solidFill>
                  <a:srgbClr val="404040"/>
                </a:solidFill>
                <a:latin typeface="Calibri"/>
                <a:cs typeface="Calibri"/>
              </a:rPr>
              <a:t> </a:t>
            </a:r>
            <a:r>
              <a:rPr sz="1600" spc="-15" dirty="0">
                <a:solidFill>
                  <a:srgbClr val="404040"/>
                </a:solidFill>
                <a:latin typeface="Calibri"/>
                <a:cs typeface="Calibri"/>
              </a:rPr>
              <a:t>o</a:t>
            </a:r>
            <a:r>
              <a:rPr sz="1600" spc="-5" dirty="0">
                <a:solidFill>
                  <a:srgbClr val="404040"/>
                </a:solidFill>
                <a:latin typeface="Calibri"/>
                <a:cs typeface="Calibri"/>
              </a:rPr>
              <a:t>f</a:t>
            </a:r>
            <a:r>
              <a:rPr sz="1600" spc="10" dirty="0">
                <a:solidFill>
                  <a:srgbClr val="404040"/>
                </a:solidFill>
                <a:latin typeface="Calibri"/>
                <a:cs typeface="Calibri"/>
              </a:rPr>
              <a:t> </a:t>
            </a:r>
            <a:r>
              <a:rPr sz="1600" spc="-50" dirty="0">
                <a:solidFill>
                  <a:srgbClr val="404040"/>
                </a:solidFill>
                <a:latin typeface="Calibri"/>
                <a:cs typeface="Calibri"/>
              </a:rPr>
              <a:t>T</a:t>
            </a:r>
            <a:r>
              <a:rPr sz="1600" spc="-10" dirty="0">
                <a:solidFill>
                  <a:srgbClr val="404040"/>
                </a:solidFill>
                <a:latin typeface="Calibri"/>
                <a:cs typeface="Calibri"/>
              </a:rPr>
              <a:t>C</a:t>
            </a:r>
            <a:r>
              <a:rPr sz="1600" spc="5" dirty="0">
                <a:solidFill>
                  <a:srgbClr val="404040"/>
                </a:solidFill>
                <a:latin typeface="Calibri"/>
                <a:cs typeface="Calibri"/>
              </a:rPr>
              <a:t> </a:t>
            </a:r>
            <a:r>
              <a:rPr sz="1600" spc="-15" dirty="0">
                <a:solidFill>
                  <a:srgbClr val="404040"/>
                </a:solidFill>
                <a:latin typeface="Calibri"/>
                <a:cs typeface="Calibri"/>
              </a:rPr>
              <a:t>S</a:t>
            </a:r>
            <a:r>
              <a:rPr sz="1600" spc="-25" dirty="0">
                <a:solidFill>
                  <a:srgbClr val="404040"/>
                </a:solidFill>
                <a:latin typeface="Calibri"/>
                <a:cs typeface="Calibri"/>
              </a:rPr>
              <a:t>m</a:t>
            </a:r>
            <a:r>
              <a:rPr sz="1600" spc="-10" dirty="0">
                <a:solidFill>
                  <a:srgbClr val="404040"/>
                </a:solidFill>
                <a:latin typeface="Calibri"/>
                <a:cs typeface="Calibri"/>
              </a:rPr>
              <a:t>art</a:t>
            </a:r>
            <a:r>
              <a:rPr sz="1600" spc="-30" dirty="0">
                <a:solidFill>
                  <a:srgbClr val="404040"/>
                </a:solidFill>
                <a:latin typeface="Calibri"/>
                <a:cs typeface="Calibri"/>
              </a:rPr>
              <a:t>B</a:t>
            </a:r>
            <a:r>
              <a:rPr sz="1600" spc="-10" dirty="0">
                <a:solidFill>
                  <a:srgbClr val="404040"/>
                </a:solidFill>
                <a:latin typeface="Calibri"/>
                <a:cs typeface="Calibri"/>
              </a:rPr>
              <a:t>AN</a:t>
            </a:r>
            <a:r>
              <a:rPr sz="1600" spc="20" dirty="0">
                <a:solidFill>
                  <a:srgbClr val="404040"/>
                </a:solidFill>
                <a:latin typeface="Calibri"/>
                <a:cs typeface="Calibri"/>
              </a:rPr>
              <a:t> </a:t>
            </a:r>
            <a:r>
              <a:rPr sz="1600" spc="-5" dirty="0">
                <a:solidFill>
                  <a:srgbClr val="404040"/>
                </a:solidFill>
                <a:latin typeface="Calibri"/>
                <a:cs typeface="Calibri"/>
              </a:rPr>
              <a:t>is </a:t>
            </a:r>
            <a:r>
              <a:rPr sz="1600" spc="-15" dirty="0">
                <a:solidFill>
                  <a:srgbClr val="404040"/>
                </a:solidFill>
                <a:latin typeface="Calibri"/>
                <a:cs typeface="Calibri"/>
              </a:rPr>
              <a:t>docume</a:t>
            </a:r>
            <a:r>
              <a:rPr sz="1600" spc="-25" dirty="0">
                <a:solidFill>
                  <a:srgbClr val="404040"/>
                </a:solidFill>
                <a:latin typeface="Calibri"/>
                <a:cs typeface="Calibri"/>
              </a:rPr>
              <a:t>n</a:t>
            </a:r>
            <a:r>
              <a:rPr sz="1600" spc="-20" dirty="0">
                <a:solidFill>
                  <a:srgbClr val="404040"/>
                </a:solidFill>
                <a:latin typeface="Calibri"/>
                <a:cs typeface="Calibri"/>
              </a:rPr>
              <a:t>t</a:t>
            </a:r>
            <a:r>
              <a:rPr sz="1600" spc="-10" dirty="0">
                <a:solidFill>
                  <a:srgbClr val="404040"/>
                </a:solidFill>
                <a:latin typeface="Calibri"/>
                <a:cs typeface="Calibri"/>
              </a:rPr>
              <a:t>ed</a:t>
            </a:r>
            <a:r>
              <a:rPr sz="1600" spc="5" dirty="0">
                <a:solidFill>
                  <a:srgbClr val="404040"/>
                </a:solidFill>
                <a:latin typeface="Calibri"/>
                <a:cs typeface="Calibri"/>
              </a:rPr>
              <a:t> </a:t>
            </a:r>
            <a:r>
              <a:rPr sz="1600" spc="-10" dirty="0">
                <a:solidFill>
                  <a:srgbClr val="404040"/>
                </a:solidFill>
                <a:latin typeface="Calibri"/>
                <a:cs typeface="Calibri"/>
              </a:rPr>
              <a:t>in</a:t>
            </a:r>
            <a:r>
              <a:rPr sz="1600" spc="-15" dirty="0">
                <a:solidFill>
                  <a:srgbClr val="404040"/>
                </a:solidFill>
                <a:latin typeface="Calibri"/>
                <a:cs typeface="Calibri"/>
              </a:rPr>
              <a:t> </a:t>
            </a:r>
            <a:r>
              <a:rPr sz="1600" spc="-10" dirty="0">
                <a:solidFill>
                  <a:srgbClr val="404040"/>
                </a:solidFill>
                <a:latin typeface="Calibri"/>
                <a:cs typeface="Calibri"/>
              </a:rPr>
              <a:t>t</a:t>
            </a:r>
            <a:r>
              <a:rPr sz="1600" spc="-15" dirty="0">
                <a:solidFill>
                  <a:srgbClr val="404040"/>
                </a:solidFill>
                <a:latin typeface="Calibri"/>
                <a:cs typeface="Calibri"/>
              </a:rPr>
              <a:t>h</a:t>
            </a:r>
            <a:r>
              <a:rPr sz="1600" spc="-10" dirty="0">
                <a:solidFill>
                  <a:srgbClr val="404040"/>
                </a:solidFill>
                <a:latin typeface="Calibri"/>
                <a:cs typeface="Calibri"/>
              </a:rPr>
              <a:t>e</a:t>
            </a:r>
            <a:r>
              <a:rPr sz="1600" spc="10" dirty="0">
                <a:solidFill>
                  <a:srgbClr val="404040"/>
                </a:solidFill>
                <a:latin typeface="Calibri"/>
                <a:cs typeface="Calibri"/>
              </a:rPr>
              <a:t> </a:t>
            </a:r>
            <a:r>
              <a:rPr sz="1600" spc="-40" dirty="0">
                <a:solidFill>
                  <a:srgbClr val="404040"/>
                </a:solidFill>
                <a:latin typeface="Calibri"/>
                <a:cs typeface="Calibri"/>
              </a:rPr>
              <a:t>f</a:t>
            </a:r>
            <a:r>
              <a:rPr sz="1600" spc="-15" dirty="0">
                <a:solidFill>
                  <a:srgbClr val="404040"/>
                </a:solidFill>
                <a:latin typeface="Calibri"/>
                <a:cs typeface="Calibri"/>
              </a:rPr>
              <a:t>ol</a:t>
            </a:r>
            <a:r>
              <a:rPr sz="1600" dirty="0">
                <a:solidFill>
                  <a:srgbClr val="404040"/>
                </a:solidFill>
                <a:latin typeface="Calibri"/>
                <a:cs typeface="Calibri"/>
              </a:rPr>
              <a:t>l</a:t>
            </a:r>
            <a:r>
              <a:rPr sz="1600" spc="-25" dirty="0">
                <a:solidFill>
                  <a:srgbClr val="404040"/>
                </a:solidFill>
                <a:latin typeface="Calibri"/>
                <a:cs typeface="Calibri"/>
              </a:rPr>
              <a:t>o</a:t>
            </a:r>
            <a:r>
              <a:rPr sz="1600" spc="-10" dirty="0">
                <a:solidFill>
                  <a:srgbClr val="404040"/>
                </a:solidFill>
                <a:latin typeface="Calibri"/>
                <a:cs typeface="Calibri"/>
              </a:rPr>
              <a:t>wing</a:t>
            </a:r>
            <a:r>
              <a:rPr sz="1600" spc="-5" dirty="0">
                <a:solidFill>
                  <a:srgbClr val="404040"/>
                </a:solidFill>
                <a:latin typeface="Calibri"/>
                <a:cs typeface="Calibri"/>
              </a:rPr>
              <a:t> </a:t>
            </a:r>
            <a:r>
              <a:rPr sz="1600" spc="-15" dirty="0">
                <a:solidFill>
                  <a:srgbClr val="404040"/>
                </a:solidFill>
                <a:latin typeface="Calibri"/>
                <a:cs typeface="Calibri"/>
              </a:rPr>
              <a:t>ET</a:t>
            </a:r>
            <a:r>
              <a:rPr sz="1600" spc="-20" dirty="0">
                <a:solidFill>
                  <a:srgbClr val="404040"/>
                </a:solidFill>
                <a:latin typeface="Calibri"/>
                <a:cs typeface="Calibri"/>
              </a:rPr>
              <a:t>S</a:t>
            </a:r>
            <a:r>
              <a:rPr sz="1600" spc="-5" dirty="0">
                <a:solidFill>
                  <a:srgbClr val="404040"/>
                </a:solidFill>
                <a:latin typeface="Calibri"/>
                <a:cs typeface="Calibri"/>
              </a:rPr>
              <a:t>I </a:t>
            </a:r>
            <a:r>
              <a:rPr sz="1600" spc="-155" dirty="0">
                <a:solidFill>
                  <a:srgbClr val="404040"/>
                </a:solidFill>
                <a:latin typeface="Calibri"/>
                <a:cs typeface="Calibri"/>
              </a:rPr>
              <a:t>T</a:t>
            </a:r>
            <a:r>
              <a:rPr sz="1600" spc="-10" dirty="0">
                <a:solidFill>
                  <a:srgbClr val="404040"/>
                </a:solidFill>
                <a:latin typeface="Calibri"/>
                <a:cs typeface="Calibri"/>
              </a:rPr>
              <a:t>e</a:t>
            </a:r>
            <a:r>
              <a:rPr sz="1600" spc="-20" dirty="0">
                <a:solidFill>
                  <a:srgbClr val="404040"/>
                </a:solidFill>
                <a:latin typeface="Calibri"/>
                <a:cs typeface="Calibri"/>
              </a:rPr>
              <a:t>c</a:t>
            </a:r>
            <a:r>
              <a:rPr sz="1600" spc="-15" dirty="0">
                <a:solidFill>
                  <a:srgbClr val="404040"/>
                </a:solidFill>
                <a:latin typeface="Calibri"/>
                <a:cs typeface="Calibri"/>
              </a:rPr>
              <a:t>hn</a:t>
            </a:r>
            <a:r>
              <a:rPr sz="1600" dirty="0">
                <a:solidFill>
                  <a:srgbClr val="404040"/>
                </a:solidFill>
                <a:latin typeface="Calibri"/>
                <a:cs typeface="Calibri"/>
              </a:rPr>
              <a:t>i</a:t>
            </a:r>
            <a:r>
              <a:rPr sz="1600" spc="-25" dirty="0">
                <a:solidFill>
                  <a:srgbClr val="404040"/>
                </a:solidFill>
                <a:latin typeface="Calibri"/>
                <a:cs typeface="Calibri"/>
              </a:rPr>
              <a:t>c</a:t>
            </a:r>
            <a:r>
              <a:rPr sz="1600" spc="-10" dirty="0">
                <a:solidFill>
                  <a:srgbClr val="404040"/>
                </a:solidFill>
                <a:latin typeface="Calibri"/>
                <a:cs typeface="Calibri"/>
              </a:rPr>
              <a:t>al </a:t>
            </a:r>
            <a:r>
              <a:rPr sz="1600" spc="-15" dirty="0">
                <a:solidFill>
                  <a:srgbClr val="404040"/>
                </a:solidFill>
                <a:latin typeface="Calibri"/>
                <a:cs typeface="Calibri"/>
              </a:rPr>
              <a:t>Speci</a:t>
            </a:r>
            <a:r>
              <a:rPr sz="1600" dirty="0">
                <a:solidFill>
                  <a:srgbClr val="404040"/>
                </a:solidFill>
                <a:latin typeface="Calibri"/>
                <a:cs typeface="Calibri"/>
              </a:rPr>
              <a:t>f</a:t>
            </a:r>
            <a:r>
              <a:rPr sz="1600" spc="-5" dirty="0">
                <a:solidFill>
                  <a:srgbClr val="404040"/>
                </a:solidFill>
                <a:latin typeface="Calibri"/>
                <a:cs typeface="Calibri"/>
              </a:rPr>
              <a:t>i</a:t>
            </a:r>
            <a:r>
              <a:rPr sz="1600" spc="-25" dirty="0">
                <a:solidFill>
                  <a:srgbClr val="404040"/>
                </a:solidFill>
                <a:latin typeface="Calibri"/>
                <a:cs typeface="Calibri"/>
              </a:rPr>
              <a:t>c</a:t>
            </a:r>
            <a:r>
              <a:rPr sz="1600" spc="-20" dirty="0">
                <a:solidFill>
                  <a:srgbClr val="404040"/>
                </a:solidFill>
                <a:latin typeface="Calibri"/>
                <a:cs typeface="Calibri"/>
              </a:rPr>
              <a:t>a</a:t>
            </a:r>
            <a:r>
              <a:rPr sz="1600" spc="-5" dirty="0">
                <a:solidFill>
                  <a:srgbClr val="404040"/>
                </a:solidFill>
                <a:latin typeface="Calibri"/>
                <a:cs typeface="Calibri"/>
              </a:rPr>
              <a:t>ti</a:t>
            </a:r>
            <a:r>
              <a:rPr sz="1600" spc="-15" dirty="0">
                <a:solidFill>
                  <a:srgbClr val="404040"/>
                </a:solidFill>
                <a:latin typeface="Calibri"/>
                <a:cs typeface="Calibri"/>
              </a:rPr>
              <a:t>on</a:t>
            </a:r>
            <a:r>
              <a:rPr sz="1600" spc="-10" dirty="0">
                <a:solidFill>
                  <a:srgbClr val="404040"/>
                </a:solidFill>
                <a:latin typeface="Calibri"/>
                <a:cs typeface="Calibri"/>
              </a:rPr>
              <a:t>s</a:t>
            </a:r>
            <a:r>
              <a:rPr sz="1600" spc="-25" dirty="0">
                <a:solidFill>
                  <a:srgbClr val="404040"/>
                </a:solidFill>
                <a:latin typeface="Calibri"/>
                <a:cs typeface="Calibri"/>
              </a:rPr>
              <a:t> </a:t>
            </a:r>
            <a:r>
              <a:rPr sz="1600" spc="-10" dirty="0">
                <a:solidFill>
                  <a:srgbClr val="404040"/>
                </a:solidFill>
                <a:latin typeface="Calibri"/>
                <a:cs typeface="Calibri"/>
              </a:rPr>
              <a:t>(</a:t>
            </a:r>
            <a:r>
              <a:rPr sz="1600" spc="-25" dirty="0">
                <a:solidFill>
                  <a:srgbClr val="404040"/>
                </a:solidFill>
                <a:latin typeface="Calibri"/>
                <a:cs typeface="Calibri"/>
              </a:rPr>
              <a:t>T</a:t>
            </a:r>
            <a:r>
              <a:rPr sz="1600" spc="-15" dirty="0">
                <a:solidFill>
                  <a:srgbClr val="404040"/>
                </a:solidFill>
                <a:latin typeface="Calibri"/>
                <a:cs typeface="Calibri"/>
              </a:rPr>
              <a:t>S</a:t>
            </a:r>
            <a:r>
              <a:rPr sz="1600" spc="-5" dirty="0">
                <a:solidFill>
                  <a:srgbClr val="404040"/>
                </a:solidFill>
                <a:latin typeface="Calibri"/>
                <a:cs typeface="Calibri"/>
              </a:rPr>
              <a:t>)</a:t>
            </a:r>
            <a:r>
              <a:rPr sz="1600" spc="15" dirty="0">
                <a:solidFill>
                  <a:srgbClr val="404040"/>
                </a:solidFill>
                <a:latin typeface="Calibri"/>
                <a:cs typeface="Calibri"/>
              </a:rPr>
              <a:t> </a:t>
            </a:r>
            <a:r>
              <a:rPr sz="1600" spc="-10" dirty="0">
                <a:solidFill>
                  <a:srgbClr val="404040"/>
                </a:solidFill>
                <a:latin typeface="Calibri"/>
                <a:cs typeface="Calibri"/>
              </a:rPr>
              <a:t>and</a:t>
            </a:r>
            <a:r>
              <a:rPr sz="1600" spc="-5" dirty="0">
                <a:solidFill>
                  <a:srgbClr val="404040"/>
                </a:solidFill>
                <a:latin typeface="Calibri"/>
                <a:cs typeface="Calibri"/>
              </a:rPr>
              <a:t> </a:t>
            </a:r>
            <a:r>
              <a:rPr sz="1600" spc="-155" dirty="0">
                <a:solidFill>
                  <a:srgbClr val="404040"/>
                </a:solidFill>
                <a:latin typeface="Calibri"/>
                <a:cs typeface="Calibri"/>
              </a:rPr>
              <a:t>T</a:t>
            </a:r>
            <a:r>
              <a:rPr sz="1600" spc="-10" dirty="0">
                <a:solidFill>
                  <a:srgbClr val="404040"/>
                </a:solidFill>
                <a:latin typeface="Calibri"/>
                <a:cs typeface="Calibri"/>
              </a:rPr>
              <a:t>e</a:t>
            </a:r>
            <a:r>
              <a:rPr sz="1600" spc="-20" dirty="0">
                <a:solidFill>
                  <a:srgbClr val="404040"/>
                </a:solidFill>
                <a:latin typeface="Calibri"/>
                <a:cs typeface="Calibri"/>
              </a:rPr>
              <a:t>c</a:t>
            </a:r>
            <a:r>
              <a:rPr sz="1600" spc="-15" dirty="0">
                <a:solidFill>
                  <a:srgbClr val="404040"/>
                </a:solidFill>
                <a:latin typeface="Calibri"/>
                <a:cs typeface="Calibri"/>
              </a:rPr>
              <a:t>hn</a:t>
            </a:r>
            <a:r>
              <a:rPr sz="1600" dirty="0">
                <a:solidFill>
                  <a:srgbClr val="404040"/>
                </a:solidFill>
                <a:latin typeface="Calibri"/>
                <a:cs typeface="Calibri"/>
              </a:rPr>
              <a:t>i</a:t>
            </a:r>
            <a:r>
              <a:rPr sz="1600" spc="-25" dirty="0">
                <a:solidFill>
                  <a:srgbClr val="404040"/>
                </a:solidFill>
                <a:latin typeface="Calibri"/>
                <a:cs typeface="Calibri"/>
              </a:rPr>
              <a:t>c</a:t>
            </a:r>
            <a:r>
              <a:rPr sz="1600" spc="-10" dirty="0">
                <a:solidFill>
                  <a:srgbClr val="404040"/>
                </a:solidFill>
                <a:latin typeface="Calibri"/>
                <a:cs typeface="Calibri"/>
              </a:rPr>
              <a:t>al </a:t>
            </a:r>
            <a:r>
              <a:rPr sz="1600" spc="-40" dirty="0">
                <a:solidFill>
                  <a:srgbClr val="404040"/>
                </a:solidFill>
                <a:latin typeface="Calibri"/>
                <a:cs typeface="Calibri"/>
              </a:rPr>
              <a:t>R</a:t>
            </a:r>
            <a:r>
              <a:rPr sz="1600" spc="-10" dirty="0">
                <a:solidFill>
                  <a:srgbClr val="404040"/>
                </a:solidFill>
                <a:latin typeface="Calibri"/>
                <a:cs typeface="Calibri"/>
              </a:rPr>
              <a:t>epo</a:t>
            </a:r>
            <a:r>
              <a:rPr sz="1600" spc="-20" dirty="0">
                <a:solidFill>
                  <a:srgbClr val="404040"/>
                </a:solidFill>
                <a:latin typeface="Calibri"/>
                <a:cs typeface="Calibri"/>
              </a:rPr>
              <a:t>r</a:t>
            </a:r>
            <a:r>
              <a:rPr sz="1600" spc="-10" dirty="0">
                <a:solidFill>
                  <a:srgbClr val="404040"/>
                </a:solidFill>
                <a:latin typeface="Calibri"/>
                <a:cs typeface="Calibri"/>
              </a:rPr>
              <a:t>ts</a:t>
            </a:r>
            <a:r>
              <a:rPr sz="1600" spc="20" dirty="0">
                <a:solidFill>
                  <a:srgbClr val="404040"/>
                </a:solidFill>
                <a:latin typeface="Calibri"/>
                <a:cs typeface="Calibri"/>
              </a:rPr>
              <a:t> </a:t>
            </a:r>
            <a:r>
              <a:rPr sz="1600" spc="-15" dirty="0">
                <a:solidFill>
                  <a:srgbClr val="404040"/>
                </a:solidFill>
                <a:latin typeface="Calibri"/>
                <a:cs typeface="Calibri"/>
              </a:rPr>
              <a:t>(TR)</a:t>
            </a:r>
            <a:r>
              <a:rPr sz="1600" spc="-5" dirty="0">
                <a:solidFill>
                  <a:srgbClr val="404040"/>
                </a:solidFill>
                <a:latin typeface="Calibri"/>
                <a:cs typeface="Calibri"/>
              </a:rPr>
              <a:t>:</a:t>
            </a:r>
            <a:endParaRPr sz="1600">
              <a:latin typeface="Calibri"/>
              <a:cs typeface="Calibri"/>
            </a:endParaRPr>
          </a:p>
        </p:txBody>
      </p:sp>
      <p:sp>
        <p:nvSpPr>
          <p:cNvPr id="10" name="object 19">
            <a:extLst>
              <a:ext uri="{FF2B5EF4-FFF2-40B4-BE49-F238E27FC236}">
                <a16:creationId xmlns:a16="http://schemas.microsoft.com/office/drawing/2014/main" id="{58B032A2-2504-4DCD-BFDE-B22F6133171E}"/>
              </a:ext>
            </a:extLst>
          </p:cNvPr>
          <p:cNvSpPr txBox="1"/>
          <p:nvPr/>
        </p:nvSpPr>
        <p:spPr>
          <a:xfrm>
            <a:off x="5449437" y="2481779"/>
            <a:ext cx="3206115" cy="2974975"/>
          </a:xfrm>
          <a:prstGeom prst="rect">
            <a:avLst/>
          </a:prstGeom>
        </p:spPr>
        <p:txBody>
          <a:bodyPr vert="horz" wrap="square" lIns="0" tIns="0" rIns="0" bIns="0" rtlCol="0">
            <a:spAutoFit/>
          </a:bodyPr>
          <a:lstStyle/>
          <a:p>
            <a:pPr marL="299085" marR="174625" indent="-286385">
              <a:lnSpc>
                <a:spcPct val="100000"/>
              </a:lnSpc>
              <a:buClr>
                <a:srgbClr val="1F487C"/>
              </a:buClr>
              <a:buSzPct val="117857"/>
              <a:buFont typeface="Arial"/>
              <a:buChar char="•"/>
              <a:tabLst>
                <a:tab pos="299720" algn="l"/>
              </a:tabLst>
            </a:pPr>
            <a:r>
              <a:rPr sz="1400" spc="-15" dirty="0">
                <a:solidFill>
                  <a:srgbClr val="404040"/>
                </a:solidFill>
                <a:latin typeface="Calibri"/>
                <a:cs typeface="Calibri"/>
              </a:rPr>
              <a:t>T</a:t>
            </a:r>
            <a:r>
              <a:rPr sz="1400" spc="-5" dirty="0">
                <a:solidFill>
                  <a:srgbClr val="404040"/>
                </a:solidFill>
                <a:latin typeface="Calibri"/>
                <a:cs typeface="Calibri"/>
              </a:rPr>
              <a:t>S</a:t>
            </a:r>
            <a:r>
              <a:rPr sz="1400" dirty="0">
                <a:solidFill>
                  <a:srgbClr val="404040"/>
                </a:solidFill>
                <a:latin typeface="Calibri"/>
                <a:cs typeface="Calibri"/>
              </a:rPr>
              <a:t>:</a:t>
            </a:r>
            <a:r>
              <a:rPr sz="1400" spc="-5" dirty="0">
                <a:solidFill>
                  <a:srgbClr val="404040"/>
                </a:solidFill>
                <a:latin typeface="Calibri"/>
                <a:cs typeface="Calibri"/>
              </a:rPr>
              <a:t> Smart</a:t>
            </a:r>
            <a:r>
              <a:rPr sz="1400" spc="-10" dirty="0">
                <a:solidFill>
                  <a:srgbClr val="404040"/>
                </a:solidFill>
                <a:latin typeface="Calibri"/>
                <a:cs typeface="Calibri"/>
              </a:rPr>
              <a:t>B</a:t>
            </a:r>
            <a:r>
              <a:rPr sz="1400" dirty="0">
                <a:solidFill>
                  <a:srgbClr val="404040"/>
                </a:solidFill>
                <a:latin typeface="Calibri"/>
                <a:cs typeface="Calibri"/>
              </a:rPr>
              <a:t>AN</a:t>
            </a:r>
            <a:r>
              <a:rPr sz="1400" spc="-20" dirty="0">
                <a:solidFill>
                  <a:srgbClr val="404040"/>
                </a:solidFill>
                <a:latin typeface="Calibri"/>
                <a:cs typeface="Calibri"/>
              </a:rPr>
              <a:t> </a:t>
            </a:r>
            <a:r>
              <a:rPr sz="1400" dirty="0">
                <a:solidFill>
                  <a:srgbClr val="00AFEF"/>
                </a:solidFill>
                <a:latin typeface="Calibri"/>
                <a:cs typeface="Calibri"/>
              </a:rPr>
              <a:t>U</a:t>
            </a:r>
            <a:r>
              <a:rPr sz="1400" spc="-10" dirty="0">
                <a:solidFill>
                  <a:srgbClr val="00AFEF"/>
                </a:solidFill>
                <a:latin typeface="Calibri"/>
                <a:cs typeface="Calibri"/>
              </a:rPr>
              <a:t>n</a:t>
            </a:r>
            <a:r>
              <a:rPr sz="1400" dirty="0">
                <a:solidFill>
                  <a:srgbClr val="00AFEF"/>
                </a:solidFill>
                <a:latin typeface="Calibri"/>
                <a:cs typeface="Calibri"/>
              </a:rPr>
              <a:t>ified</a:t>
            </a:r>
            <a:r>
              <a:rPr sz="1400" spc="-15" dirty="0">
                <a:solidFill>
                  <a:srgbClr val="00AFEF"/>
                </a:solidFill>
                <a:latin typeface="Calibri"/>
                <a:cs typeface="Calibri"/>
              </a:rPr>
              <a:t> </a:t>
            </a:r>
            <a:r>
              <a:rPr sz="1400" spc="-10" dirty="0">
                <a:solidFill>
                  <a:srgbClr val="00AFEF"/>
                </a:solidFill>
                <a:latin typeface="Calibri"/>
                <a:cs typeface="Calibri"/>
              </a:rPr>
              <a:t>d</a:t>
            </a:r>
            <a:r>
              <a:rPr sz="1400" spc="-15" dirty="0">
                <a:solidFill>
                  <a:srgbClr val="00AFEF"/>
                </a:solidFill>
                <a:latin typeface="Calibri"/>
                <a:cs typeface="Calibri"/>
              </a:rPr>
              <a:t>at</a:t>
            </a:r>
            <a:r>
              <a:rPr sz="1400" dirty="0">
                <a:solidFill>
                  <a:srgbClr val="00AFEF"/>
                </a:solidFill>
                <a:latin typeface="Calibri"/>
                <a:cs typeface="Calibri"/>
              </a:rPr>
              <a:t>a </a:t>
            </a:r>
            <a:r>
              <a:rPr sz="1400" spc="-25" dirty="0">
                <a:solidFill>
                  <a:srgbClr val="00AFEF"/>
                </a:solidFill>
                <a:latin typeface="Calibri"/>
                <a:cs typeface="Calibri"/>
              </a:rPr>
              <a:t>r</a:t>
            </a:r>
            <a:r>
              <a:rPr sz="1400" spc="-5" dirty="0">
                <a:solidFill>
                  <a:srgbClr val="00AFEF"/>
                </a:solidFill>
                <a:latin typeface="Calibri"/>
                <a:cs typeface="Calibri"/>
              </a:rPr>
              <a:t>e</a:t>
            </a:r>
            <a:r>
              <a:rPr sz="1400" spc="-10" dirty="0">
                <a:solidFill>
                  <a:srgbClr val="00AFEF"/>
                </a:solidFill>
                <a:latin typeface="Calibri"/>
                <a:cs typeface="Calibri"/>
              </a:rPr>
              <a:t>p</a:t>
            </a:r>
            <a:r>
              <a:rPr sz="1400" spc="-25" dirty="0">
                <a:solidFill>
                  <a:srgbClr val="00AFEF"/>
                </a:solidFill>
                <a:latin typeface="Calibri"/>
                <a:cs typeface="Calibri"/>
              </a:rPr>
              <a:t>r</a:t>
            </a:r>
            <a:r>
              <a:rPr sz="1400" spc="-5" dirty="0">
                <a:solidFill>
                  <a:srgbClr val="00AFEF"/>
                </a:solidFill>
                <a:latin typeface="Calibri"/>
                <a:cs typeface="Calibri"/>
              </a:rPr>
              <a:t>ese</a:t>
            </a:r>
            <a:r>
              <a:rPr sz="1400" spc="-25" dirty="0">
                <a:solidFill>
                  <a:srgbClr val="00AFEF"/>
                </a:solidFill>
                <a:latin typeface="Calibri"/>
                <a:cs typeface="Calibri"/>
              </a:rPr>
              <a:t>n</a:t>
            </a:r>
            <a:r>
              <a:rPr sz="1400" spc="-20" dirty="0">
                <a:solidFill>
                  <a:srgbClr val="00AFEF"/>
                </a:solidFill>
                <a:latin typeface="Calibri"/>
                <a:cs typeface="Calibri"/>
              </a:rPr>
              <a:t>t</a:t>
            </a:r>
            <a:r>
              <a:rPr sz="1400" spc="-15" dirty="0">
                <a:solidFill>
                  <a:srgbClr val="00AFEF"/>
                </a:solidFill>
                <a:latin typeface="Calibri"/>
                <a:cs typeface="Calibri"/>
              </a:rPr>
              <a:t>a</a:t>
            </a:r>
            <a:r>
              <a:rPr sz="1400" dirty="0">
                <a:solidFill>
                  <a:srgbClr val="00AFEF"/>
                </a:solidFill>
                <a:latin typeface="Calibri"/>
                <a:cs typeface="Calibri"/>
              </a:rPr>
              <a:t>tion</a:t>
            </a:r>
            <a:r>
              <a:rPr sz="1400" spc="20" dirty="0">
                <a:solidFill>
                  <a:srgbClr val="00AFEF"/>
                </a:solidFill>
                <a:latin typeface="Calibri"/>
                <a:cs typeface="Calibri"/>
              </a:rPr>
              <a:t> </a:t>
            </a:r>
            <a:r>
              <a:rPr sz="1400" spc="-25" dirty="0">
                <a:solidFill>
                  <a:srgbClr val="00AFEF"/>
                </a:solidFill>
                <a:latin typeface="Calibri"/>
                <a:cs typeface="Calibri"/>
              </a:rPr>
              <a:t>f</a:t>
            </a:r>
            <a:r>
              <a:rPr sz="1400" spc="-5" dirty="0">
                <a:solidFill>
                  <a:srgbClr val="00AFEF"/>
                </a:solidFill>
                <a:latin typeface="Calibri"/>
                <a:cs typeface="Calibri"/>
              </a:rPr>
              <a:t>orm</a:t>
            </a:r>
            <a:r>
              <a:rPr sz="1400" spc="-20" dirty="0">
                <a:solidFill>
                  <a:srgbClr val="00AFEF"/>
                </a:solidFill>
                <a:latin typeface="Calibri"/>
                <a:cs typeface="Calibri"/>
              </a:rPr>
              <a:t>a</a:t>
            </a:r>
            <a:r>
              <a:rPr sz="1400" dirty="0">
                <a:solidFill>
                  <a:srgbClr val="00AFEF"/>
                </a:solidFill>
                <a:latin typeface="Calibri"/>
                <a:cs typeface="Calibri"/>
              </a:rPr>
              <a:t>ts,</a:t>
            </a:r>
            <a:r>
              <a:rPr sz="1400" spc="-35" dirty="0">
                <a:solidFill>
                  <a:srgbClr val="00AFEF"/>
                </a:solidFill>
                <a:latin typeface="Calibri"/>
                <a:cs typeface="Calibri"/>
              </a:rPr>
              <a:t> </a:t>
            </a:r>
            <a:r>
              <a:rPr sz="1400" spc="-5" dirty="0">
                <a:solidFill>
                  <a:srgbClr val="00AFEF"/>
                </a:solidFill>
                <a:latin typeface="Calibri"/>
                <a:cs typeface="Calibri"/>
              </a:rPr>
              <a:t>se</a:t>
            </a:r>
            <a:r>
              <a:rPr sz="1400" spc="-10" dirty="0">
                <a:solidFill>
                  <a:srgbClr val="00AFEF"/>
                </a:solidFill>
                <a:latin typeface="Calibri"/>
                <a:cs typeface="Calibri"/>
              </a:rPr>
              <a:t>m</a:t>
            </a:r>
            <a:r>
              <a:rPr sz="1400" dirty="0">
                <a:solidFill>
                  <a:srgbClr val="00AFEF"/>
                </a:solidFill>
                <a:latin typeface="Calibri"/>
                <a:cs typeface="Calibri"/>
              </a:rPr>
              <a:t>a</a:t>
            </a:r>
            <a:r>
              <a:rPr sz="1400" spc="-25" dirty="0">
                <a:solidFill>
                  <a:srgbClr val="00AFEF"/>
                </a:solidFill>
                <a:latin typeface="Calibri"/>
                <a:cs typeface="Calibri"/>
              </a:rPr>
              <a:t>n</a:t>
            </a:r>
            <a:r>
              <a:rPr sz="1400" dirty="0">
                <a:solidFill>
                  <a:srgbClr val="00AFEF"/>
                </a:solidFill>
                <a:latin typeface="Calibri"/>
                <a:cs typeface="Calibri"/>
              </a:rPr>
              <a:t>tic</a:t>
            </a:r>
            <a:r>
              <a:rPr sz="1400" spc="5" dirty="0">
                <a:solidFill>
                  <a:srgbClr val="00AFEF"/>
                </a:solidFill>
                <a:latin typeface="Calibri"/>
                <a:cs typeface="Calibri"/>
              </a:rPr>
              <a:t> </a:t>
            </a:r>
            <a:r>
              <a:rPr sz="1400" dirty="0">
                <a:solidFill>
                  <a:srgbClr val="00AFEF"/>
                </a:solidFill>
                <a:latin typeface="Calibri"/>
                <a:cs typeface="Calibri"/>
              </a:rPr>
              <a:t>a</a:t>
            </a:r>
            <a:r>
              <a:rPr sz="1400" spc="-10" dirty="0">
                <a:solidFill>
                  <a:srgbClr val="00AFEF"/>
                </a:solidFill>
                <a:latin typeface="Calibri"/>
                <a:cs typeface="Calibri"/>
              </a:rPr>
              <a:t>n</a:t>
            </a:r>
            <a:r>
              <a:rPr sz="1400" dirty="0">
                <a:solidFill>
                  <a:srgbClr val="00AFEF"/>
                </a:solidFill>
                <a:latin typeface="Calibri"/>
                <a:cs typeface="Calibri"/>
              </a:rPr>
              <a:t>d </a:t>
            </a:r>
            <a:r>
              <a:rPr sz="1400" spc="-5" dirty="0">
                <a:solidFill>
                  <a:srgbClr val="00AFEF"/>
                </a:solidFill>
                <a:latin typeface="Calibri"/>
                <a:cs typeface="Calibri"/>
              </a:rPr>
              <a:t>ope</a:t>
            </a:r>
            <a:r>
              <a:rPr sz="1400" dirty="0">
                <a:solidFill>
                  <a:srgbClr val="00AFEF"/>
                </a:solidFill>
                <a:latin typeface="Calibri"/>
                <a:cs typeface="Calibri"/>
              </a:rPr>
              <a:t>n</a:t>
            </a:r>
            <a:r>
              <a:rPr sz="1400" spc="-5" dirty="0">
                <a:solidFill>
                  <a:srgbClr val="00AFEF"/>
                </a:solidFill>
                <a:latin typeface="Calibri"/>
                <a:cs typeface="Calibri"/>
              </a:rPr>
              <a:t> </a:t>
            </a:r>
            <a:r>
              <a:rPr sz="1400" spc="-10" dirty="0">
                <a:solidFill>
                  <a:srgbClr val="00AFEF"/>
                </a:solidFill>
                <a:latin typeface="Calibri"/>
                <a:cs typeface="Calibri"/>
              </a:rPr>
              <a:t>d</a:t>
            </a:r>
            <a:r>
              <a:rPr sz="1400" spc="-15" dirty="0">
                <a:solidFill>
                  <a:srgbClr val="00AFEF"/>
                </a:solidFill>
                <a:latin typeface="Calibri"/>
                <a:cs typeface="Calibri"/>
              </a:rPr>
              <a:t>at</a:t>
            </a:r>
            <a:r>
              <a:rPr sz="1400" dirty="0">
                <a:solidFill>
                  <a:srgbClr val="00AFEF"/>
                </a:solidFill>
                <a:latin typeface="Calibri"/>
                <a:cs typeface="Calibri"/>
              </a:rPr>
              <a:t>a</a:t>
            </a:r>
            <a:r>
              <a:rPr sz="1400" spc="5" dirty="0">
                <a:solidFill>
                  <a:srgbClr val="00AFEF"/>
                </a:solidFill>
                <a:latin typeface="Calibri"/>
                <a:cs typeface="Calibri"/>
              </a:rPr>
              <a:t> </a:t>
            </a:r>
            <a:r>
              <a:rPr sz="1400" spc="-10" dirty="0">
                <a:solidFill>
                  <a:srgbClr val="00AFEF"/>
                </a:solidFill>
                <a:latin typeface="Calibri"/>
                <a:cs typeface="Calibri"/>
              </a:rPr>
              <a:t>m</a:t>
            </a:r>
            <a:r>
              <a:rPr sz="1400" spc="-5" dirty="0">
                <a:solidFill>
                  <a:srgbClr val="00AFEF"/>
                </a:solidFill>
                <a:latin typeface="Calibri"/>
                <a:cs typeface="Calibri"/>
              </a:rPr>
              <a:t>odel</a:t>
            </a:r>
            <a:endParaRPr sz="1400">
              <a:latin typeface="Calibri"/>
              <a:cs typeface="Calibri"/>
            </a:endParaRPr>
          </a:p>
          <a:p>
            <a:pPr marL="299085" marR="99695" indent="-286385">
              <a:lnSpc>
                <a:spcPct val="100000"/>
              </a:lnSpc>
              <a:spcBef>
                <a:spcPts val="335"/>
              </a:spcBef>
              <a:buClr>
                <a:srgbClr val="1F487C"/>
              </a:buClr>
              <a:buSzPct val="117857"/>
              <a:buFont typeface="Arial"/>
              <a:buChar char="•"/>
              <a:tabLst>
                <a:tab pos="299720" algn="l"/>
              </a:tabLst>
            </a:pPr>
            <a:r>
              <a:rPr sz="1400" spc="-15" dirty="0">
                <a:solidFill>
                  <a:srgbClr val="404040"/>
                </a:solidFill>
                <a:latin typeface="Calibri"/>
                <a:cs typeface="Calibri"/>
              </a:rPr>
              <a:t>T</a:t>
            </a:r>
            <a:r>
              <a:rPr sz="1400" spc="-5" dirty="0">
                <a:solidFill>
                  <a:srgbClr val="404040"/>
                </a:solidFill>
                <a:latin typeface="Calibri"/>
                <a:cs typeface="Calibri"/>
              </a:rPr>
              <a:t>S</a:t>
            </a:r>
            <a:r>
              <a:rPr sz="1400" dirty="0">
                <a:solidFill>
                  <a:srgbClr val="404040"/>
                </a:solidFill>
                <a:latin typeface="Calibri"/>
                <a:cs typeface="Calibri"/>
              </a:rPr>
              <a:t>:</a:t>
            </a:r>
            <a:r>
              <a:rPr sz="1400" spc="-5" dirty="0">
                <a:solidFill>
                  <a:srgbClr val="404040"/>
                </a:solidFill>
                <a:latin typeface="Calibri"/>
                <a:cs typeface="Calibri"/>
              </a:rPr>
              <a:t> Smart</a:t>
            </a:r>
            <a:r>
              <a:rPr sz="1400" spc="-10" dirty="0">
                <a:solidFill>
                  <a:srgbClr val="404040"/>
                </a:solidFill>
                <a:latin typeface="Calibri"/>
                <a:cs typeface="Calibri"/>
              </a:rPr>
              <a:t>B</a:t>
            </a:r>
            <a:r>
              <a:rPr sz="1400" dirty="0">
                <a:solidFill>
                  <a:srgbClr val="404040"/>
                </a:solidFill>
                <a:latin typeface="Calibri"/>
                <a:cs typeface="Calibri"/>
              </a:rPr>
              <a:t>AN</a:t>
            </a:r>
            <a:r>
              <a:rPr sz="1400" spc="-20" dirty="0">
                <a:solidFill>
                  <a:srgbClr val="404040"/>
                </a:solidFill>
                <a:latin typeface="Calibri"/>
                <a:cs typeface="Calibri"/>
              </a:rPr>
              <a:t> </a:t>
            </a:r>
            <a:r>
              <a:rPr sz="1400" spc="-5" dirty="0">
                <a:solidFill>
                  <a:srgbClr val="00AFEF"/>
                </a:solidFill>
                <a:latin typeface="Calibri"/>
                <a:cs typeface="Calibri"/>
              </a:rPr>
              <a:t>D</a:t>
            </a:r>
            <a:r>
              <a:rPr sz="1400" spc="-15" dirty="0">
                <a:solidFill>
                  <a:srgbClr val="00AFEF"/>
                </a:solidFill>
                <a:latin typeface="Calibri"/>
                <a:cs typeface="Calibri"/>
              </a:rPr>
              <a:t>at</a:t>
            </a:r>
            <a:r>
              <a:rPr sz="1400" dirty="0">
                <a:solidFill>
                  <a:srgbClr val="00AFEF"/>
                </a:solidFill>
                <a:latin typeface="Calibri"/>
                <a:cs typeface="Calibri"/>
              </a:rPr>
              <a:t>a</a:t>
            </a:r>
            <a:r>
              <a:rPr sz="1400" spc="-5" dirty="0">
                <a:solidFill>
                  <a:srgbClr val="00AFEF"/>
                </a:solidFill>
                <a:latin typeface="Calibri"/>
                <a:cs typeface="Calibri"/>
              </a:rPr>
              <a:t> </a:t>
            </a:r>
            <a:r>
              <a:rPr sz="1400" spc="-25" dirty="0">
                <a:solidFill>
                  <a:srgbClr val="00AFEF"/>
                </a:solidFill>
                <a:latin typeface="Calibri"/>
                <a:cs typeface="Calibri"/>
              </a:rPr>
              <a:t>r</a:t>
            </a:r>
            <a:r>
              <a:rPr sz="1400" dirty="0">
                <a:solidFill>
                  <a:srgbClr val="00AFEF"/>
                </a:solidFill>
                <a:latin typeface="Calibri"/>
                <a:cs typeface="Calibri"/>
              </a:rPr>
              <a:t>e</a:t>
            </a:r>
            <a:r>
              <a:rPr sz="1400" spc="-10" dirty="0">
                <a:solidFill>
                  <a:srgbClr val="00AFEF"/>
                </a:solidFill>
                <a:latin typeface="Calibri"/>
                <a:cs typeface="Calibri"/>
              </a:rPr>
              <a:t>p</a:t>
            </a:r>
            <a:r>
              <a:rPr sz="1400" spc="-25" dirty="0">
                <a:solidFill>
                  <a:srgbClr val="00AFEF"/>
                </a:solidFill>
                <a:latin typeface="Calibri"/>
                <a:cs typeface="Calibri"/>
              </a:rPr>
              <a:t>r</a:t>
            </a:r>
            <a:r>
              <a:rPr sz="1400" dirty="0">
                <a:solidFill>
                  <a:srgbClr val="00AFEF"/>
                </a:solidFill>
                <a:latin typeface="Calibri"/>
                <a:cs typeface="Calibri"/>
              </a:rPr>
              <a:t>ese</a:t>
            </a:r>
            <a:r>
              <a:rPr sz="1400" spc="-25" dirty="0">
                <a:solidFill>
                  <a:srgbClr val="00AFEF"/>
                </a:solidFill>
                <a:latin typeface="Calibri"/>
                <a:cs typeface="Calibri"/>
              </a:rPr>
              <a:t>n</a:t>
            </a:r>
            <a:r>
              <a:rPr sz="1400" spc="-15" dirty="0">
                <a:solidFill>
                  <a:srgbClr val="00AFEF"/>
                </a:solidFill>
                <a:latin typeface="Calibri"/>
                <a:cs typeface="Calibri"/>
              </a:rPr>
              <a:t>ta</a:t>
            </a:r>
            <a:r>
              <a:rPr sz="1400" dirty="0">
                <a:solidFill>
                  <a:srgbClr val="00AFEF"/>
                </a:solidFill>
                <a:latin typeface="Calibri"/>
                <a:cs typeface="Calibri"/>
              </a:rPr>
              <a:t>tion</a:t>
            </a:r>
            <a:r>
              <a:rPr sz="1400" spc="25" dirty="0">
                <a:solidFill>
                  <a:srgbClr val="00AFEF"/>
                </a:solidFill>
                <a:latin typeface="Calibri"/>
                <a:cs typeface="Calibri"/>
              </a:rPr>
              <a:t> </a:t>
            </a:r>
            <a:r>
              <a:rPr sz="1400" dirty="0">
                <a:solidFill>
                  <a:srgbClr val="00AFEF"/>
                </a:solidFill>
                <a:latin typeface="Calibri"/>
                <a:cs typeface="Calibri"/>
              </a:rPr>
              <a:t>a</a:t>
            </a:r>
            <a:r>
              <a:rPr sz="1400" spc="-10" dirty="0">
                <a:solidFill>
                  <a:srgbClr val="00AFEF"/>
                </a:solidFill>
                <a:latin typeface="Calibri"/>
                <a:cs typeface="Calibri"/>
              </a:rPr>
              <a:t>n</a:t>
            </a:r>
            <a:r>
              <a:rPr sz="1400" dirty="0">
                <a:solidFill>
                  <a:srgbClr val="00AFEF"/>
                </a:solidFill>
                <a:latin typeface="Calibri"/>
                <a:cs typeface="Calibri"/>
              </a:rPr>
              <a:t>d t</a:t>
            </a:r>
            <a:r>
              <a:rPr sz="1400" spc="-25" dirty="0">
                <a:solidFill>
                  <a:srgbClr val="00AFEF"/>
                </a:solidFill>
                <a:latin typeface="Calibri"/>
                <a:cs typeface="Calibri"/>
              </a:rPr>
              <a:t>r</a:t>
            </a:r>
            <a:r>
              <a:rPr sz="1400" dirty="0">
                <a:solidFill>
                  <a:srgbClr val="00AFEF"/>
                </a:solidFill>
                <a:latin typeface="Calibri"/>
                <a:cs typeface="Calibri"/>
              </a:rPr>
              <a:t>a</a:t>
            </a:r>
            <a:r>
              <a:rPr sz="1400" spc="-10" dirty="0">
                <a:solidFill>
                  <a:srgbClr val="00AFEF"/>
                </a:solidFill>
                <a:latin typeface="Calibri"/>
                <a:cs typeface="Calibri"/>
              </a:rPr>
              <a:t>ns</a:t>
            </a:r>
            <a:r>
              <a:rPr sz="1400" spc="-35" dirty="0">
                <a:solidFill>
                  <a:srgbClr val="00AFEF"/>
                </a:solidFill>
                <a:latin typeface="Calibri"/>
                <a:cs typeface="Calibri"/>
              </a:rPr>
              <a:t>f</a:t>
            </a:r>
            <a:r>
              <a:rPr sz="1400" dirty="0">
                <a:solidFill>
                  <a:srgbClr val="00AFEF"/>
                </a:solidFill>
                <a:latin typeface="Calibri"/>
                <a:cs typeface="Calibri"/>
              </a:rPr>
              <a:t>e</a:t>
            </a:r>
            <a:r>
              <a:rPr sz="1400" spc="-125" dirty="0">
                <a:solidFill>
                  <a:srgbClr val="00AFEF"/>
                </a:solidFill>
                <a:latin typeface="Calibri"/>
                <a:cs typeface="Calibri"/>
              </a:rPr>
              <a:t>r</a:t>
            </a:r>
            <a:r>
              <a:rPr sz="1400" dirty="0">
                <a:solidFill>
                  <a:srgbClr val="00AFEF"/>
                </a:solidFill>
                <a:latin typeface="Calibri"/>
                <a:cs typeface="Calibri"/>
              </a:rPr>
              <a:t>,</a:t>
            </a:r>
            <a:r>
              <a:rPr sz="1400" spc="-10" dirty="0">
                <a:solidFill>
                  <a:srgbClr val="00AFEF"/>
                </a:solidFill>
                <a:latin typeface="Calibri"/>
                <a:cs typeface="Calibri"/>
              </a:rPr>
              <a:t> </a:t>
            </a:r>
            <a:r>
              <a:rPr sz="1400" spc="-5" dirty="0">
                <a:solidFill>
                  <a:srgbClr val="00AFEF"/>
                </a:solidFill>
                <a:latin typeface="Calibri"/>
                <a:cs typeface="Calibri"/>
              </a:rPr>
              <a:t>se</a:t>
            </a:r>
            <a:r>
              <a:rPr sz="1400" spc="10" dirty="0">
                <a:solidFill>
                  <a:srgbClr val="00AFEF"/>
                </a:solidFill>
                <a:latin typeface="Calibri"/>
                <a:cs typeface="Calibri"/>
              </a:rPr>
              <a:t>r</a:t>
            </a:r>
            <a:r>
              <a:rPr sz="1400" dirty="0">
                <a:solidFill>
                  <a:srgbClr val="00AFEF"/>
                </a:solidFill>
                <a:latin typeface="Calibri"/>
                <a:cs typeface="Calibri"/>
              </a:rPr>
              <a:t>vice</a:t>
            </a:r>
            <a:r>
              <a:rPr sz="1400" spc="-15" dirty="0">
                <a:solidFill>
                  <a:srgbClr val="00AFEF"/>
                </a:solidFill>
                <a:latin typeface="Calibri"/>
                <a:cs typeface="Calibri"/>
              </a:rPr>
              <a:t> </a:t>
            </a:r>
            <a:r>
              <a:rPr sz="1400" dirty="0">
                <a:solidFill>
                  <a:srgbClr val="00AFEF"/>
                </a:solidFill>
                <a:latin typeface="Calibri"/>
                <a:cs typeface="Calibri"/>
              </a:rPr>
              <a:t>a</a:t>
            </a:r>
            <a:r>
              <a:rPr sz="1400" spc="-10" dirty="0">
                <a:solidFill>
                  <a:srgbClr val="00AFEF"/>
                </a:solidFill>
                <a:latin typeface="Calibri"/>
                <a:cs typeface="Calibri"/>
              </a:rPr>
              <a:t>n</a:t>
            </a:r>
            <a:r>
              <a:rPr sz="1400" dirty="0">
                <a:solidFill>
                  <a:srgbClr val="00AFEF"/>
                </a:solidFill>
                <a:latin typeface="Calibri"/>
                <a:cs typeface="Calibri"/>
              </a:rPr>
              <a:t>d</a:t>
            </a:r>
            <a:r>
              <a:rPr sz="1400" spc="10" dirty="0">
                <a:solidFill>
                  <a:srgbClr val="00AFEF"/>
                </a:solidFill>
                <a:latin typeface="Calibri"/>
                <a:cs typeface="Calibri"/>
              </a:rPr>
              <a:t> </a:t>
            </a:r>
            <a:r>
              <a:rPr sz="1400" dirty="0">
                <a:solidFill>
                  <a:srgbClr val="00AFEF"/>
                </a:solidFill>
                <a:latin typeface="Calibri"/>
                <a:cs typeface="Calibri"/>
              </a:rPr>
              <a:t>a</a:t>
            </a:r>
            <a:r>
              <a:rPr sz="1400" spc="-10" dirty="0">
                <a:solidFill>
                  <a:srgbClr val="00AFEF"/>
                </a:solidFill>
                <a:latin typeface="Calibri"/>
                <a:cs typeface="Calibri"/>
              </a:rPr>
              <a:t>pp</a:t>
            </a:r>
            <a:r>
              <a:rPr sz="1400" dirty="0">
                <a:solidFill>
                  <a:srgbClr val="00AFEF"/>
                </a:solidFill>
                <a:latin typeface="Calibri"/>
                <a:cs typeface="Calibri"/>
              </a:rPr>
              <a:t>li</a:t>
            </a:r>
            <a:r>
              <a:rPr sz="1400" spc="-20" dirty="0">
                <a:solidFill>
                  <a:srgbClr val="00AFEF"/>
                </a:solidFill>
                <a:latin typeface="Calibri"/>
                <a:cs typeface="Calibri"/>
              </a:rPr>
              <a:t>c</a:t>
            </a:r>
            <a:r>
              <a:rPr sz="1400" spc="-15" dirty="0">
                <a:solidFill>
                  <a:srgbClr val="00AFEF"/>
                </a:solidFill>
                <a:latin typeface="Calibri"/>
                <a:cs typeface="Calibri"/>
              </a:rPr>
              <a:t>a</a:t>
            </a:r>
            <a:r>
              <a:rPr sz="1400" dirty="0">
                <a:solidFill>
                  <a:srgbClr val="00AFEF"/>
                </a:solidFill>
                <a:latin typeface="Calibri"/>
                <a:cs typeface="Calibri"/>
              </a:rPr>
              <a:t>tion; </a:t>
            </a:r>
            <a:r>
              <a:rPr sz="1400" spc="-10" dirty="0">
                <a:solidFill>
                  <a:srgbClr val="00AFEF"/>
                </a:solidFill>
                <a:latin typeface="Calibri"/>
                <a:cs typeface="Calibri"/>
              </a:rPr>
              <a:t>s</a:t>
            </a:r>
            <a:r>
              <a:rPr sz="1400" spc="-15" dirty="0">
                <a:solidFill>
                  <a:srgbClr val="00AFEF"/>
                </a:solidFill>
                <a:latin typeface="Calibri"/>
                <a:cs typeface="Calibri"/>
              </a:rPr>
              <a:t>t</a:t>
            </a:r>
            <a:r>
              <a:rPr sz="1400" dirty="0">
                <a:solidFill>
                  <a:srgbClr val="00AFEF"/>
                </a:solidFill>
                <a:latin typeface="Calibri"/>
                <a:cs typeface="Calibri"/>
              </a:rPr>
              <a:t>a</a:t>
            </a:r>
            <a:r>
              <a:rPr sz="1400" spc="-10" dirty="0">
                <a:solidFill>
                  <a:srgbClr val="00AFEF"/>
                </a:solidFill>
                <a:latin typeface="Calibri"/>
                <a:cs typeface="Calibri"/>
              </a:rPr>
              <a:t>nd</a:t>
            </a:r>
            <a:r>
              <a:rPr sz="1400" dirty="0">
                <a:solidFill>
                  <a:srgbClr val="00AFEF"/>
                </a:solidFill>
                <a:latin typeface="Calibri"/>
                <a:cs typeface="Calibri"/>
              </a:rPr>
              <a:t>a</a:t>
            </a:r>
            <a:r>
              <a:rPr sz="1400" spc="-25" dirty="0">
                <a:solidFill>
                  <a:srgbClr val="00AFEF"/>
                </a:solidFill>
                <a:latin typeface="Calibri"/>
                <a:cs typeface="Calibri"/>
              </a:rPr>
              <a:t>r</a:t>
            </a:r>
            <a:r>
              <a:rPr sz="1400" spc="-10" dirty="0">
                <a:solidFill>
                  <a:srgbClr val="00AFEF"/>
                </a:solidFill>
                <a:latin typeface="Calibri"/>
                <a:cs typeface="Calibri"/>
              </a:rPr>
              <a:t>d</a:t>
            </a:r>
            <a:r>
              <a:rPr sz="1400" dirty="0">
                <a:solidFill>
                  <a:srgbClr val="00AFEF"/>
                </a:solidFill>
                <a:latin typeface="Calibri"/>
                <a:cs typeface="Calibri"/>
              </a:rPr>
              <a:t>i</a:t>
            </a:r>
            <a:r>
              <a:rPr sz="1400" spc="-40" dirty="0">
                <a:solidFill>
                  <a:srgbClr val="00AFEF"/>
                </a:solidFill>
                <a:latin typeface="Calibri"/>
                <a:cs typeface="Calibri"/>
              </a:rPr>
              <a:t>z</a:t>
            </a:r>
            <a:r>
              <a:rPr sz="1400" dirty="0">
                <a:solidFill>
                  <a:srgbClr val="00AFEF"/>
                </a:solidFill>
                <a:latin typeface="Calibri"/>
                <a:cs typeface="Calibri"/>
              </a:rPr>
              <a:t>ed</a:t>
            </a:r>
            <a:r>
              <a:rPr sz="1400" spc="20" dirty="0">
                <a:solidFill>
                  <a:srgbClr val="00AFEF"/>
                </a:solidFill>
                <a:latin typeface="Calibri"/>
                <a:cs typeface="Calibri"/>
              </a:rPr>
              <a:t> </a:t>
            </a:r>
            <a:r>
              <a:rPr sz="1400" dirty="0">
                <a:solidFill>
                  <a:srgbClr val="00AFEF"/>
                </a:solidFill>
                <a:latin typeface="Calibri"/>
                <a:cs typeface="Calibri"/>
              </a:rPr>
              <a:t>i</a:t>
            </a:r>
            <a:r>
              <a:rPr sz="1400" spc="-20" dirty="0">
                <a:solidFill>
                  <a:srgbClr val="00AFEF"/>
                </a:solidFill>
                <a:latin typeface="Calibri"/>
                <a:cs typeface="Calibri"/>
              </a:rPr>
              <a:t>n</a:t>
            </a:r>
            <a:r>
              <a:rPr sz="1400" spc="-15" dirty="0">
                <a:solidFill>
                  <a:srgbClr val="00AFEF"/>
                </a:solidFill>
                <a:latin typeface="Calibri"/>
                <a:cs typeface="Calibri"/>
              </a:rPr>
              <a:t>t</a:t>
            </a:r>
            <a:r>
              <a:rPr sz="1400" dirty="0">
                <a:solidFill>
                  <a:srgbClr val="00AFEF"/>
                </a:solidFill>
                <a:latin typeface="Calibri"/>
                <a:cs typeface="Calibri"/>
              </a:rPr>
              <a:t>er</a:t>
            </a:r>
            <a:r>
              <a:rPr sz="1400" spc="-25" dirty="0">
                <a:solidFill>
                  <a:srgbClr val="00AFEF"/>
                </a:solidFill>
                <a:latin typeface="Calibri"/>
                <a:cs typeface="Calibri"/>
              </a:rPr>
              <a:t>f</a:t>
            </a:r>
            <a:r>
              <a:rPr sz="1400" dirty="0">
                <a:solidFill>
                  <a:srgbClr val="00AFEF"/>
                </a:solidFill>
                <a:latin typeface="Calibri"/>
                <a:cs typeface="Calibri"/>
              </a:rPr>
              <a:t>a</a:t>
            </a:r>
            <a:r>
              <a:rPr sz="1400" spc="-10" dirty="0">
                <a:solidFill>
                  <a:srgbClr val="00AFEF"/>
                </a:solidFill>
                <a:latin typeface="Calibri"/>
                <a:cs typeface="Calibri"/>
              </a:rPr>
              <a:t>c</a:t>
            </a:r>
            <a:r>
              <a:rPr sz="1400" dirty="0">
                <a:solidFill>
                  <a:srgbClr val="00AFEF"/>
                </a:solidFill>
                <a:latin typeface="Calibri"/>
                <a:cs typeface="Calibri"/>
              </a:rPr>
              <a:t>es,</a:t>
            </a:r>
            <a:r>
              <a:rPr sz="1400" spc="-10" dirty="0">
                <a:solidFill>
                  <a:srgbClr val="00AFEF"/>
                </a:solidFill>
                <a:latin typeface="Calibri"/>
                <a:cs typeface="Calibri"/>
              </a:rPr>
              <a:t> </a:t>
            </a:r>
            <a:r>
              <a:rPr sz="1400" dirty="0">
                <a:solidFill>
                  <a:srgbClr val="00AFEF"/>
                </a:solidFill>
                <a:latin typeface="Calibri"/>
                <a:cs typeface="Calibri"/>
              </a:rPr>
              <a:t>AP</a:t>
            </a:r>
            <a:r>
              <a:rPr sz="1400" spc="-10" dirty="0">
                <a:solidFill>
                  <a:srgbClr val="00AFEF"/>
                </a:solidFill>
                <a:latin typeface="Calibri"/>
                <a:cs typeface="Calibri"/>
              </a:rPr>
              <a:t>I</a:t>
            </a:r>
            <a:r>
              <a:rPr sz="1400" dirty="0">
                <a:solidFill>
                  <a:srgbClr val="00AFEF"/>
                </a:solidFill>
                <a:latin typeface="Calibri"/>
                <a:cs typeface="Calibri"/>
              </a:rPr>
              <a:t>s a</a:t>
            </a:r>
            <a:r>
              <a:rPr sz="1400" spc="-10" dirty="0">
                <a:solidFill>
                  <a:srgbClr val="00AFEF"/>
                </a:solidFill>
                <a:latin typeface="Calibri"/>
                <a:cs typeface="Calibri"/>
              </a:rPr>
              <a:t>n</a:t>
            </a:r>
            <a:r>
              <a:rPr sz="1400" dirty="0">
                <a:solidFill>
                  <a:srgbClr val="00AFEF"/>
                </a:solidFill>
                <a:latin typeface="Calibri"/>
                <a:cs typeface="Calibri"/>
              </a:rPr>
              <a:t>d i</a:t>
            </a:r>
            <a:r>
              <a:rPr sz="1400" spc="-20" dirty="0">
                <a:solidFill>
                  <a:srgbClr val="00AFEF"/>
                </a:solidFill>
                <a:latin typeface="Calibri"/>
                <a:cs typeface="Calibri"/>
              </a:rPr>
              <a:t>n</a:t>
            </a:r>
            <a:r>
              <a:rPr sz="1400" spc="-5" dirty="0">
                <a:solidFill>
                  <a:srgbClr val="00AFEF"/>
                </a:solidFill>
                <a:latin typeface="Calibri"/>
                <a:cs typeface="Calibri"/>
              </a:rPr>
              <a:t>f</a:t>
            </a:r>
            <a:r>
              <a:rPr sz="1400" spc="-20" dirty="0">
                <a:solidFill>
                  <a:srgbClr val="00AFEF"/>
                </a:solidFill>
                <a:latin typeface="Calibri"/>
                <a:cs typeface="Calibri"/>
              </a:rPr>
              <a:t>r</a:t>
            </a:r>
            <a:r>
              <a:rPr sz="1400" dirty="0">
                <a:solidFill>
                  <a:srgbClr val="00AFEF"/>
                </a:solidFill>
                <a:latin typeface="Calibri"/>
                <a:cs typeface="Calibri"/>
              </a:rPr>
              <a:t>a</a:t>
            </a:r>
            <a:r>
              <a:rPr sz="1400" spc="-10" dirty="0">
                <a:solidFill>
                  <a:srgbClr val="00AFEF"/>
                </a:solidFill>
                <a:latin typeface="Calibri"/>
                <a:cs typeface="Calibri"/>
              </a:rPr>
              <a:t>s</a:t>
            </a:r>
            <a:r>
              <a:rPr sz="1400" dirty="0">
                <a:solidFill>
                  <a:srgbClr val="00AFEF"/>
                </a:solidFill>
                <a:latin typeface="Calibri"/>
                <a:cs typeface="Calibri"/>
              </a:rPr>
              <a:t>tr</a:t>
            </a:r>
            <a:r>
              <a:rPr sz="1400" spc="-10" dirty="0">
                <a:solidFill>
                  <a:srgbClr val="00AFEF"/>
                </a:solidFill>
                <a:latin typeface="Calibri"/>
                <a:cs typeface="Calibri"/>
              </a:rPr>
              <a:t>uc</a:t>
            </a:r>
            <a:r>
              <a:rPr sz="1400" dirty="0">
                <a:solidFill>
                  <a:srgbClr val="00AFEF"/>
                </a:solidFill>
                <a:latin typeface="Calibri"/>
                <a:cs typeface="Calibri"/>
              </a:rPr>
              <a:t>t</a:t>
            </a:r>
            <a:r>
              <a:rPr sz="1400" spc="-10" dirty="0">
                <a:solidFill>
                  <a:srgbClr val="00AFEF"/>
                </a:solidFill>
                <a:latin typeface="Calibri"/>
                <a:cs typeface="Calibri"/>
              </a:rPr>
              <a:t>u</a:t>
            </a:r>
            <a:r>
              <a:rPr sz="1400" spc="-25" dirty="0">
                <a:solidFill>
                  <a:srgbClr val="00AFEF"/>
                </a:solidFill>
                <a:latin typeface="Calibri"/>
                <a:cs typeface="Calibri"/>
              </a:rPr>
              <a:t>r</a:t>
            </a:r>
            <a:r>
              <a:rPr sz="1400" dirty="0">
                <a:solidFill>
                  <a:srgbClr val="00AFEF"/>
                </a:solidFill>
                <a:latin typeface="Calibri"/>
                <a:cs typeface="Calibri"/>
              </a:rPr>
              <a:t>e </a:t>
            </a:r>
            <a:r>
              <a:rPr sz="1400" spc="-20" dirty="0">
                <a:solidFill>
                  <a:srgbClr val="00AFEF"/>
                </a:solidFill>
                <a:latin typeface="Calibri"/>
                <a:cs typeface="Calibri"/>
              </a:rPr>
              <a:t>f</a:t>
            </a:r>
            <a:r>
              <a:rPr sz="1400" spc="-5" dirty="0">
                <a:solidFill>
                  <a:srgbClr val="00AFEF"/>
                </a:solidFill>
                <a:latin typeface="Calibri"/>
                <a:cs typeface="Calibri"/>
              </a:rPr>
              <a:t>o</a:t>
            </a:r>
            <a:r>
              <a:rPr sz="1400" dirty="0">
                <a:solidFill>
                  <a:srgbClr val="00AFEF"/>
                </a:solidFill>
                <a:latin typeface="Calibri"/>
                <a:cs typeface="Calibri"/>
              </a:rPr>
              <a:t>r</a:t>
            </a:r>
            <a:r>
              <a:rPr sz="1400" spc="-15" dirty="0">
                <a:solidFill>
                  <a:srgbClr val="00AFEF"/>
                </a:solidFill>
                <a:latin typeface="Calibri"/>
                <a:cs typeface="Calibri"/>
              </a:rPr>
              <a:t> </a:t>
            </a:r>
            <a:r>
              <a:rPr sz="1400" spc="-10" dirty="0">
                <a:solidFill>
                  <a:srgbClr val="00AFEF"/>
                </a:solidFill>
                <a:latin typeface="Calibri"/>
                <a:cs typeface="Calibri"/>
              </a:rPr>
              <a:t>h</a:t>
            </a:r>
            <a:r>
              <a:rPr sz="1400" spc="-15" dirty="0">
                <a:solidFill>
                  <a:srgbClr val="00AFEF"/>
                </a:solidFill>
                <a:latin typeface="Calibri"/>
                <a:cs typeface="Calibri"/>
              </a:rPr>
              <a:t>et</a:t>
            </a:r>
            <a:r>
              <a:rPr sz="1400" dirty="0">
                <a:solidFill>
                  <a:srgbClr val="00AFEF"/>
                </a:solidFill>
                <a:latin typeface="Calibri"/>
                <a:cs typeface="Calibri"/>
              </a:rPr>
              <a:t>e</a:t>
            </a:r>
            <a:r>
              <a:rPr sz="1400" spc="-25" dirty="0">
                <a:solidFill>
                  <a:srgbClr val="00AFEF"/>
                </a:solidFill>
                <a:latin typeface="Calibri"/>
                <a:cs typeface="Calibri"/>
              </a:rPr>
              <a:t>r</a:t>
            </a:r>
            <a:r>
              <a:rPr sz="1400" spc="-5" dirty="0">
                <a:solidFill>
                  <a:srgbClr val="00AFEF"/>
                </a:solidFill>
                <a:latin typeface="Calibri"/>
                <a:cs typeface="Calibri"/>
              </a:rPr>
              <a:t>o</a:t>
            </a:r>
            <a:r>
              <a:rPr sz="1400" spc="-10" dirty="0">
                <a:solidFill>
                  <a:srgbClr val="00AFEF"/>
                </a:solidFill>
                <a:latin typeface="Calibri"/>
                <a:cs typeface="Calibri"/>
              </a:rPr>
              <a:t>g</a:t>
            </a:r>
            <a:r>
              <a:rPr sz="1400" dirty="0">
                <a:solidFill>
                  <a:srgbClr val="00AFEF"/>
                </a:solidFill>
                <a:latin typeface="Calibri"/>
                <a:cs typeface="Calibri"/>
              </a:rPr>
              <a:t>e</a:t>
            </a:r>
            <a:r>
              <a:rPr sz="1400" spc="-10" dirty="0">
                <a:solidFill>
                  <a:srgbClr val="00AFEF"/>
                </a:solidFill>
                <a:latin typeface="Calibri"/>
                <a:cs typeface="Calibri"/>
              </a:rPr>
              <a:t>n</a:t>
            </a:r>
            <a:r>
              <a:rPr sz="1400" dirty="0">
                <a:solidFill>
                  <a:srgbClr val="00AFEF"/>
                </a:solidFill>
                <a:latin typeface="Calibri"/>
                <a:cs typeface="Calibri"/>
              </a:rPr>
              <a:t>ei</a:t>
            </a:r>
            <a:r>
              <a:rPr sz="1400" spc="-5" dirty="0">
                <a:solidFill>
                  <a:srgbClr val="00AFEF"/>
                </a:solidFill>
                <a:latin typeface="Calibri"/>
                <a:cs typeface="Calibri"/>
              </a:rPr>
              <a:t>t</a:t>
            </a:r>
            <a:r>
              <a:rPr sz="1400" dirty="0">
                <a:solidFill>
                  <a:srgbClr val="00AFEF"/>
                </a:solidFill>
                <a:latin typeface="Calibri"/>
                <a:cs typeface="Calibri"/>
              </a:rPr>
              <a:t>y</a:t>
            </a:r>
            <a:r>
              <a:rPr sz="1400" spc="30" dirty="0">
                <a:solidFill>
                  <a:srgbClr val="00AFEF"/>
                </a:solidFill>
                <a:latin typeface="Calibri"/>
                <a:cs typeface="Calibri"/>
              </a:rPr>
              <a:t> </a:t>
            </a:r>
            <a:r>
              <a:rPr sz="1400" dirty="0">
                <a:solidFill>
                  <a:srgbClr val="00AFEF"/>
                </a:solidFill>
                <a:latin typeface="Calibri"/>
                <a:cs typeface="Calibri"/>
              </a:rPr>
              <a:t>M</a:t>
            </a:r>
            <a:r>
              <a:rPr sz="1400" spc="-5" dirty="0">
                <a:solidFill>
                  <a:srgbClr val="00AFEF"/>
                </a:solidFill>
                <a:latin typeface="Calibri"/>
                <a:cs typeface="Calibri"/>
              </a:rPr>
              <a:t>G</a:t>
            </a:r>
            <a:r>
              <a:rPr sz="1400" dirty="0">
                <a:solidFill>
                  <a:srgbClr val="404040"/>
                </a:solidFill>
                <a:latin typeface="Calibri"/>
                <a:cs typeface="Calibri"/>
              </a:rPr>
              <a:t>T</a:t>
            </a:r>
            <a:endParaRPr sz="1400">
              <a:latin typeface="Calibri"/>
              <a:cs typeface="Calibri"/>
            </a:endParaRPr>
          </a:p>
          <a:p>
            <a:pPr marL="299085" indent="-286385">
              <a:lnSpc>
                <a:spcPct val="100000"/>
              </a:lnSpc>
              <a:spcBef>
                <a:spcPts val="335"/>
              </a:spcBef>
              <a:buClr>
                <a:srgbClr val="1F487C"/>
              </a:buClr>
              <a:buSzPct val="117857"/>
              <a:buFont typeface="Arial"/>
              <a:buChar char="•"/>
              <a:tabLst>
                <a:tab pos="299720" algn="l"/>
              </a:tabLst>
            </a:pPr>
            <a:r>
              <a:rPr sz="1400" spc="-5" dirty="0">
                <a:solidFill>
                  <a:srgbClr val="404040"/>
                </a:solidFill>
                <a:latin typeface="Calibri"/>
                <a:cs typeface="Calibri"/>
              </a:rPr>
              <a:t>TR</a:t>
            </a:r>
            <a:r>
              <a:rPr sz="1400" dirty="0">
                <a:solidFill>
                  <a:srgbClr val="404040"/>
                </a:solidFill>
                <a:latin typeface="Calibri"/>
                <a:cs typeface="Calibri"/>
              </a:rPr>
              <a:t>:</a:t>
            </a:r>
            <a:r>
              <a:rPr sz="1400" spc="-5" dirty="0">
                <a:solidFill>
                  <a:srgbClr val="404040"/>
                </a:solidFill>
                <a:latin typeface="Calibri"/>
                <a:cs typeface="Calibri"/>
              </a:rPr>
              <a:t> S</a:t>
            </a:r>
            <a:r>
              <a:rPr sz="1400" spc="-10" dirty="0">
                <a:solidFill>
                  <a:srgbClr val="404040"/>
                </a:solidFill>
                <a:latin typeface="Calibri"/>
                <a:cs typeface="Calibri"/>
              </a:rPr>
              <a:t>m</a:t>
            </a:r>
            <a:r>
              <a:rPr sz="1400" dirty="0">
                <a:solidFill>
                  <a:srgbClr val="404040"/>
                </a:solidFill>
                <a:latin typeface="Calibri"/>
                <a:cs typeface="Calibri"/>
              </a:rPr>
              <a:t>art</a:t>
            </a:r>
            <a:r>
              <a:rPr sz="1400" spc="-15" dirty="0">
                <a:solidFill>
                  <a:srgbClr val="404040"/>
                </a:solidFill>
                <a:latin typeface="Calibri"/>
                <a:cs typeface="Calibri"/>
              </a:rPr>
              <a:t>B</a:t>
            </a:r>
            <a:r>
              <a:rPr sz="1400" dirty="0">
                <a:solidFill>
                  <a:srgbClr val="404040"/>
                </a:solidFill>
                <a:latin typeface="Calibri"/>
                <a:cs typeface="Calibri"/>
              </a:rPr>
              <a:t>AN</a:t>
            </a:r>
            <a:r>
              <a:rPr sz="1400" spc="-25" dirty="0">
                <a:solidFill>
                  <a:srgbClr val="404040"/>
                </a:solidFill>
                <a:latin typeface="Calibri"/>
                <a:cs typeface="Calibri"/>
              </a:rPr>
              <a:t> </a:t>
            </a:r>
            <a:r>
              <a:rPr sz="1400" dirty="0">
                <a:solidFill>
                  <a:srgbClr val="00AFEF"/>
                </a:solidFill>
                <a:latin typeface="Calibri"/>
                <a:cs typeface="Calibri"/>
              </a:rPr>
              <a:t>M</a:t>
            </a:r>
            <a:r>
              <a:rPr sz="1400" spc="-10" dirty="0">
                <a:solidFill>
                  <a:srgbClr val="00AFEF"/>
                </a:solidFill>
                <a:latin typeface="Calibri"/>
                <a:cs typeface="Calibri"/>
              </a:rPr>
              <a:t>e</a:t>
            </a:r>
            <a:r>
              <a:rPr sz="1400" dirty="0">
                <a:solidFill>
                  <a:srgbClr val="00AFEF"/>
                </a:solidFill>
                <a:latin typeface="Calibri"/>
                <a:cs typeface="Calibri"/>
              </a:rPr>
              <a:t>as</a:t>
            </a:r>
            <a:r>
              <a:rPr sz="1400" spc="-10" dirty="0">
                <a:solidFill>
                  <a:srgbClr val="00AFEF"/>
                </a:solidFill>
                <a:latin typeface="Calibri"/>
                <a:cs typeface="Calibri"/>
              </a:rPr>
              <a:t>u</a:t>
            </a:r>
            <a:r>
              <a:rPr sz="1400" spc="-25" dirty="0">
                <a:solidFill>
                  <a:srgbClr val="00AFEF"/>
                </a:solidFill>
                <a:latin typeface="Calibri"/>
                <a:cs typeface="Calibri"/>
              </a:rPr>
              <a:t>r</a:t>
            </a:r>
            <a:r>
              <a:rPr sz="1400" spc="-5" dirty="0">
                <a:solidFill>
                  <a:srgbClr val="00AFEF"/>
                </a:solidFill>
                <a:latin typeface="Calibri"/>
                <a:cs typeface="Calibri"/>
              </a:rPr>
              <a:t>e</a:t>
            </a:r>
            <a:r>
              <a:rPr sz="1400" spc="-10" dirty="0">
                <a:solidFill>
                  <a:srgbClr val="00AFEF"/>
                </a:solidFill>
                <a:latin typeface="Calibri"/>
                <a:cs typeface="Calibri"/>
              </a:rPr>
              <a:t>m</a:t>
            </a:r>
            <a:r>
              <a:rPr sz="1400" spc="-5" dirty="0">
                <a:solidFill>
                  <a:srgbClr val="00AFEF"/>
                </a:solidFill>
                <a:latin typeface="Calibri"/>
                <a:cs typeface="Calibri"/>
              </a:rPr>
              <a:t>e</a:t>
            </a:r>
            <a:r>
              <a:rPr sz="1400" spc="-20" dirty="0">
                <a:solidFill>
                  <a:srgbClr val="00AFEF"/>
                </a:solidFill>
                <a:latin typeface="Calibri"/>
                <a:cs typeface="Calibri"/>
              </a:rPr>
              <a:t>n</a:t>
            </a:r>
            <a:r>
              <a:rPr sz="1400" dirty="0">
                <a:solidFill>
                  <a:srgbClr val="00AFEF"/>
                </a:solidFill>
                <a:latin typeface="Calibri"/>
                <a:cs typeface="Calibri"/>
              </a:rPr>
              <a:t>ts</a:t>
            </a:r>
            <a:r>
              <a:rPr sz="1400" spc="15" dirty="0">
                <a:solidFill>
                  <a:srgbClr val="00AFEF"/>
                </a:solidFill>
                <a:latin typeface="Calibri"/>
                <a:cs typeface="Calibri"/>
              </a:rPr>
              <a:t> </a:t>
            </a:r>
            <a:r>
              <a:rPr sz="1400" dirty="0">
                <a:solidFill>
                  <a:srgbClr val="00AFEF"/>
                </a:solidFill>
                <a:latin typeface="Calibri"/>
                <a:cs typeface="Calibri"/>
              </a:rPr>
              <a:t>a</a:t>
            </a:r>
            <a:r>
              <a:rPr sz="1400" spc="-10" dirty="0">
                <a:solidFill>
                  <a:srgbClr val="00AFEF"/>
                </a:solidFill>
                <a:latin typeface="Calibri"/>
                <a:cs typeface="Calibri"/>
              </a:rPr>
              <a:t>n</a:t>
            </a:r>
            <a:r>
              <a:rPr sz="1400" dirty="0">
                <a:solidFill>
                  <a:srgbClr val="00AFEF"/>
                </a:solidFill>
                <a:latin typeface="Calibri"/>
                <a:cs typeface="Calibri"/>
              </a:rPr>
              <a:t>d</a:t>
            </a:r>
            <a:endParaRPr sz="1400">
              <a:latin typeface="Calibri"/>
              <a:cs typeface="Calibri"/>
            </a:endParaRPr>
          </a:p>
          <a:p>
            <a:pPr marL="299085">
              <a:lnSpc>
                <a:spcPct val="100000"/>
              </a:lnSpc>
            </a:pPr>
            <a:r>
              <a:rPr sz="1400" dirty="0">
                <a:solidFill>
                  <a:srgbClr val="00AFEF"/>
                </a:solidFill>
                <a:latin typeface="Calibri"/>
                <a:cs typeface="Calibri"/>
              </a:rPr>
              <a:t>Mod</a:t>
            </a:r>
            <a:r>
              <a:rPr sz="1400" spc="-5" dirty="0">
                <a:solidFill>
                  <a:srgbClr val="00AFEF"/>
                </a:solidFill>
                <a:latin typeface="Calibri"/>
                <a:cs typeface="Calibri"/>
              </a:rPr>
              <a:t>e</a:t>
            </a:r>
            <a:r>
              <a:rPr sz="1400" dirty="0">
                <a:solidFill>
                  <a:srgbClr val="00AFEF"/>
                </a:solidFill>
                <a:latin typeface="Calibri"/>
                <a:cs typeface="Calibri"/>
              </a:rPr>
              <a:t>lling</a:t>
            </a:r>
            <a:r>
              <a:rPr sz="1400" spc="-5" dirty="0">
                <a:solidFill>
                  <a:srgbClr val="00AFEF"/>
                </a:solidFill>
                <a:latin typeface="Calibri"/>
                <a:cs typeface="Calibri"/>
              </a:rPr>
              <a:t> </a:t>
            </a:r>
            <a:r>
              <a:rPr sz="1400" spc="5" dirty="0">
                <a:solidFill>
                  <a:srgbClr val="00AFEF"/>
                </a:solidFill>
                <a:latin typeface="Calibri"/>
                <a:cs typeface="Calibri"/>
              </a:rPr>
              <a:t>o</a:t>
            </a:r>
            <a:r>
              <a:rPr sz="1400" dirty="0">
                <a:solidFill>
                  <a:srgbClr val="00AFEF"/>
                </a:solidFill>
                <a:latin typeface="Calibri"/>
                <a:cs typeface="Calibri"/>
              </a:rPr>
              <a:t>f</a:t>
            </a:r>
            <a:r>
              <a:rPr sz="1400" spc="-15" dirty="0">
                <a:solidFill>
                  <a:srgbClr val="00AFEF"/>
                </a:solidFill>
                <a:latin typeface="Calibri"/>
                <a:cs typeface="Calibri"/>
              </a:rPr>
              <a:t> </a:t>
            </a:r>
            <a:r>
              <a:rPr sz="1400" spc="-5" dirty="0">
                <a:solidFill>
                  <a:srgbClr val="00AFEF"/>
                </a:solidFill>
                <a:latin typeface="Calibri"/>
                <a:cs typeface="Calibri"/>
              </a:rPr>
              <a:t>Smart</a:t>
            </a:r>
            <a:r>
              <a:rPr sz="1400" spc="-10" dirty="0">
                <a:solidFill>
                  <a:srgbClr val="00AFEF"/>
                </a:solidFill>
                <a:latin typeface="Calibri"/>
                <a:cs typeface="Calibri"/>
              </a:rPr>
              <a:t>B</a:t>
            </a:r>
            <a:r>
              <a:rPr sz="1400" dirty="0">
                <a:solidFill>
                  <a:srgbClr val="00AFEF"/>
                </a:solidFill>
                <a:latin typeface="Calibri"/>
                <a:cs typeface="Calibri"/>
              </a:rPr>
              <a:t>AN</a:t>
            </a:r>
            <a:r>
              <a:rPr sz="1400" spc="-20" dirty="0">
                <a:solidFill>
                  <a:srgbClr val="00AFEF"/>
                </a:solidFill>
                <a:latin typeface="Calibri"/>
                <a:cs typeface="Calibri"/>
              </a:rPr>
              <a:t> </a:t>
            </a:r>
            <a:r>
              <a:rPr sz="1400" dirty="0">
                <a:solidFill>
                  <a:srgbClr val="00AFEF"/>
                </a:solidFill>
                <a:latin typeface="Calibri"/>
                <a:cs typeface="Calibri"/>
              </a:rPr>
              <a:t>RF</a:t>
            </a:r>
            <a:r>
              <a:rPr sz="1400" spc="-25" dirty="0">
                <a:solidFill>
                  <a:srgbClr val="00AFEF"/>
                </a:solidFill>
                <a:latin typeface="Calibri"/>
                <a:cs typeface="Calibri"/>
              </a:rPr>
              <a:t> </a:t>
            </a:r>
            <a:r>
              <a:rPr sz="1400" dirty="0">
                <a:solidFill>
                  <a:srgbClr val="00AFEF"/>
                </a:solidFill>
                <a:latin typeface="Calibri"/>
                <a:cs typeface="Calibri"/>
              </a:rPr>
              <a:t>e</a:t>
            </a:r>
            <a:r>
              <a:rPr sz="1400" spc="-35" dirty="0">
                <a:solidFill>
                  <a:srgbClr val="00AFEF"/>
                </a:solidFill>
                <a:latin typeface="Calibri"/>
                <a:cs typeface="Calibri"/>
              </a:rPr>
              <a:t>n</a:t>
            </a:r>
            <a:r>
              <a:rPr sz="1400" dirty="0">
                <a:solidFill>
                  <a:srgbClr val="00AFEF"/>
                </a:solidFill>
                <a:latin typeface="Calibri"/>
                <a:cs typeface="Calibri"/>
              </a:rPr>
              <a:t>vi</a:t>
            </a:r>
            <a:r>
              <a:rPr sz="1400" spc="-20" dirty="0">
                <a:solidFill>
                  <a:srgbClr val="00AFEF"/>
                </a:solidFill>
                <a:latin typeface="Calibri"/>
                <a:cs typeface="Calibri"/>
              </a:rPr>
              <a:t>r</a:t>
            </a:r>
            <a:r>
              <a:rPr sz="1400" spc="-5" dirty="0">
                <a:solidFill>
                  <a:srgbClr val="00AFEF"/>
                </a:solidFill>
                <a:latin typeface="Calibri"/>
                <a:cs typeface="Calibri"/>
              </a:rPr>
              <a:t>on</a:t>
            </a:r>
            <a:r>
              <a:rPr sz="1400" spc="-10" dirty="0">
                <a:solidFill>
                  <a:srgbClr val="00AFEF"/>
                </a:solidFill>
                <a:latin typeface="Calibri"/>
                <a:cs typeface="Calibri"/>
              </a:rPr>
              <a:t>m</a:t>
            </a:r>
            <a:r>
              <a:rPr sz="1400" dirty="0">
                <a:solidFill>
                  <a:srgbClr val="00AFEF"/>
                </a:solidFill>
                <a:latin typeface="Calibri"/>
                <a:cs typeface="Calibri"/>
              </a:rPr>
              <a:t>e</a:t>
            </a:r>
            <a:r>
              <a:rPr sz="1400" spc="-25" dirty="0">
                <a:solidFill>
                  <a:srgbClr val="00AFEF"/>
                </a:solidFill>
                <a:latin typeface="Calibri"/>
                <a:cs typeface="Calibri"/>
              </a:rPr>
              <a:t>n</a:t>
            </a:r>
            <a:r>
              <a:rPr sz="1400" dirty="0">
                <a:solidFill>
                  <a:srgbClr val="00AFEF"/>
                </a:solidFill>
                <a:latin typeface="Calibri"/>
                <a:cs typeface="Calibri"/>
              </a:rPr>
              <a:t>t</a:t>
            </a:r>
            <a:endParaRPr sz="1400">
              <a:latin typeface="Calibri"/>
              <a:cs typeface="Calibri"/>
            </a:endParaRPr>
          </a:p>
          <a:p>
            <a:pPr marL="299085" marR="5080" indent="-286385">
              <a:lnSpc>
                <a:spcPct val="100000"/>
              </a:lnSpc>
              <a:spcBef>
                <a:spcPts val="335"/>
              </a:spcBef>
              <a:buClr>
                <a:srgbClr val="1F487C"/>
              </a:buClr>
              <a:buSzPct val="117857"/>
              <a:buFont typeface="Arial"/>
              <a:buChar char="•"/>
              <a:tabLst>
                <a:tab pos="299720" algn="l"/>
              </a:tabLst>
            </a:pPr>
            <a:r>
              <a:rPr sz="1400" spc="-15" dirty="0">
                <a:solidFill>
                  <a:srgbClr val="404040"/>
                </a:solidFill>
                <a:latin typeface="Calibri"/>
                <a:cs typeface="Calibri"/>
              </a:rPr>
              <a:t>T</a:t>
            </a:r>
            <a:r>
              <a:rPr sz="1400" spc="-5" dirty="0">
                <a:solidFill>
                  <a:srgbClr val="404040"/>
                </a:solidFill>
                <a:latin typeface="Calibri"/>
                <a:cs typeface="Calibri"/>
              </a:rPr>
              <a:t>S</a:t>
            </a:r>
            <a:r>
              <a:rPr sz="1400" dirty="0">
                <a:solidFill>
                  <a:srgbClr val="404040"/>
                </a:solidFill>
                <a:latin typeface="Calibri"/>
                <a:cs typeface="Calibri"/>
              </a:rPr>
              <a:t>:</a:t>
            </a:r>
            <a:r>
              <a:rPr sz="1400" spc="-5" dirty="0">
                <a:solidFill>
                  <a:srgbClr val="404040"/>
                </a:solidFill>
                <a:latin typeface="Calibri"/>
                <a:cs typeface="Calibri"/>
              </a:rPr>
              <a:t> </a:t>
            </a:r>
            <a:r>
              <a:rPr sz="1400" spc="-5" dirty="0">
                <a:solidFill>
                  <a:srgbClr val="00AFEF"/>
                </a:solidFill>
                <a:latin typeface="Calibri"/>
                <a:cs typeface="Calibri"/>
              </a:rPr>
              <a:t>Lo</a:t>
            </a:r>
            <a:r>
              <a:rPr sz="1400" dirty="0">
                <a:solidFill>
                  <a:srgbClr val="00AFEF"/>
                </a:solidFill>
                <a:latin typeface="Calibri"/>
                <a:cs typeface="Calibri"/>
              </a:rPr>
              <a:t>w</a:t>
            </a:r>
            <a:r>
              <a:rPr sz="1400" spc="-25" dirty="0">
                <a:solidFill>
                  <a:srgbClr val="00AFEF"/>
                </a:solidFill>
                <a:latin typeface="Calibri"/>
                <a:cs typeface="Calibri"/>
              </a:rPr>
              <a:t> </a:t>
            </a:r>
            <a:r>
              <a:rPr sz="1400" spc="-20" dirty="0">
                <a:solidFill>
                  <a:srgbClr val="00AFEF"/>
                </a:solidFill>
                <a:latin typeface="Calibri"/>
                <a:cs typeface="Calibri"/>
              </a:rPr>
              <a:t>c</a:t>
            </a:r>
            <a:r>
              <a:rPr sz="1400" spc="-5" dirty="0">
                <a:solidFill>
                  <a:srgbClr val="00AFEF"/>
                </a:solidFill>
                <a:latin typeface="Calibri"/>
                <a:cs typeface="Calibri"/>
              </a:rPr>
              <a:t>om</a:t>
            </a:r>
            <a:r>
              <a:rPr sz="1400" spc="-10" dirty="0">
                <a:solidFill>
                  <a:srgbClr val="00AFEF"/>
                </a:solidFill>
                <a:latin typeface="Calibri"/>
                <a:cs typeface="Calibri"/>
              </a:rPr>
              <a:t>p</a:t>
            </a:r>
            <a:r>
              <a:rPr sz="1400" dirty="0">
                <a:solidFill>
                  <a:srgbClr val="00AFEF"/>
                </a:solidFill>
                <a:latin typeface="Calibri"/>
                <a:cs typeface="Calibri"/>
              </a:rPr>
              <a:t>l</a:t>
            </a:r>
            <a:r>
              <a:rPr sz="1400" spc="-30" dirty="0">
                <a:solidFill>
                  <a:srgbClr val="00AFEF"/>
                </a:solidFill>
                <a:latin typeface="Calibri"/>
                <a:cs typeface="Calibri"/>
              </a:rPr>
              <a:t>e</a:t>
            </a:r>
            <a:r>
              <a:rPr sz="1400" spc="-5" dirty="0">
                <a:solidFill>
                  <a:srgbClr val="00AFEF"/>
                </a:solidFill>
                <a:latin typeface="Calibri"/>
                <a:cs typeface="Calibri"/>
              </a:rPr>
              <a:t>x</a:t>
            </a:r>
            <a:r>
              <a:rPr sz="1400" spc="5" dirty="0">
                <a:solidFill>
                  <a:srgbClr val="00AFEF"/>
                </a:solidFill>
                <a:latin typeface="Calibri"/>
                <a:cs typeface="Calibri"/>
              </a:rPr>
              <a:t>i</a:t>
            </a:r>
            <a:r>
              <a:rPr sz="1400" dirty="0">
                <a:solidFill>
                  <a:srgbClr val="00AFEF"/>
                </a:solidFill>
                <a:latin typeface="Calibri"/>
                <a:cs typeface="Calibri"/>
              </a:rPr>
              <a:t>ty</a:t>
            </a:r>
            <a:r>
              <a:rPr sz="1400" spc="15" dirty="0">
                <a:solidFill>
                  <a:srgbClr val="00AFEF"/>
                </a:solidFill>
                <a:latin typeface="Calibri"/>
                <a:cs typeface="Calibri"/>
              </a:rPr>
              <a:t> </a:t>
            </a:r>
            <a:r>
              <a:rPr sz="1400" dirty="0">
                <a:solidFill>
                  <a:srgbClr val="00AFEF"/>
                </a:solidFill>
                <a:latin typeface="Calibri"/>
                <a:cs typeface="Calibri"/>
              </a:rPr>
              <a:t>M</a:t>
            </a:r>
            <a:r>
              <a:rPr sz="1400" spc="-10" dirty="0">
                <a:solidFill>
                  <a:srgbClr val="00AFEF"/>
                </a:solidFill>
                <a:latin typeface="Calibri"/>
                <a:cs typeface="Calibri"/>
              </a:rPr>
              <a:t>A</a:t>
            </a:r>
            <a:r>
              <a:rPr sz="1400" dirty="0">
                <a:solidFill>
                  <a:srgbClr val="00AFEF"/>
                </a:solidFill>
                <a:latin typeface="Calibri"/>
                <a:cs typeface="Calibri"/>
              </a:rPr>
              <a:t>C</a:t>
            </a:r>
            <a:r>
              <a:rPr sz="1400" spc="-10" dirty="0">
                <a:solidFill>
                  <a:srgbClr val="00AFEF"/>
                </a:solidFill>
                <a:latin typeface="Calibri"/>
                <a:cs typeface="Calibri"/>
              </a:rPr>
              <a:t> </a:t>
            </a:r>
            <a:r>
              <a:rPr sz="1400" dirty="0">
                <a:solidFill>
                  <a:srgbClr val="00AFEF"/>
                </a:solidFill>
                <a:latin typeface="Calibri"/>
                <a:cs typeface="Calibri"/>
              </a:rPr>
              <a:t>a</a:t>
            </a:r>
            <a:r>
              <a:rPr sz="1400" spc="-10" dirty="0">
                <a:solidFill>
                  <a:srgbClr val="00AFEF"/>
                </a:solidFill>
                <a:latin typeface="Calibri"/>
                <a:cs typeface="Calibri"/>
              </a:rPr>
              <a:t>n</a:t>
            </a:r>
            <a:r>
              <a:rPr sz="1400" dirty="0">
                <a:solidFill>
                  <a:srgbClr val="00AFEF"/>
                </a:solidFill>
                <a:latin typeface="Calibri"/>
                <a:cs typeface="Calibri"/>
              </a:rPr>
              <a:t>d </a:t>
            </a:r>
            <a:r>
              <a:rPr sz="1400" spc="-25" dirty="0">
                <a:solidFill>
                  <a:srgbClr val="00AFEF"/>
                </a:solidFill>
                <a:latin typeface="Calibri"/>
                <a:cs typeface="Calibri"/>
              </a:rPr>
              <a:t>r</a:t>
            </a:r>
            <a:r>
              <a:rPr sz="1400" spc="-5" dirty="0">
                <a:solidFill>
                  <a:srgbClr val="00AFEF"/>
                </a:solidFill>
                <a:latin typeface="Calibri"/>
                <a:cs typeface="Calibri"/>
              </a:rPr>
              <a:t>outi</a:t>
            </a:r>
            <a:r>
              <a:rPr sz="1400" spc="-10" dirty="0">
                <a:solidFill>
                  <a:srgbClr val="00AFEF"/>
                </a:solidFill>
                <a:latin typeface="Calibri"/>
                <a:cs typeface="Calibri"/>
              </a:rPr>
              <a:t>n</a:t>
            </a:r>
            <a:r>
              <a:rPr sz="1400" dirty="0">
                <a:solidFill>
                  <a:srgbClr val="00AFEF"/>
                </a:solidFill>
                <a:latin typeface="Calibri"/>
                <a:cs typeface="Calibri"/>
              </a:rPr>
              <a:t>g</a:t>
            </a:r>
            <a:r>
              <a:rPr sz="1400" spc="15" dirty="0">
                <a:solidFill>
                  <a:srgbClr val="00AFEF"/>
                </a:solidFill>
                <a:latin typeface="Calibri"/>
                <a:cs typeface="Calibri"/>
              </a:rPr>
              <a:t> </a:t>
            </a:r>
            <a:r>
              <a:rPr sz="1400" spc="-20" dirty="0">
                <a:solidFill>
                  <a:srgbClr val="404040"/>
                </a:solidFill>
                <a:latin typeface="Calibri"/>
                <a:cs typeface="Calibri"/>
              </a:rPr>
              <a:t>f</a:t>
            </a:r>
            <a:r>
              <a:rPr sz="1400" spc="-5" dirty="0">
                <a:solidFill>
                  <a:srgbClr val="404040"/>
                </a:solidFill>
                <a:latin typeface="Calibri"/>
                <a:cs typeface="Calibri"/>
              </a:rPr>
              <a:t>or Smart</a:t>
            </a:r>
            <a:r>
              <a:rPr sz="1400" spc="-10" dirty="0">
                <a:solidFill>
                  <a:srgbClr val="404040"/>
                </a:solidFill>
                <a:latin typeface="Calibri"/>
                <a:cs typeface="Calibri"/>
              </a:rPr>
              <a:t>B</a:t>
            </a:r>
            <a:r>
              <a:rPr sz="1400" dirty="0">
                <a:solidFill>
                  <a:srgbClr val="404040"/>
                </a:solidFill>
                <a:latin typeface="Calibri"/>
                <a:cs typeface="Calibri"/>
              </a:rPr>
              <a:t>AN</a:t>
            </a:r>
            <a:endParaRPr sz="1400">
              <a:latin typeface="Calibri"/>
              <a:cs typeface="Calibri"/>
            </a:endParaRPr>
          </a:p>
          <a:p>
            <a:pPr marL="299085" marR="113030" indent="-286385">
              <a:lnSpc>
                <a:spcPct val="100000"/>
              </a:lnSpc>
              <a:spcBef>
                <a:spcPts val="335"/>
              </a:spcBef>
              <a:buClr>
                <a:srgbClr val="1F487C"/>
              </a:buClr>
              <a:buSzPct val="117857"/>
              <a:buFont typeface="Arial"/>
              <a:buChar char="•"/>
              <a:tabLst>
                <a:tab pos="299720" algn="l"/>
              </a:tabLst>
            </a:pPr>
            <a:r>
              <a:rPr sz="1400" spc="-15" dirty="0">
                <a:solidFill>
                  <a:srgbClr val="404040"/>
                </a:solidFill>
                <a:latin typeface="Calibri"/>
                <a:cs typeface="Calibri"/>
              </a:rPr>
              <a:t>T</a:t>
            </a:r>
            <a:r>
              <a:rPr sz="1400" spc="-5" dirty="0">
                <a:solidFill>
                  <a:srgbClr val="404040"/>
                </a:solidFill>
                <a:latin typeface="Calibri"/>
                <a:cs typeface="Calibri"/>
              </a:rPr>
              <a:t>S</a:t>
            </a:r>
            <a:r>
              <a:rPr sz="1400" dirty="0">
                <a:solidFill>
                  <a:srgbClr val="404040"/>
                </a:solidFill>
                <a:latin typeface="Calibri"/>
                <a:cs typeface="Calibri"/>
              </a:rPr>
              <a:t>:</a:t>
            </a:r>
            <a:r>
              <a:rPr sz="1400" spc="-5" dirty="0">
                <a:solidFill>
                  <a:srgbClr val="404040"/>
                </a:solidFill>
                <a:latin typeface="Calibri"/>
                <a:cs typeface="Calibri"/>
              </a:rPr>
              <a:t> </a:t>
            </a:r>
            <a:r>
              <a:rPr sz="1400" spc="-5" dirty="0">
                <a:solidFill>
                  <a:srgbClr val="00AFEF"/>
                </a:solidFill>
                <a:latin typeface="Calibri"/>
                <a:cs typeface="Calibri"/>
              </a:rPr>
              <a:t>E</a:t>
            </a:r>
            <a:r>
              <a:rPr sz="1400" spc="-10" dirty="0">
                <a:solidFill>
                  <a:srgbClr val="00AFEF"/>
                </a:solidFill>
                <a:latin typeface="Calibri"/>
                <a:cs typeface="Calibri"/>
              </a:rPr>
              <a:t>nh</a:t>
            </a:r>
            <a:r>
              <a:rPr sz="1400" dirty="0">
                <a:solidFill>
                  <a:srgbClr val="00AFEF"/>
                </a:solidFill>
                <a:latin typeface="Calibri"/>
                <a:cs typeface="Calibri"/>
              </a:rPr>
              <a:t>a</a:t>
            </a:r>
            <a:r>
              <a:rPr sz="1400" spc="-10" dirty="0">
                <a:solidFill>
                  <a:srgbClr val="00AFEF"/>
                </a:solidFill>
                <a:latin typeface="Calibri"/>
                <a:cs typeface="Calibri"/>
              </a:rPr>
              <a:t>nc</a:t>
            </a:r>
            <a:r>
              <a:rPr sz="1400" dirty="0">
                <a:solidFill>
                  <a:srgbClr val="00AFEF"/>
                </a:solidFill>
                <a:latin typeface="Calibri"/>
                <a:cs typeface="Calibri"/>
              </a:rPr>
              <a:t>e</a:t>
            </a:r>
            <a:r>
              <a:rPr sz="1400" spc="-10" dirty="0">
                <a:solidFill>
                  <a:srgbClr val="00AFEF"/>
                </a:solidFill>
                <a:latin typeface="Calibri"/>
                <a:cs typeface="Calibri"/>
              </a:rPr>
              <a:t>d</a:t>
            </a:r>
            <a:r>
              <a:rPr sz="1400" dirty="0">
                <a:solidFill>
                  <a:srgbClr val="00AFEF"/>
                </a:solidFill>
                <a:latin typeface="Calibri"/>
                <a:cs typeface="Calibri"/>
              </a:rPr>
              <a:t>,</a:t>
            </a:r>
            <a:r>
              <a:rPr sz="1400" spc="25" dirty="0">
                <a:solidFill>
                  <a:srgbClr val="00AFEF"/>
                </a:solidFill>
                <a:latin typeface="Calibri"/>
                <a:cs typeface="Calibri"/>
              </a:rPr>
              <a:t> </a:t>
            </a:r>
            <a:r>
              <a:rPr sz="1400" spc="-10" dirty="0">
                <a:solidFill>
                  <a:srgbClr val="00AFEF"/>
                </a:solidFill>
                <a:latin typeface="Calibri"/>
                <a:cs typeface="Calibri"/>
              </a:rPr>
              <a:t>u</a:t>
            </a:r>
            <a:r>
              <a:rPr sz="1400" dirty="0">
                <a:solidFill>
                  <a:srgbClr val="00AFEF"/>
                </a:solidFill>
                <a:latin typeface="Calibri"/>
                <a:cs typeface="Calibri"/>
              </a:rPr>
              <a:t>lt</a:t>
            </a:r>
            <a:r>
              <a:rPr sz="1400" spc="-25" dirty="0">
                <a:solidFill>
                  <a:srgbClr val="00AFEF"/>
                </a:solidFill>
                <a:latin typeface="Calibri"/>
                <a:cs typeface="Calibri"/>
              </a:rPr>
              <a:t>r</a:t>
            </a:r>
            <a:r>
              <a:rPr sz="1400" dirty="0">
                <a:solidFill>
                  <a:srgbClr val="00AFEF"/>
                </a:solidFill>
                <a:latin typeface="Calibri"/>
                <a:cs typeface="Calibri"/>
              </a:rPr>
              <a:t>a-low</a:t>
            </a:r>
            <a:r>
              <a:rPr sz="1400" spc="-15" dirty="0">
                <a:solidFill>
                  <a:srgbClr val="00AFEF"/>
                </a:solidFill>
                <a:latin typeface="Calibri"/>
                <a:cs typeface="Calibri"/>
              </a:rPr>
              <a:t> </a:t>
            </a:r>
            <a:r>
              <a:rPr sz="1400" spc="-10" dirty="0">
                <a:solidFill>
                  <a:srgbClr val="00AFEF"/>
                </a:solidFill>
                <a:latin typeface="Calibri"/>
                <a:cs typeface="Calibri"/>
              </a:rPr>
              <a:t>p</a:t>
            </a:r>
            <a:r>
              <a:rPr sz="1400" spc="-5" dirty="0">
                <a:solidFill>
                  <a:srgbClr val="00AFEF"/>
                </a:solidFill>
                <a:latin typeface="Calibri"/>
                <a:cs typeface="Calibri"/>
              </a:rPr>
              <a:t>ow</a:t>
            </a:r>
            <a:r>
              <a:rPr sz="1400" spc="-10" dirty="0">
                <a:solidFill>
                  <a:srgbClr val="00AFEF"/>
                </a:solidFill>
                <a:latin typeface="Calibri"/>
                <a:cs typeface="Calibri"/>
              </a:rPr>
              <a:t>e</a:t>
            </a:r>
            <a:r>
              <a:rPr sz="1400" dirty="0">
                <a:solidFill>
                  <a:srgbClr val="00AFEF"/>
                </a:solidFill>
                <a:latin typeface="Calibri"/>
                <a:cs typeface="Calibri"/>
              </a:rPr>
              <a:t>r</a:t>
            </a:r>
            <a:r>
              <a:rPr sz="1400" spc="-30" dirty="0">
                <a:solidFill>
                  <a:srgbClr val="00AFEF"/>
                </a:solidFill>
                <a:latin typeface="Calibri"/>
                <a:cs typeface="Calibri"/>
              </a:rPr>
              <a:t> </a:t>
            </a:r>
            <a:r>
              <a:rPr sz="1400" spc="-5" dirty="0">
                <a:solidFill>
                  <a:srgbClr val="00AFEF"/>
                </a:solidFill>
                <a:latin typeface="Calibri"/>
                <a:cs typeface="Calibri"/>
              </a:rPr>
              <a:t>P</a:t>
            </a:r>
            <a:r>
              <a:rPr sz="1400" dirty="0">
                <a:solidFill>
                  <a:srgbClr val="00AFEF"/>
                </a:solidFill>
                <a:latin typeface="Calibri"/>
                <a:cs typeface="Calibri"/>
              </a:rPr>
              <a:t>HY</a:t>
            </a:r>
            <a:r>
              <a:rPr sz="1400" spc="10" dirty="0">
                <a:solidFill>
                  <a:srgbClr val="00AFEF"/>
                </a:solidFill>
                <a:latin typeface="Calibri"/>
                <a:cs typeface="Calibri"/>
              </a:rPr>
              <a:t> </a:t>
            </a:r>
            <a:r>
              <a:rPr sz="1400" spc="-20" dirty="0">
                <a:solidFill>
                  <a:srgbClr val="404040"/>
                </a:solidFill>
                <a:latin typeface="Calibri"/>
                <a:cs typeface="Calibri"/>
              </a:rPr>
              <a:t>f</a:t>
            </a:r>
            <a:r>
              <a:rPr sz="1400" spc="-5" dirty="0">
                <a:solidFill>
                  <a:srgbClr val="404040"/>
                </a:solidFill>
                <a:latin typeface="Calibri"/>
                <a:cs typeface="Calibri"/>
              </a:rPr>
              <a:t>or Smart</a:t>
            </a:r>
            <a:r>
              <a:rPr sz="1400" spc="-10" dirty="0">
                <a:solidFill>
                  <a:srgbClr val="404040"/>
                </a:solidFill>
                <a:latin typeface="Calibri"/>
                <a:cs typeface="Calibri"/>
              </a:rPr>
              <a:t>B</a:t>
            </a:r>
            <a:r>
              <a:rPr sz="1400" dirty="0">
                <a:solidFill>
                  <a:srgbClr val="404040"/>
                </a:solidFill>
                <a:latin typeface="Calibri"/>
                <a:cs typeface="Calibri"/>
              </a:rPr>
              <a:t>A</a:t>
            </a:r>
            <a:r>
              <a:rPr sz="1400" spc="5" dirty="0">
                <a:solidFill>
                  <a:srgbClr val="404040"/>
                </a:solidFill>
                <a:latin typeface="Calibri"/>
                <a:cs typeface="Calibri"/>
              </a:rPr>
              <a:t>N</a:t>
            </a:r>
            <a:r>
              <a:rPr sz="1400" dirty="0">
                <a:solidFill>
                  <a:srgbClr val="404040"/>
                </a:solidFill>
                <a:latin typeface="Calibri"/>
                <a:cs typeface="Calibri"/>
              </a:rPr>
              <a:t>.</a:t>
            </a:r>
            <a:endParaRPr sz="1400">
              <a:latin typeface="Calibri"/>
              <a:cs typeface="Calibri"/>
            </a:endParaRPr>
          </a:p>
        </p:txBody>
      </p:sp>
      <p:sp>
        <p:nvSpPr>
          <p:cNvPr id="11" name="object 20">
            <a:extLst>
              <a:ext uri="{FF2B5EF4-FFF2-40B4-BE49-F238E27FC236}">
                <a16:creationId xmlns:a16="http://schemas.microsoft.com/office/drawing/2014/main" id="{17DB39D4-DB1F-425A-939E-08FB8E2ABC3B}"/>
              </a:ext>
            </a:extLst>
          </p:cNvPr>
          <p:cNvSpPr/>
          <p:nvPr/>
        </p:nvSpPr>
        <p:spPr>
          <a:xfrm>
            <a:off x="5004048" y="5557735"/>
            <a:ext cx="126491" cy="128015"/>
          </a:xfrm>
          <a:prstGeom prst="rect">
            <a:avLst/>
          </a:prstGeom>
          <a:blipFill>
            <a:blip r:embed="rId3" cstate="print"/>
            <a:stretch>
              <a:fillRect/>
            </a:stretch>
          </a:blipFill>
        </p:spPr>
        <p:txBody>
          <a:bodyPr wrap="square" lIns="0" tIns="0" rIns="0" bIns="0" rtlCol="0"/>
          <a:lstStyle/>
          <a:p>
            <a:endParaRPr/>
          </a:p>
        </p:txBody>
      </p:sp>
      <p:sp>
        <p:nvSpPr>
          <p:cNvPr id="12" name="object 21">
            <a:extLst>
              <a:ext uri="{FF2B5EF4-FFF2-40B4-BE49-F238E27FC236}">
                <a16:creationId xmlns:a16="http://schemas.microsoft.com/office/drawing/2014/main" id="{99C0D6CE-0E33-4D2F-B0EC-4508EC474989}"/>
              </a:ext>
            </a:extLst>
          </p:cNvPr>
          <p:cNvSpPr txBox="1"/>
          <p:nvPr/>
        </p:nvSpPr>
        <p:spPr>
          <a:xfrm>
            <a:off x="5335137" y="5521032"/>
            <a:ext cx="3134995" cy="716280"/>
          </a:xfrm>
          <a:prstGeom prst="rect">
            <a:avLst/>
          </a:prstGeom>
        </p:spPr>
        <p:txBody>
          <a:bodyPr vert="horz" wrap="square" lIns="0" tIns="0" rIns="0" bIns="0" rtlCol="0">
            <a:spAutoFit/>
          </a:bodyPr>
          <a:lstStyle/>
          <a:p>
            <a:pPr marL="12700" marR="5080" algn="just">
              <a:lnSpc>
                <a:spcPct val="100000"/>
              </a:lnSpc>
            </a:pPr>
            <a:r>
              <a:rPr sz="1600" spc="-155" dirty="0">
                <a:solidFill>
                  <a:srgbClr val="404040"/>
                </a:solidFill>
                <a:latin typeface="Calibri"/>
                <a:cs typeface="Calibri"/>
              </a:rPr>
              <a:t>T</a:t>
            </a:r>
            <a:r>
              <a:rPr sz="1600" spc="-10" dirty="0">
                <a:solidFill>
                  <a:srgbClr val="404040"/>
                </a:solidFill>
                <a:latin typeface="Calibri"/>
                <a:cs typeface="Calibri"/>
              </a:rPr>
              <a:t>o</a:t>
            </a:r>
            <a:r>
              <a:rPr sz="1600" spc="5" dirty="0">
                <a:solidFill>
                  <a:srgbClr val="404040"/>
                </a:solidFill>
                <a:latin typeface="Calibri"/>
                <a:cs typeface="Calibri"/>
              </a:rPr>
              <a:t> </a:t>
            </a:r>
            <a:r>
              <a:rPr sz="1600" spc="-15" dirty="0">
                <a:solidFill>
                  <a:srgbClr val="404040"/>
                </a:solidFill>
                <a:latin typeface="Calibri"/>
                <a:cs typeface="Calibri"/>
              </a:rPr>
              <a:t>b</a:t>
            </a:r>
            <a:r>
              <a:rPr sz="1600" spc="-10" dirty="0">
                <a:solidFill>
                  <a:srgbClr val="404040"/>
                </a:solidFill>
                <a:latin typeface="Calibri"/>
                <a:cs typeface="Calibri"/>
              </a:rPr>
              <a:t>e</a:t>
            </a:r>
            <a:r>
              <a:rPr sz="1600" dirty="0">
                <a:solidFill>
                  <a:srgbClr val="404040"/>
                </a:solidFill>
                <a:latin typeface="Calibri"/>
                <a:cs typeface="Calibri"/>
              </a:rPr>
              <a:t> </a:t>
            </a:r>
            <a:r>
              <a:rPr sz="1600" spc="-15" dirty="0">
                <a:solidFill>
                  <a:srgbClr val="404040"/>
                </a:solidFill>
                <a:latin typeface="Calibri"/>
                <a:cs typeface="Calibri"/>
              </a:rPr>
              <a:t>d</a:t>
            </a:r>
            <a:r>
              <a:rPr sz="1600" spc="-25" dirty="0">
                <a:solidFill>
                  <a:srgbClr val="404040"/>
                </a:solidFill>
                <a:latin typeface="Calibri"/>
                <a:cs typeface="Calibri"/>
              </a:rPr>
              <a:t>e</a:t>
            </a:r>
            <a:r>
              <a:rPr sz="1600" spc="-5" dirty="0">
                <a:solidFill>
                  <a:srgbClr val="404040"/>
                </a:solidFill>
                <a:latin typeface="Calibri"/>
                <a:cs typeface="Calibri"/>
              </a:rPr>
              <a:t>fi</a:t>
            </a:r>
            <a:r>
              <a:rPr sz="1600" spc="-15" dirty="0">
                <a:solidFill>
                  <a:srgbClr val="404040"/>
                </a:solidFill>
                <a:latin typeface="Calibri"/>
                <a:cs typeface="Calibri"/>
              </a:rPr>
              <a:t>ned</a:t>
            </a:r>
            <a:r>
              <a:rPr sz="1600" spc="-5" dirty="0">
                <a:solidFill>
                  <a:srgbClr val="404040"/>
                </a:solidFill>
                <a:latin typeface="Calibri"/>
                <a:cs typeface="Calibri"/>
              </a:rPr>
              <a:t>:</a:t>
            </a:r>
            <a:r>
              <a:rPr sz="1600" spc="-10" dirty="0">
                <a:solidFill>
                  <a:srgbClr val="404040"/>
                </a:solidFill>
                <a:latin typeface="Calibri"/>
                <a:cs typeface="Calibri"/>
              </a:rPr>
              <a:t> </a:t>
            </a:r>
            <a:r>
              <a:rPr sz="1600" spc="-15" dirty="0">
                <a:solidFill>
                  <a:srgbClr val="404040"/>
                </a:solidFill>
                <a:latin typeface="Calibri"/>
                <a:cs typeface="Calibri"/>
              </a:rPr>
              <a:t>smar</a:t>
            </a:r>
            <a:r>
              <a:rPr sz="1600" spc="-10" dirty="0">
                <a:solidFill>
                  <a:srgbClr val="404040"/>
                </a:solidFill>
                <a:latin typeface="Calibri"/>
                <a:cs typeface="Calibri"/>
              </a:rPr>
              <a:t>t</a:t>
            </a:r>
            <a:r>
              <a:rPr sz="1600" spc="10" dirty="0">
                <a:solidFill>
                  <a:srgbClr val="404040"/>
                </a:solidFill>
                <a:latin typeface="Calibri"/>
                <a:cs typeface="Calibri"/>
              </a:rPr>
              <a:t> </a:t>
            </a:r>
            <a:r>
              <a:rPr sz="1600" spc="-25" dirty="0">
                <a:solidFill>
                  <a:srgbClr val="404040"/>
                </a:solidFill>
                <a:latin typeface="Calibri"/>
                <a:cs typeface="Calibri"/>
              </a:rPr>
              <a:t>c</a:t>
            </a:r>
            <a:r>
              <a:rPr sz="1600" spc="-15" dirty="0">
                <a:solidFill>
                  <a:srgbClr val="404040"/>
                </a:solidFill>
                <a:latin typeface="Calibri"/>
                <a:cs typeface="Calibri"/>
              </a:rPr>
              <a:t>o</a:t>
            </a:r>
            <a:r>
              <a:rPr sz="1600" spc="-25" dirty="0">
                <a:solidFill>
                  <a:srgbClr val="404040"/>
                </a:solidFill>
                <a:latin typeface="Calibri"/>
                <a:cs typeface="Calibri"/>
              </a:rPr>
              <a:t>n</a:t>
            </a:r>
            <a:r>
              <a:rPr sz="1600" spc="-10" dirty="0">
                <a:solidFill>
                  <a:srgbClr val="404040"/>
                </a:solidFill>
                <a:latin typeface="Calibri"/>
                <a:cs typeface="Calibri"/>
              </a:rPr>
              <a:t>t</a:t>
            </a:r>
            <a:r>
              <a:rPr sz="1600" spc="-40" dirty="0">
                <a:solidFill>
                  <a:srgbClr val="404040"/>
                </a:solidFill>
                <a:latin typeface="Calibri"/>
                <a:cs typeface="Calibri"/>
              </a:rPr>
              <a:t>r</a:t>
            </a:r>
            <a:r>
              <a:rPr sz="1600" spc="-15" dirty="0">
                <a:solidFill>
                  <a:srgbClr val="404040"/>
                </a:solidFill>
                <a:latin typeface="Calibri"/>
                <a:cs typeface="Calibri"/>
              </a:rPr>
              <a:t>ol</a:t>
            </a:r>
            <a:r>
              <a:rPr sz="1600" spc="-5" dirty="0">
                <a:solidFill>
                  <a:srgbClr val="404040"/>
                </a:solidFill>
                <a:latin typeface="Calibri"/>
                <a:cs typeface="Calibri"/>
              </a:rPr>
              <a:t>,</a:t>
            </a:r>
            <a:r>
              <a:rPr sz="1600" spc="20" dirty="0">
                <a:solidFill>
                  <a:srgbClr val="404040"/>
                </a:solidFill>
                <a:latin typeface="Calibri"/>
                <a:cs typeface="Calibri"/>
              </a:rPr>
              <a:t> </a:t>
            </a:r>
            <a:r>
              <a:rPr sz="1600" spc="-15" dirty="0">
                <a:solidFill>
                  <a:srgbClr val="404040"/>
                </a:solidFill>
                <a:latin typeface="Calibri"/>
                <a:cs typeface="Calibri"/>
              </a:rPr>
              <a:t>n</a:t>
            </a:r>
            <a:r>
              <a:rPr sz="1600" spc="-25" dirty="0">
                <a:solidFill>
                  <a:srgbClr val="404040"/>
                </a:solidFill>
                <a:latin typeface="Calibri"/>
                <a:cs typeface="Calibri"/>
              </a:rPr>
              <a:t>e</a:t>
            </a:r>
            <a:r>
              <a:rPr sz="1600" spc="-10" dirty="0">
                <a:solidFill>
                  <a:srgbClr val="404040"/>
                </a:solidFill>
                <a:latin typeface="Calibri"/>
                <a:cs typeface="Calibri"/>
              </a:rPr>
              <a:t>t</a:t>
            </a:r>
            <a:r>
              <a:rPr sz="1600" spc="-30" dirty="0">
                <a:solidFill>
                  <a:srgbClr val="404040"/>
                </a:solidFill>
                <a:latin typeface="Calibri"/>
                <a:cs typeface="Calibri"/>
              </a:rPr>
              <a:t>w</a:t>
            </a:r>
            <a:r>
              <a:rPr sz="1600" spc="-15" dirty="0">
                <a:solidFill>
                  <a:srgbClr val="404040"/>
                </a:solidFill>
                <a:latin typeface="Calibri"/>
                <a:cs typeface="Calibri"/>
              </a:rPr>
              <a:t>o</a:t>
            </a:r>
            <a:r>
              <a:rPr sz="1600" spc="-20" dirty="0">
                <a:solidFill>
                  <a:srgbClr val="404040"/>
                </a:solidFill>
                <a:latin typeface="Calibri"/>
                <a:cs typeface="Calibri"/>
              </a:rPr>
              <a:t>r</a:t>
            </a:r>
            <a:r>
              <a:rPr sz="1600" spc="-10" dirty="0">
                <a:solidFill>
                  <a:srgbClr val="404040"/>
                </a:solidFill>
                <a:latin typeface="Calibri"/>
                <a:cs typeface="Calibri"/>
              </a:rPr>
              <a:t>k mana</a:t>
            </a:r>
            <a:r>
              <a:rPr sz="1600" spc="-20" dirty="0">
                <a:solidFill>
                  <a:srgbClr val="404040"/>
                </a:solidFill>
                <a:latin typeface="Calibri"/>
                <a:cs typeface="Calibri"/>
              </a:rPr>
              <a:t>g</a:t>
            </a:r>
            <a:r>
              <a:rPr sz="1600" spc="-10" dirty="0">
                <a:solidFill>
                  <a:srgbClr val="404040"/>
                </a:solidFill>
                <a:latin typeface="Calibri"/>
                <a:cs typeface="Calibri"/>
              </a:rPr>
              <a:t>e</a:t>
            </a:r>
            <a:r>
              <a:rPr sz="1600" spc="-25" dirty="0">
                <a:solidFill>
                  <a:srgbClr val="404040"/>
                </a:solidFill>
                <a:latin typeface="Calibri"/>
                <a:cs typeface="Calibri"/>
              </a:rPr>
              <a:t>m</a:t>
            </a:r>
            <a:r>
              <a:rPr sz="1600" spc="-10" dirty="0">
                <a:solidFill>
                  <a:srgbClr val="404040"/>
                </a:solidFill>
                <a:latin typeface="Calibri"/>
                <a:cs typeface="Calibri"/>
              </a:rPr>
              <a:t>e</a:t>
            </a:r>
            <a:r>
              <a:rPr sz="1600" spc="-25" dirty="0">
                <a:solidFill>
                  <a:srgbClr val="404040"/>
                </a:solidFill>
                <a:latin typeface="Calibri"/>
                <a:cs typeface="Calibri"/>
              </a:rPr>
              <a:t>n</a:t>
            </a:r>
            <a:r>
              <a:rPr sz="1600" spc="-5" dirty="0">
                <a:solidFill>
                  <a:srgbClr val="404040"/>
                </a:solidFill>
                <a:latin typeface="Calibri"/>
                <a:cs typeface="Calibri"/>
              </a:rPr>
              <a:t>t, </a:t>
            </a:r>
            <a:r>
              <a:rPr sz="1600" spc="-10" dirty="0">
                <a:solidFill>
                  <a:srgbClr val="404040"/>
                </a:solidFill>
                <a:latin typeface="Calibri"/>
                <a:cs typeface="Calibri"/>
              </a:rPr>
              <a:t>app</a:t>
            </a:r>
            <a:r>
              <a:rPr sz="1600" dirty="0">
                <a:solidFill>
                  <a:srgbClr val="404040"/>
                </a:solidFill>
                <a:latin typeface="Calibri"/>
                <a:cs typeface="Calibri"/>
              </a:rPr>
              <a:t>l</a:t>
            </a:r>
            <a:r>
              <a:rPr sz="1600" spc="-5" dirty="0">
                <a:solidFill>
                  <a:srgbClr val="404040"/>
                </a:solidFill>
                <a:latin typeface="Calibri"/>
                <a:cs typeface="Calibri"/>
              </a:rPr>
              <a:t>i</a:t>
            </a:r>
            <a:r>
              <a:rPr sz="1600" spc="-25" dirty="0">
                <a:solidFill>
                  <a:srgbClr val="404040"/>
                </a:solidFill>
                <a:latin typeface="Calibri"/>
                <a:cs typeface="Calibri"/>
              </a:rPr>
              <a:t>c</a:t>
            </a:r>
            <a:r>
              <a:rPr sz="1600" spc="-20" dirty="0">
                <a:solidFill>
                  <a:srgbClr val="404040"/>
                </a:solidFill>
                <a:latin typeface="Calibri"/>
                <a:cs typeface="Calibri"/>
              </a:rPr>
              <a:t>a</a:t>
            </a:r>
            <a:r>
              <a:rPr sz="1600" spc="-10" dirty="0">
                <a:solidFill>
                  <a:srgbClr val="404040"/>
                </a:solidFill>
                <a:latin typeface="Calibri"/>
                <a:cs typeface="Calibri"/>
              </a:rPr>
              <a:t>t</a:t>
            </a:r>
            <a:r>
              <a:rPr sz="1600" spc="-15" dirty="0">
                <a:solidFill>
                  <a:srgbClr val="404040"/>
                </a:solidFill>
                <a:latin typeface="Calibri"/>
                <a:cs typeface="Calibri"/>
              </a:rPr>
              <a:t>io</a:t>
            </a:r>
            <a:r>
              <a:rPr sz="1600" spc="-10" dirty="0">
                <a:solidFill>
                  <a:srgbClr val="404040"/>
                </a:solidFill>
                <a:latin typeface="Calibri"/>
                <a:cs typeface="Calibri"/>
              </a:rPr>
              <a:t>n</a:t>
            </a:r>
            <a:r>
              <a:rPr sz="1600" spc="-25" dirty="0">
                <a:solidFill>
                  <a:srgbClr val="404040"/>
                </a:solidFill>
                <a:latin typeface="Calibri"/>
                <a:cs typeface="Calibri"/>
              </a:rPr>
              <a:t> </a:t>
            </a:r>
            <a:r>
              <a:rPr sz="1600" spc="-20" dirty="0">
                <a:solidFill>
                  <a:srgbClr val="404040"/>
                </a:solidFill>
                <a:latin typeface="Calibri"/>
                <a:cs typeface="Calibri"/>
              </a:rPr>
              <a:t>t</a:t>
            </a:r>
            <a:r>
              <a:rPr sz="1600" spc="-10" dirty="0">
                <a:solidFill>
                  <a:srgbClr val="404040"/>
                </a:solidFill>
                <a:latin typeface="Calibri"/>
                <a:cs typeface="Calibri"/>
              </a:rPr>
              <a:t>o</a:t>
            </a:r>
            <a:r>
              <a:rPr sz="1600" spc="-5" dirty="0">
                <a:solidFill>
                  <a:srgbClr val="404040"/>
                </a:solidFill>
                <a:latin typeface="Calibri"/>
                <a:cs typeface="Calibri"/>
              </a:rPr>
              <a:t> M</a:t>
            </a:r>
            <a:r>
              <a:rPr sz="1600" spc="-10" dirty="0">
                <a:solidFill>
                  <a:srgbClr val="404040"/>
                </a:solidFill>
                <a:latin typeface="Calibri"/>
                <a:cs typeface="Calibri"/>
              </a:rPr>
              <a:t>-Band,</a:t>
            </a:r>
            <a:r>
              <a:rPr sz="1600" spc="-5" dirty="0">
                <a:solidFill>
                  <a:srgbClr val="404040"/>
                </a:solidFill>
                <a:latin typeface="Calibri"/>
                <a:cs typeface="Calibri"/>
              </a:rPr>
              <a:t> </a:t>
            </a:r>
            <a:r>
              <a:rPr sz="1600" spc="-15" dirty="0">
                <a:solidFill>
                  <a:srgbClr val="404040"/>
                </a:solidFill>
                <a:latin typeface="Calibri"/>
                <a:cs typeface="Calibri"/>
              </a:rPr>
              <a:t>se</a:t>
            </a:r>
            <a:r>
              <a:rPr sz="1600" spc="-20" dirty="0">
                <a:solidFill>
                  <a:srgbClr val="404040"/>
                </a:solidFill>
                <a:latin typeface="Calibri"/>
                <a:cs typeface="Calibri"/>
              </a:rPr>
              <a:t>c</a:t>
            </a:r>
            <a:r>
              <a:rPr sz="1600" spc="-15" dirty="0">
                <a:solidFill>
                  <a:srgbClr val="404040"/>
                </a:solidFill>
                <a:latin typeface="Calibri"/>
                <a:cs typeface="Calibri"/>
              </a:rPr>
              <a:t>uri</a:t>
            </a:r>
            <a:r>
              <a:rPr sz="1600" spc="-5" dirty="0">
                <a:solidFill>
                  <a:srgbClr val="404040"/>
                </a:solidFill>
                <a:latin typeface="Calibri"/>
                <a:cs typeface="Calibri"/>
              </a:rPr>
              <a:t>t</a:t>
            </a:r>
            <a:r>
              <a:rPr sz="1600" spc="-125" dirty="0">
                <a:solidFill>
                  <a:srgbClr val="404040"/>
                </a:solidFill>
                <a:latin typeface="Calibri"/>
                <a:cs typeface="Calibri"/>
              </a:rPr>
              <a:t>y</a:t>
            </a:r>
            <a:r>
              <a:rPr sz="1600" spc="-5" dirty="0">
                <a:solidFill>
                  <a:srgbClr val="404040"/>
                </a:solidFill>
                <a:latin typeface="Calibri"/>
                <a:cs typeface="Calibri"/>
              </a:rPr>
              <a:t>,</a:t>
            </a:r>
            <a:r>
              <a:rPr sz="1600" spc="10" dirty="0">
                <a:solidFill>
                  <a:srgbClr val="404040"/>
                </a:solidFill>
                <a:latin typeface="Calibri"/>
                <a:cs typeface="Calibri"/>
              </a:rPr>
              <a:t> </a:t>
            </a:r>
            <a:r>
              <a:rPr sz="1600" spc="-15" dirty="0">
                <a:solidFill>
                  <a:srgbClr val="404040"/>
                </a:solidFill>
                <a:latin typeface="Calibri"/>
                <a:cs typeface="Calibri"/>
              </a:rPr>
              <a:t>Smar</a:t>
            </a:r>
            <a:r>
              <a:rPr sz="1600" spc="-10" dirty="0">
                <a:solidFill>
                  <a:srgbClr val="404040"/>
                </a:solidFill>
                <a:latin typeface="Calibri"/>
                <a:cs typeface="Calibri"/>
              </a:rPr>
              <a:t>t</a:t>
            </a:r>
            <a:r>
              <a:rPr sz="1600" spc="-30" dirty="0">
                <a:solidFill>
                  <a:srgbClr val="404040"/>
                </a:solidFill>
                <a:latin typeface="Calibri"/>
                <a:cs typeface="Calibri"/>
              </a:rPr>
              <a:t>B</a:t>
            </a:r>
            <a:r>
              <a:rPr sz="1600" spc="-10" dirty="0">
                <a:solidFill>
                  <a:srgbClr val="404040"/>
                </a:solidFill>
                <a:latin typeface="Calibri"/>
                <a:cs typeface="Calibri"/>
              </a:rPr>
              <a:t>AN</a:t>
            </a:r>
            <a:r>
              <a:rPr sz="1600" spc="25" dirty="0">
                <a:solidFill>
                  <a:srgbClr val="404040"/>
                </a:solidFill>
                <a:latin typeface="Calibri"/>
                <a:cs typeface="Calibri"/>
              </a:rPr>
              <a:t> </a:t>
            </a:r>
            <a:r>
              <a:rPr sz="1600" spc="-10" dirty="0">
                <a:solidFill>
                  <a:srgbClr val="404040"/>
                </a:solidFill>
                <a:latin typeface="Calibri"/>
                <a:cs typeface="Calibri"/>
              </a:rPr>
              <a:t>impl</a:t>
            </a:r>
            <a:r>
              <a:rPr sz="1600" spc="-5" dirty="0">
                <a:solidFill>
                  <a:srgbClr val="404040"/>
                </a:solidFill>
                <a:latin typeface="Calibri"/>
                <a:cs typeface="Calibri"/>
              </a:rPr>
              <a:t>a</a:t>
            </a:r>
            <a:r>
              <a:rPr sz="1600" spc="-25" dirty="0">
                <a:solidFill>
                  <a:srgbClr val="404040"/>
                </a:solidFill>
                <a:latin typeface="Calibri"/>
                <a:cs typeface="Calibri"/>
              </a:rPr>
              <a:t>n</a:t>
            </a:r>
            <a:r>
              <a:rPr sz="1600" spc="-10" dirty="0">
                <a:solidFill>
                  <a:srgbClr val="404040"/>
                </a:solidFill>
                <a:latin typeface="Calibri"/>
                <a:cs typeface="Calibri"/>
              </a:rPr>
              <a:t>t</a:t>
            </a:r>
            <a:r>
              <a:rPr sz="1600" spc="-20" dirty="0">
                <a:solidFill>
                  <a:srgbClr val="404040"/>
                </a:solidFill>
                <a:latin typeface="Calibri"/>
                <a:cs typeface="Calibri"/>
              </a:rPr>
              <a:t> </a:t>
            </a:r>
            <a:r>
              <a:rPr sz="1600" spc="-25" dirty="0">
                <a:solidFill>
                  <a:srgbClr val="404040"/>
                </a:solidFill>
                <a:latin typeface="Calibri"/>
                <a:cs typeface="Calibri"/>
              </a:rPr>
              <a:t>c</a:t>
            </a:r>
            <a:r>
              <a:rPr sz="1600" spc="-20" dirty="0">
                <a:solidFill>
                  <a:srgbClr val="404040"/>
                </a:solidFill>
                <a:latin typeface="Calibri"/>
                <a:cs typeface="Calibri"/>
              </a:rPr>
              <a:t>omm</a:t>
            </a:r>
            <a:endParaRPr sz="1600">
              <a:latin typeface="Calibri"/>
              <a:cs typeface="Calibri"/>
            </a:endParaRPr>
          </a:p>
        </p:txBody>
      </p:sp>
    </p:spTree>
    <p:extLst>
      <p:ext uri="{BB962C8B-B14F-4D97-AF65-F5344CB8AC3E}">
        <p14:creationId xmlns:p14="http://schemas.microsoft.com/office/powerpoint/2010/main" val="3753317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91AA4A-E027-4170-925C-9E926FAD4AEB}"/>
              </a:ext>
            </a:extLst>
          </p:cNvPr>
          <p:cNvSpPr>
            <a:spLocks noGrp="1"/>
          </p:cNvSpPr>
          <p:nvPr>
            <p:ph type="title"/>
          </p:nvPr>
        </p:nvSpPr>
        <p:spPr>
          <a:xfrm>
            <a:off x="251520" y="836712"/>
            <a:ext cx="8604448" cy="504056"/>
          </a:xfrm>
        </p:spPr>
        <p:txBody>
          <a:bodyPr/>
          <a:lstStyle/>
          <a:p>
            <a:pPr marL="12700">
              <a:lnSpc>
                <a:spcPct val="100000"/>
              </a:lnSpc>
            </a:pPr>
            <a:r>
              <a:rPr lang="en-US" altLang="ja-JP" sz="2400" b="1" dirty="0">
                <a:solidFill>
                  <a:srgbClr val="003882"/>
                </a:solidFill>
                <a:latin typeface="Arial"/>
                <a:cs typeface="Arial"/>
              </a:rPr>
              <a:t>IoT</a:t>
            </a:r>
            <a:r>
              <a:rPr lang="en-US" altLang="ja-JP" sz="2400" b="1" spc="-10" dirty="0">
                <a:solidFill>
                  <a:srgbClr val="003882"/>
                </a:solidFill>
                <a:latin typeface="Arial"/>
                <a:cs typeface="Arial"/>
              </a:rPr>
              <a:t> </a:t>
            </a:r>
            <a:r>
              <a:rPr lang="en-US" altLang="ja-JP" sz="2400" b="1" dirty="0">
                <a:solidFill>
                  <a:srgbClr val="003882"/>
                </a:solidFill>
                <a:latin typeface="Arial"/>
                <a:cs typeface="Arial"/>
              </a:rPr>
              <a:t>c</a:t>
            </a:r>
            <a:r>
              <a:rPr lang="en-US" altLang="ja-JP" sz="2400" b="1" spc="5" dirty="0">
                <a:solidFill>
                  <a:srgbClr val="003882"/>
                </a:solidFill>
                <a:latin typeface="Arial"/>
                <a:cs typeface="Arial"/>
              </a:rPr>
              <a:t>h</a:t>
            </a:r>
            <a:r>
              <a:rPr lang="en-US" altLang="ja-JP" sz="2400" b="1" dirty="0">
                <a:solidFill>
                  <a:srgbClr val="003882"/>
                </a:solidFill>
                <a:latin typeface="Arial"/>
                <a:cs typeface="Arial"/>
              </a:rPr>
              <a:t>allen</a:t>
            </a:r>
            <a:r>
              <a:rPr lang="en-US" altLang="ja-JP" sz="2400" b="1" spc="5" dirty="0">
                <a:solidFill>
                  <a:srgbClr val="003882"/>
                </a:solidFill>
                <a:latin typeface="Arial"/>
                <a:cs typeface="Arial"/>
              </a:rPr>
              <a:t>g</a:t>
            </a:r>
            <a:r>
              <a:rPr lang="en-US" altLang="ja-JP" sz="2400" b="1" dirty="0">
                <a:solidFill>
                  <a:srgbClr val="003882"/>
                </a:solidFill>
                <a:latin typeface="Arial"/>
                <a:cs typeface="Arial"/>
              </a:rPr>
              <a:t>es</a:t>
            </a:r>
            <a:r>
              <a:rPr lang="en-US" altLang="ja-JP" sz="2400" b="1" spc="-10" dirty="0">
                <a:solidFill>
                  <a:srgbClr val="003882"/>
                </a:solidFill>
                <a:latin typeface="Arial"/>
                <a:cs typeface="Arial"/>
              </a:rPr>
              <a:t> </a:t>
            </a:r>
            <a:r>
              <a:rPr lang="en-US" altLang="ja-JP" sz="2400" b="1" dirty="0">
                <a:solidFill>
                  <a:srgbClr val="003882"/>
                </a:solidFill>
                <a:latin typeface="Arial"/>
                <a:cs typeface="Arial"/>
              </a:rPr>
              <a:t>a</a:t>
            </a:r>
            <a:r>
              <a:rPr lang="en-US" altLang="ja-JP" sz="2400" b="1" spc="5" dirty="0">
                <a:solidFill>
                  <a:srgbClr val="003882"/>
                </a:solidFill>
                <a:latin typeface="Arial"/>
                <a:cs typeface="Arial"/>
              </a:rPr>
              <a:t>n</a:t>
            </a:r>
            <a:r>
              <a:rPr lang="en-US" altLang="ja-JP" sz="2400" b="1" dirty="0">
                <a:solidFill>
                  <a:srgbClr val="003882"/>
                </a:solidFill>
                <a:latin typeface="Arial"/>
                <a:cs typeface="Arial"/>
              </a:rPr>
              <a:t>d</a:t>
            </a:r>
            <a:r>
              <a:rPr lang="en-US" altLang="ja-JP" sz="2400" b="1" spc="-10" dirty="0">
                <a:solidFill>
                  <a:srgbClr val="003882"/>
                </a:solidFill>
                <a:latin typeface="Arial"/>
                <a:cs typeface="Arial"/>
              </a:rPr>
              <a:t> </a:t>
            </a:r>
            <a:r>
              <a:rPr lang="en-US" altLang="ja-JP" sz="2400" b="1" dirty="0" err="1">
                <a:solidFill>
                  <a:srgbClr val="003882"/>
                </a:solidFill>
                <a:latin typeface="Arial"/>
                <a:cs typeface="Arial"/>
              </a:rPr>
              <a:t>S</a:t>
            </a:r>
            <a:r>
              <a:rPr lang="en-US" altLang="ja-JP" sz="2400" b="1" spc="5" dirty="0" err="1">
                <a:solidFill>
                  <a:srgbClr val="003882"/>
                </a:solidFill>
                <a:latin typeface="Arial"/>
                <a:cs typeface="Arial"/>
              </a:rPr>
              <a:t>m</a:t>
            </a:r>
            <a:r>
              <a:rPr lang="en-US" altLang="ja-JP" sz="2400" b="1" dirty="0" err="1">
                <a:solidFill>
                  <a:srgbClr val="003882"/>
                </a:solidFill>
                <a:latin typeface="Arial"/>
                <a:cs typeface="Arial"/>
              </a:rPr>
              <a:t>artB</a:t>
            </a:r>
            <a:r>
              <a:rPr lang="en-US" altLang="ja-JP" sz="2400" b="1" spc="5" dirty="0" err="1">
                <a:solidFill>
                  <a:srgbClr val="003882"/>
                </a:solidFill>
                <a:latin typeface="Arial"/>
                <a:cs typeface="Arial"/>
              </a:rPr>
              <a:t>A</a:t>
            </a:r>
            <a:r>
              <a:rPr lang="en-US" altLang="ja-JP" sz="2400" b="1" dirty="0" err="1">
                <a:solidFill>
                  <a:srgbClr val="003882"/>
                </a:solidFill>
                <a:latin typeface="Arial"/>
                <a:cs typeface="Arial"/>
              </a:rPr>
              <a:t>N</a:t>
            </a:r>
            <a:r>
              <a:rPr lang="en-US" altLang="ja-JP" sz="2400" b="1" spc="-35" dirty="0">
                <a:solidFill>
                  <a:srgbClr val="003882"/>
                </a:solidFill>
                <a:latin typeface="Arial"/>
                <a:cs typeface="Arial"/>
              </a:rPr>
              <a:t> </a:t>
            </a:r>
            <a:r>
              <a:rPr lang="en-US" altLang="ja-JP" sz="2400" b="1" dirty="0">
                <a:solidFill>
                  <a:srgbClr val="003882"/>
                </a:solidFill>
                <a:latin typeface="Arial"/>
                <a:cs typeface="Arial"/>
              </a:rPr>
              <a:t>pro</a:t>
            </a:r>
            <a:r>
              <a:rPr lang="en-US" altLang="ja-JP" sz="2400" b="1" spc="5" dirty="0">
                <a:solidFill>
                  <a:srgbClr val="003882"/>
                </a:solidFill>
                <a:latin typeface="Arial"/>
                <a:cs typeface="Arial"/>
              </a:rPr>
              <a:t>p</a:t>
            </a:r>
            <a:r>
              <a:rPr lang="en-US" altLang="ja-JP" sz="2400" b="1" dirty="0">
                <a:solidFill>
                  <a:srgbClr val="003882"/>
                </a:solidFill>
                <a:latin typeface="Arial"/>
                <a:cs typeface="Arial"/>
              </a:rPr>
              <a:t>o</a:t>
            </a:r>
            <a:r>
              <a:rPr lang="en-US" altLang="ja-JP" sz="2400" b="1" spc="5" dirty="0">
                <a:solidFill>
                  <a:srgbClr val="003882"/>
                </a:solidFill>
                <a:latin typeface="Arial"/>
                <a:cs typeface="Arial"/>
              </a:rPr>
              <a:t>s</a:t>
            </a:r>
            <a:r>
              <a:rPr lang="en-US" altLang="ja-JP" sz="2400" b="1" dirty="0">
                <a:solidFill>
                  <a:srgbClr val="003882"/>
                </a:solidFill>
                <a:latin typeface="Arial"/>
                <a:cs typeface="Arial"/>
              </a:rPr>
              <a:t>ed solutions</a:t>
            </a:r>
            <a:br>
              <a:rPr lang="en-US" altLang="ja-JP" sz="2400" dirty="0">
                <a:latin typeface="Arial"/>
                <a:cs typeface="Arial"/>
              </a:rPr>
            </a:br>
            <a:endParaRPr kumimoji="1" lang="ja-JP" altLang="en-US" sz="2400" dirty="0"/>
          </a:p>
        </p:txBody>
      </p:sp>
      <p:sp>
        <p:nvSpPr>
          <p:cNvPr id="4" name="スライド番号プレースホルダー 3">
            <a:extLst>
              <a:ext uri="{FF2B5EF4-FFF2-40B4-BE49-F238E27FC236}">
                <a16:creationId xmlns:a16="http://schemas.microsoft.com/office/drawing/2014/main" id="{FABD9282-0FAD-432F-939F-F6B5F252FA08}"/>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6</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DB9F2744-6ED2-4886-BDFA-D41E532AAA19}"/>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14122BEF-4FB4-440E-9449-4EABC9491A7E}"/>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pic>
        <p:nvPicPr>
          <p:cNvPr id="7" name="図 6">
            <a:extLst>
              <a:ext uri="{FF2B5EF4-FFF2-40B4-BE49-F238E27FC236}">
                <a16:creationId xmlns:a16="http://schemas.microsoft.com/office/drawing/2014/main" id="{FC8A7080-4645-467A-8B59-44EBD3150D4A}"/>
              </a:ext>
            </a:extLst>
          </p:cNvPr>
          <p:cNvPicPr>
            <a:picLocks noChangeAspect="1"/>
          </p:cNvPicPr>
          <p:nvPr/>
        </p:nvPicPr>
        <p:blipFill>
          <a:blip r:embed="rId2"/>
          <a:stretch>
            <a:fillRect/>
          </a:stretch>
        </p:blipFill>
        <p:spPr>
          <a:xfrm>
            <a:off x="1115616" y="1124744"/>
            <a:ext cx="7191375" cy="5286910"/>
          </a:xfrm>
          <a:prstGeom prst="rect">
            <a:avLst/>
          </a:prstGeom>
        </p:spPr>
      </p:pic>
    </p:spTree>
    <p:extLst>
      <p:ext uri="{BB962C8B-B14F-4D97-AF65-F5344CB8AC3E}">
        <p14:creationId xmlns:p14="http://schemas.microsoft.com/office/powerpoint/2010/main" val="1964667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689B3F-3BF5-4728-AE7B-18EBD9A7D52D}"/>
              </a:ext>
            </a:extLst>
          </p:cNvPr>
          <p:cNvSpPr>
            <a:spLocks noGrp="1"/>
          </p:cNvSpPr>
          <p:nvPr>
            <p:ph type="title"/>
          </p:nvPr>
        </p:nvSpPr>
        <p:spPr>
          <a:xfrm>
            <a:off x="325624" y="551888"/>
            <a:ext cx="8568952" cy="654968"/>
          </a:xfrm>
        </p:spPr>
        <p:txBody>
          <a:bodyPr/>
          <a:lstStyle/>
          <a:p>
            <a:pPr marL="12700">
              <a:lnSpc>
                <a:spcPct val="100000"/>
              </a:lnSpc>
            </a:pPr>
            <a:r>
              <a:rPr lang="en-US" altLang="ja-JP" sz="2800" b="1" spc="-15" dirty="0"/>
              <a:t>E</a:t>
            </a:r>
            <a:r>
              <a:rPr lang="en-US" altLang="ja-JP" sz="2800" b="1" spc="-30" dirty="0"/>
              <a:t>T</a:t>
            </a:r>
            <a:r>
              <a:rPr lang="en-US" altLang="ja-JP" sz="2800" b="1" spc="-15" dirty="0"/>
              <a:t>SI</a:t>
            </a:r>
            <a:r>
              <a:rPr lang="en-US" altLang="ja-JP" sz="2800" b="1" spc="5" dirty="0"/>
              <a:t> </a:t>
            </a:r>
            <a:r>
              <a:rPr lang="en-US" altLang="ja-JP" sz="2800" b="1" spc="-40" dirty="0"/>
              <a:t>D</a:t>
            </a:r>
            <a:r>
              <a:rPr lang="en-US" altLang="ja-JP" sz="2800" b="1" spc="-20" dirty="0"/>
              <a:t>T</a:t>
            </a:r>
            <a:r>
              <a:rPr lang="en-US" altLang="ja-JP" sz="2800" b="1" spc="-30" dirty="0"/>
              <a:t>R</a:t>
            </a:r>
            <a:r>
              <a:rPr lang="en-US" altLang="ja-JP" sz="2800" b="1" spc="-15" dirty="0"/>
              <a:t>/Smart</a:t>
            </a:r>
            <a:r>
              <a:rPr lang="en-US" altLang="ja-JP" sz="2800" b="1" spc="-50" dirty="0"/>
              <a:t>B</a:t>
            </a:r>
            <a:r>
              <a:rPr lang="en-US" altLang="ja-JP" sz="2800" b="1" spc="-20" dirty="0"/>
              <a:t>A</a:t>
            </a:r>
            <a:r>
              <a:rPr lang="en-US" altLang="ja-JP" sz="2800" b="1" spc="-30" dirty="0"/>
              <a:t>N</a:t>
            </a:r>
            <a:r>
              <a:rPr lang="en-US" altLang="ja-JP" sz="2800" b="1" spc="-15" dirty="0"/>
              <a:t>-</a:t>
            </a:r>
            <a:r>
              <a:rPr lang="en-US" altLang="ja-JP" sz="2800" b="1" spc="-10" dirty="0"/>
              <a:t>00</a:t>
            </a:r>
            <a:r>
              <a:rPr lang="en-US" altLang="ja-JP" sz="2800" b="1" spc="-15" dirty="0"/>
              <a:t>4</a:t>
            </a:r>
            <a:r>
              <a:rPr lang="en-US" altLang="ja-JP" sz="2800" b="1" spc="70" dirty="0"/>
              <a:t> </a:t>
            </a:r>
            <a:r>
              <a:rPr lang="en-US" altLang="ja-JP" sz="2800" b="1" spc="-35" dirty="0"/>
              <a:t>r</a:t>
            </a:r>
            <a:r>
              <a:rPr lang="en-US" altLang="ja-JP" sz="2800" b="1" spc="-30" dirty="0"/>
              <a:t>e</a:t>
            </a:r>
            <a:r>
              <a:rPr lang="en-US" altLang="ja-JP" sz="2800" b="1" spc="-50" dirty="0"/>
              <a:t>f</a:t>
            </a:r>
            <a:r>
              <a:rPr lang="en-US" altLang="ja-JP" sz="2800" b="1" spc="-5" dirty="0"/>
              <a:t>e</a:t>
            </a:r>
            <a:r>
              <a:rPr lang="en-US" altLang="ja-JP" sz="2800" b="1" spc="-40" dirty="0"/>
              <a:t>r</a:t>
            </a:r>
            <a:r>
              <a:rPr lang="en-US" altLang="ja-JP" sz="2800" b="1" spc="-20" dirty="0"/>
              <a:t>ence </a:t>
            </a:r>
            <a:r>
              <a:rPr lang="en-US" altLang="ja-JP" sz="2800" b="1" spc="-15" dirty="0"/>
              <a:t>a</a:t>
            </a:r>
            <a:r>
              <a:rPr lang="en-US" altLang="ja-JP" sz="2800" b="1" spc="-45" dirty="0"/>
              <a:t>r</a:t>
            </a:r>
            <a:r>
              <a:rPr lang="en-US" altLang="ja-JP" sz="2800" b="1" spc="-20" dirty="0"/>
              <a:t>chi</a:t>
            </a:r>
            <a:r>
              <a:rPr lang="en-US" altLang="ja-JP" sz="2800" b="1" spc="-40" dirty="0"/>
              <a:t>t</a:t>
            </a:r>
            <a:r>
              <a:rPr lang="en-US" altLang="ja-JP" sz="2800" b="1" spc="-20" dirty="0"/>
              <a:t>ectu</a:t>
            </a:r>
            <a:r>
              <a:rPr lang="en-US" altLang="ja-JP" sz="2800" b="1" spc="-35" dirty="0"/>
              <a:t>r</a:t>
            </a:r>
            <a:r>
              <a:rPr lang="en-US" altLang="ja-JP" sz="2800" b="1" spc="-15" dirty="0"/>
              <a:t>e</a:t>
            </a:r>
            <a:endParaRPr kumimoji="1" lang="ja-JP" altLang="en-US" sz="2800" b="1" dirty="0"/>
          </a:p>
        </p:txBody>
      </p:sp>
      <p:sp>
        <p:nvSpPr>
          <p:cNvPr id="4" name="スライド番号プレースホルダー 3">
            <a:extLst>
              <a:ext uri="{FF2B5EF4-FFF2-40B4-BE49-F238E27FC236}">
                <a16:creationId xmlns:a16="http://schemas.microsoft.com/office/drawing/2014/main" id="{2EE69031-094A-41D7-A6EB-13BB9D1B8EA1}"/>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7</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D2AE08B2-4D4E-4030-BFAC-E9A5A5034F7C}"/>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3EDF3D8E-8EC0-4147-94A9-647007A9433B}"/>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object 5">
            <a:extLst>
              <a:ext uri="{FF2B5EF4-FFF2-40B4-BE49-F238E27FC236}">
                <a16:creationId xmlns:a16="http://schemas.microsoft.com/office/drawing/2014/main" id="{646E933D-2AB7-49CB-95C1-077F444E6491}"/>
              </a:ext>
            </a:extLst>
          </p:cNvPr>
          <p:cNvSpPr txBox="1"/>
          <p:nvPr/>
        </p:nvSpPr>
        <p:spPr>
          <a:xfrm>
            <a:off x="5073476" y="1124744"/>
            <a:ext cx="3811270" cy="3924151"/>
          </a:xfrm>
          <a:prstGeom prst="rect">
            <a:avLst/>
          </a:prstGeom>
        </p:spPr>
        <p:txBody>
          <a:bodyPr vert="horz" wrap="square" lIns="0" tIns="0" rIns="0" bIns="0" rtlCol="0">
            <a:spAutoFit/>
          </a:bodyPr>
          <a:lstStyle/>
          <a:p>
            <a:pPr marL="12700" marR="5080">
              <a:lnSpc>
                <a:spcPct val="100000"/>
              </a:lnSpc>
            </a:pPr>
            <a:r>
              <a:rPr sz="1600" dirty="0">
                <a:latin typeface="Calibri"/>
                <a:cs typeface="Calibri"/>
              </a:rPr>
              <a:t>A</a:t>
            </a:r>
            <a:r>
              <a:rPr sz="1600" spc="-5" dirty="0">
                <a:latin typeface="Calibri"/>
                <a:cs typeface="Calibri"/>
              </a:rPr>
              <a:t>p</a:t>
            </a:r>
            <a:r>
              <a:rPr sz="1600" spc="-10" dirty="0">
                <a:latin typeface="Calibri"/>
                <a:cs typeface="Calibri"/>
              </a:rPr>
              <a:t>p</a:t>
            </a:r>
            <a:r>
              <a:rPr sz="1600" dirty="0">
                <a:latin typeface="Calibri"/>
                <a:cs typeface="Calibri"/>
              </a:rPr>
              <a:t>li</a:t>
            </a:r>
            <a:r>
              <a:rPr sz="1600" spc="-20" dirty="0">
                <a:latin typeface="Calibri"/>
                <a:cs typeface="Calibri"/>
              </a:rPr>
              <a:t>c</a:t>
            </a:r>
            <a:r>
              <a:rPr sz="1600" spc="-15" dirty="0">
                <a:latin typeface="Calibri"/>
                <a:cs typeface="Calibri"/>
              </a:rPr>
              <a:t>a</a:t>
            </a:r>
            <a:r>
              <a:rPr sz="1600" dirty="0">
                <a:latin typeface="Calibri"/>
                <a:cs typeface="Calibri"/>
              </a:rPr>
              <a:t>tion</a:t>
            </a:r>
            <a:r>
              <a:rPr sz="1600" spc="10" dirty="0">
                <a:latin typeface="Calibri"/>
                <a:cs typeface="Calibri"/>
              </a:rPr>
              <a:t> </a:t>
            </a:r>
            <a:r>
              <a:rPr sz="1600" spc="-5" dirty="0">
                <a:latin typeface="Calibri"/>
                <a:cs typeface="Calibri"/>
              </a:rPr>
              <a:t>E</a:t>
            </a:r>
            <a:r>
              <a:rPr sz="1600" spc="-25" dirty="0">
                <a:latin typeface="Calibri"/>
                <a:cs typeface="Calibri"/>
              </a:rPr>
              <a:t>n</a:t>
            </a:r>
            <a:r>
              <a:rPr sz="1600" dirty="0">
                <a:latin typeface="Calibri"/>
                <a:cs typeface="Calibri"/>
              </a:rPr>
              <a:t>ti</a:t>
            </a:r>
            <a:r>
              <a:rPr sz="1600" spc="-5" dirty="0">
                <a:latin typeface="Calibri"/>
                <a:cs typeface="Calibri"/>
              </a:rPr>
              <a:t>t</a:t>
            </a:r>
            <a:r>
              <a:rPr sz="1600" dirty="0">
                <a:latin typeface="Calibri"/>
                <a:cs typeface="Calibri"/>
              </a:rPr>
              <a:t>ies</a:t>
            </a:r>
            <a:r>
              <a:rPr sz="1600" spc="15" dirty="0">
                <a:latin typeface="Calibri"/>
                <a:cs typeface="Calibri"/>
              </a:rPr>
              <a:t> </a:t>
            </a:r>
            <a:r>
              <a:rPr sz="1600" dirty="0">
                <a:latin typeface="Calibri"/>
                <a:cs typeface="Calibri"/>
              </a:rPr>
              <a:t>i</a:t>
            </a:r>
            <a:r>
              <a:rPr sz="1600" spc="-10" dirty="0">
                <a:latin typeface="Calibri"/>
                <a:cs typeface="Calibri"/>
              </a:rPr>
              <a:t>mp</a:t>
            </a:r>
            <a:r>
              <a:rPr sz="1600" dirty="0">
                <a:latin typeface="Calibri"/>
                <a:cs typeface="Calibri"/>
              </a:rPr>
              <a:t>le</a:t>
            </a:r>
            <a:r>
              <a:rPr sz="1600" spc="-15" dirty="0">
                <a:latin typeface="Calibri"/>
                <a:cs typeface="Calibri"/>
              </a:rPr>
              <a:t>m</a:t>
            </a:r>
            <a:r>
              <a:rPr sz="1600" spc="-5" dirty="0">
                <a:latin typeface="Calibri"/>
                <a:cs typeface="Calibri"/>
              </a:rPr>
              <a:t>e</a:t>
            </a:r>
            <a:r>
              <a:rPr sz="1600" spc="-20" dirty="0">
                <a:latin typeface="Calibri"/>
                <a:cs typeface="Calibri"/>
              </a:rPr>
              <a:t>n</a:t>
            </a:r>
            <a:r>
              <a:rPr sz="1600" dirty="0">
                <a:latin typeface="Calibri"/>
                <a:cs typeface="Calibri"/>
              </a:rPr>
              <a:t>ti</a:t>
            </a:r>
            <a:r>
              <a:rPr sz="1600" spc="-10" dirty="0">
                <a:latin typeface="Calibri"/>
                <a:cs typeface="Calibri"/>
              </a:rPr>
              <a:t>n</a:t>
            </a:r>
            <a:r>
              <a:rPr sz="1600" dirty="0">
                <a:latin typeface="Calibri"/>
                <a:cs typeface="Calibri"/>
              </a:rPr>
              <a:t>g</a:t>
            </a:r>
            <a:r>
              <a:rPr sz="1600" spc="15" dirty="0">
                <a:latin typeface="Calibri"/>
                <a:cs typeface="Calibri"/>
              </a:rPr>
              <a:t> </a:t>
            </a:r>
            <a:r>
              <a:rPr sz="1600" dirty="0">
                <a:latin typeface="Calibri"/>
                <a:cs typeface="Calibri"/>
              </a:rPr>
              <a:t>a gi</a:t>
            </a:r>
            <a:r>
              <a:rPr sz="1600" spc="-15" dirty="0">
                <a:latin typeface="Calibri"/>
                <a:cs typeface="Calibri"/>
              </a:rPr>
              <a:t>v</a:t>
            </a:r>
            <a:r>
              <a:rPr sz="1600" spc="-5" dirty="0">
                <a:latin typeface="Calibri"/>
                <a:cs typeface="Calibri"/>
              </a:rPr>
              <a:t>e</a:t>
            </a:r>
            <a:r>
              <a:rPr sz="1600" dirty="0">
                <a:latin typeface="Calibri"/>
                <a:cs typeface="Calibri"/>
              </a:rPr>
              <a:t>n</a:t>
            </a:r>
            <a:r>
              <a:rPr sz="1600" spc="-5" dirty="0">
                <a:latin typeface="Calibri"/>
                <a:cs typeface="Calibri"/>
              </a:rPr>
              <a:t> S</a:t>
            </a:r>
            <a:r>
              <a:rPr sz="1600" spc="-10" dirty="0">
                <a:latin typeface="Calibri"/>
                <a:cs typeface="Calibri"/>
              </a:rPr>
              <a:t>m</a:t>
            </a:r>
            <a:r>
              <a:rPr sz="1600" dirty="0">
                <a:latin typeface="Calibri"/>
                <a:cs typeface="Calibri"/>
              </a:rPr>
              <a:t>art</a:t>
            </a:r>
            <a:r>
              <a:rPr sz="1600" spc="-15" dirty="0">
                <a:latin typeface="Calibri"/>
                <a:cs typeface="Calibri"/>
              </a:rPr>
              <a:t>B</a:t>
            </a:r>
            <a:r>
              <a:rPr sz="1600" dirty="0">
                <a:latin typeface="Calibri"/>
                <a:cs typeface="Calibri"/>
              </a:rPr>
              <a:t>AN a</a:t>
            </a:r>
            <a:r>
              <a:rPr sz="1600" spc="-10" dirty="0">
                <a:latin typeface="Calibri"/>
                <a:cs typeface="Calibri"/>
              </a:rPr>
              <a:t>pp</a:t>
            </a:r>
            <a:r>
              <a:rPr sz="1600" dirty="0">
                <a:latin typeface="Calibri"/>
                <a:cs typeface="Calibri"/>
              </a:rPr>
              <a:t>li</a:t>
            </a:r>
            <a:r>
              <a:rPr sz="1600" spc="-20" dirty="0">
                <a:latin typeface="Calibri"/>
                <a:cs typeface="Calibri"/>
              </a:rPr>
              <a:t>c</a:t>
            </a:r>
            <a:r>
              <a:rPr sz="1600" spc="-15" dirty="0">
                <a:latin typeface="Calibri"/>
                <a:cs typeface="Calibri"/>
              </a:rPr>
              <a:t>a</a:t>
            </a:r>
            <a:r>
              <a:rPr sz="1600" dirty="0">
                <a:latin typeface="Calibri"/>
                <a:cs typeface="Calibri"/>
              </a:rPr>
              <a:t>tion</a:t>
            </a:r>
            <a:r>
              <a:rPr sz="1600" spc="15" dirty="0">
                <a:latin typeface="Calibri"/>
                <a:cs typeface="Calibri"/>
              </a:rPr>
              <a:t> </a:t>
            </a:r>
            <a:r>
              <a:rPr sz="1600" dirty="0">
                <a:latin typeface="Calibri"/>
                <a:cs typeface="Calibri"/>
              </a:rPr>
              <a:t>logic</a:t>
            </a:r>
            <a:r>
              <a:rPr sz="1600" spc="-10" dirty="0">
                <a:latin typeface="Calibri"/>
                <a:cs typeface="Calibri"/>
              </a:rPr>
              <a:t> </a:t>
            </a:r>
            <a:r>
              <a:rPr sz="1600" spc="-5" dirty="0">
                <a:latin typeface="Calibri"/>
                <a:cs typeface="Calibri"/>
              </a:rPr>
              <a:t>(</a:t>
            </a:r>
            <a:r>
              <a:rPr sz="1600" b="1" i="1" spc="-10" dirty="0">
                <a:latin typeface="Calibri"/>
                <a:cs typeface="Calibri"/>
              </a:rPr>
              <a:t>e</a:t>
            </a:r>
            <a:r>
              <a:rPr sz="1600" b="1" i="1" spc="-5" dirty="0">
                <a:latin typeface="Calibri"/>
                <a:cs typeface="Calibri"/>
              </a:rPr>
              <a:t>.g</a:t>
            </a:r>
            <a:r>
              <a:rPr sz="1600" b="1" i="1" dirty="0">
                <a:latin typeface="Calibri"/>
                <a:cs typeface="Calibri"/>
              </a:rPr>
              <a:t>. </a:t>
            </a:r>
            <a:r>
              <a:rPr sz="1600" b="1" i="1" spc="5" dirty="0">
                <a:latin typeface="Calibri"/>
                <a:cs typeface="Calibri"/>
              </a:rPr>
              <a:t>d</a:t>
            </a:r>
            <a:r>
              <a:rPr sz="1600" b="1" i="1" dirty="0">
                <a:latin typeface="Calibri"/>
                <a:cs typeface="Calibri"/>
              </a:rPr>
              <a:t>a</a:t>
            </a:r>
            <a:r>
              <a:rPr sz="1600" b="1" i="1" spc="-5" dirty="0">
                <a:latin typeface="Calibri"/>
                <a:cs typeface="Calibri"/>
              </a:rPr>
              <a:t>t</a:t>
            </a:r>
            <a:r>
              <a:rPr sz="1600" b="1" i="1" dirty="0">
                <a:latin typeface="Calibri"/>
                <a:cs typeface="Calibri"/>
              </a:rPr>
              <a:t>a</a:t>
            </a:r>
            <a:r>
              <a:rPr sz="1600" b="1" i="1" spc="-40" dirty="0">
                <a:latin typeface="Calibri"/>
                <a:cs typeface="Calibri"/>
              </a:rPr>
              <a:t> </a:t>
            </a:r>
            <a:r>
              <a:rPr sz="1600" b="1" i="1" dirty="0">
                <a:latin typeface="Calibri"/>
                <a:cs typeface="Calibri"/>
              </a:rPr>
              <a:t>moni</a:t>
            </a:r>
            <a:r>
              <a:rPr sz="1600" b="1" i="1" spc="-5" dirty="0">
                <a:latin typeface="Calibri"/>
                <a:cs typeface="Calibri"/>
              </a:rPr>
              <a:t>tor</a:t>
            </a:r>
            <a:r>
              <a:rPr sz="1600" b="1" i="1" dirty="0">
                <a:latin typeface="Calibri"/>
                <a:cs typeface="Calibri"/>
              </a:rPr>
              <a:t>i</a:t>
            </a:r>
            <a:r>
              <a:rPr sz="1600" b="1" i="1" spc="-5" dirty="0">
                <a:latin typeface="Calibri"/>
                <a:cs typeface="Calibri"/>
              </a:rPr>
              <a:t>n</a:t>
            </a:r>
            <a:r>
              <a:rPr sz="1600" b="1" i="1" spc="5" dirty="0">
                <a:latin typeface="Calibri"/>
                <a:cs typeface="Calibri"/>
              </a:rPr>
              <a:t>g</a:t>
            </a:r>
            <a:r>
              <a:rPr sz="1600" b="1" i="1" dirty="0">
                <a:latin typeface="Calibri"/>
                <a:cs typeface="Calibri"/>
              </a:rPr>
              <a:t>,</a:t>
            </a:r>
            <a:r>
              <a:rPr sz="1600" b="1" i="1" spc="-45" dirty="0">
                <a:latin typeface="Calibri"/>
                <a:cs typeface="Calibri"/>
              </a:rPr>
              <a:t> </a:t>
            </a:r>
            <a:r>
              <a:rPr sz="1600" b="1" i="1" dirty="0">
                <a:latin typeface="Calibri"/>
                <a:cs typeface="Calibri"/>
              </a:rPr>
              <a:t>patie</a:t>
            </a:r>
            <a:r>
              <a:rPr sz="1600" b="1" i="1" spc="-15" dirty="0">
                <a:latin typeface="Calibri"/>
                <a:cs typeface="Calibri"/>
              </a:rPr>
              <a:t>n</a:t>
            </a:r>
            <a:r>
              <a:rPr sz="1600" b="1" i="1" dirty="0">
                <a:latin typeface="Calibri"/>
                <a:cs typeface="Calibri"/>
              </a:rPr>
              <a:t>t </a:t>
            </a:r>
            <a:r>
              <a:rPr sz="1600" b="1" i="1" spc="-20" dirty="0">
                <a:latin typeface="Calibri"/>
                <a:cs typeface="Calibri"/>
              </a:rPr>
              <a:t>e</a:t>
            </a:r>
            <a:r>
              <a:rPr sz="1600" b="1" i="1" spc="-5" dirty="0">
                <a:latin typeface="Calibri"/>
                <a:cs typeface="Calibri"/>
              </a:rPr>
              <a:t>v</a:t>
            </a:r>
            <a:r>
              <a:rPr sz="1600" b="1" i="1" dirty="0">
                <a:latin typeface="Calibri"/>
                <a:cs typeface="Calibri"/>
              </a:rPr>
              <a:t>al</a:t>
            </a:r>
            <a:r>
              <a:rPr sz="1600" b="1" i="1" spc="5" dirty="0">
                <a:latin typeface="Calibri"/>
                <a:cs typeface="Calibri"/>
              </a:rPr>
              <a:t>u</a:t>
            </a:r>
            <a:r>
              <a:rPr sz="1600" b="1" i="1" dirty="0">
                <a:latin typeface="Calibri"/>
                <a:cs typeface="Calibri"/>
              </a:rPr>
              <a:t>a</a:t>
            </a:r>
            <a:r>
              <a:rPr sz="1600" b="1" i="1" spc="5" dirty="0">
                <a:latin typeface="Calibri"/>
                <a:cs typeface="Calibri"/>
              </a:rPr>
              <a:t>t</a:t>
            </a:r>
            <a:r>
              <a:rPr sz="1600" b="1" i="1" dirty="0">
                <a:latin typeface="Calibri"/>
                <a:cs typeface="Calibri"/>
              </a:rPr>
              <a:t>i</a:t>
            </a:r>
            <a:r>
              <a:rPr sz="1600" b="1" i="1" spc="5" dirty="0">
                <a:latin typeface="Calibri"/>
                <a:cs typeface="Calibri"/>
              </a:rPr>
              <a:t>o</a:t>
            </a:r>
            <a:r>
              <a:rPr sz="1600" b="1" i="1" dirty="0">
                <a:latin typeface="Calibri"/>
                <a:cs typeface="Calibri"/>
              </a:rPr>
              <a:t>n</a:t>
            </a:r>
            <a:r>
              <a:rPr sz="1600" b="1" i="1" spc="-25" dirty="0">
                <a:latin typeface="Calibri"/>
                <a:cs typeface="Calibri"/>
              </a:rPr>
              <a:t> </a:t>
            </a:r>
            <a:r>
              <a:rPr sz="1600" b="1" i="1" dirty="0">
                <a:latin typeface="Calibri"/>
                <a:cs typeface="Calibri"/>
              </a:rPr>
              <a:t>r</a:t>
            </a:r>
            <a:r>
              <a:rPr sz="1600" b="1" i="1" spc="-10" dirty="0">
                <a:latin typeface="Calibri"/>
                <a:cs typeface="Calibri"/>
              </a:rPr>
              <a:t>e</a:t>
            </a:r>
            <a:r>
              <a:rPr sz="1600" b="1" i="1" dirty="0">
                <a:latin typeface="Calibri"/>
                <a:cs typeface="Calibri"/>
              </a:rPr>
              <a:t>sult,</a:t>
            </a:r>
            <a:r>
              <a:rPr sz="1600" b="1" i="1" spc="-20" dirty="0">
                <a:latin typeface="Calibri"/>
                <a:cs typeface="Calibri"/>
              </a:rPr>
              <a:t> </a:t>
            </a:r>
            <a:r>
              <a:rPr sz="1600" b="1" i="1" dirty="0">
                <a:latin typeface="Calibri"/>
                <a:cs typeface="Calibri"/>
              </a:rPr>
              <a:t>patie</a:t>
            </a:r>
            <a:r>
              <a:rPr sz="1600" b="1" i="1" spc="-15" dirty="0">
                <a:latin typeface="Calibri"/>
                <a:cs typeface="Calibri"/>
              </a:rPr>
              <a:t>n</a:t>
            </a:r>
            <a:r>
              <a:rPr sz="1600" b="1" i="1" dirty="0">
                <a:latin typeface="Calibri"/>
                <a:cs typeface="Calibri"/>
              </a:rPr>
              <a:t>t</a:t>
            </a:r>
            <a:r>
              <a:rPr sz="1600" b="1" i="1" spc="-30" dirty="0">
                <a:latin typeface="Calibri"/>
                <a:cs typeface="Calibri"/>
              </a:rPr>
              <a:t> </a:t>
            </a:r>
            <a:r>
              <a:rPr sz="1600" b="1" i="1" spc="-5" dirty="0">
                <a:latin typeface="Calibri"/>
                <a:cs typeface="Calibri"/>
              </a:rPr>
              <a:t>n</a:t>
            </a:r>
            <a:r>
              <a:rPr sz="1600" b="1" i="1" spc="5" dirty="0">
                <a:latin typeface="Calibri"/>
                <a:cs typeface="Calibri"/>
              </a:rPr>
              <a:t>o</a:t>
            </a:r>
            <a:r>
              <a:rPr sz="1600" b="1" i="1" dirty="0">
                <a:latin typeface="Calibri"/>
                <a:cs typeface="Calibri"/>
              </a:rPr>
              <a:t>tifi</a:t>
            </a:r>
            <a:r>
              <a:rPr sz="1600" b="1" i="1" spc="-15" dirty="0">
                <a:latin typeface="Calibri"/>
                <a:cs typeface="Calibri"/>
              </a:rPr>
              <a:t>c</a:t>
            </a:r>
            <a:r>
              <a:rPr sz="1600" b="1" i="1" dirty="0">
                <a:latin typeface="Calibri"/>
                <a:cs typeface="Calibri"/>
              </a:rPr>
              <a:t>a</a:t>
            </a:r>
            <a:r>
              <a:rPr sz="1600" b="1" i="1" spc="5" dirty="0">
                <a:latin typeface="Calibri"/>
                <a:cs typeface="Calibri"/>
              </a:rPr>
              <a:t>t</a:t>
            </a:r>
            <a:r>
              <a:rPr sz="1600" b="1" i="1" dirty="0">
                <a:latin typeface="Calibri"/>
                <a:cs typeface="Calibri"/>
              </a:rPr>
              <a:t>i</a:t>
            </a:r>
            <a:r>
              <a:rPr sz="1600" b="1" i="1" spc="5" dirty="0">
                <a:latin typeface="Calibri"/>
                <a:cs typeface="Calibri"/>
              </a:rPr>
              <a:t>o</a:t>
            </a:r>
            <a:r>
              <a:rPr sz="1600" b="1" i="1" spc="-5" dirty="0">
                <a:latin typeface="Calibri"/>
                <a:cs typeface="Calibri"/>
              </a:rPr>
              <a:t>n..</a:t>
            </a:r>
            <a:r>
              <a:rPr sz="1600" b="1" i="1" spc="20" dirty="0">
                <a:latin typeface="Calibri"/>
                <a:cs typeface="Calibri"/>
              </a:rPr>
              <a:t>.</a:t>
            </a:r>
            <a:r>
              <a:rPr sz="1600" dirty="0">
                <a:latin typeface="Calibri"/>
                <a:cs typeface="Calibri"/>
              </a:rPr>
              <a:t>)</a:t>
            </a:r>
          </a:p>
          <a:p>
            <a:pPr marL="23495">
              <a:lnSpc>
                <a:spcPct val="100000"/>
              </a:lnSpc>
              <a:spcBef>
                <a:spcPts val="1010"/>
              </a:spcBef>
            </a:pPr>
            <a:r>
              <a:rPr sz="1600" dirty="0">
                <a:latin typeface="Calibri"/>
                <a:cs typeface="Calibri"/>
              </a:rPr>
              <a:t>Ge</a:t>
            </a:r>
            <a:r>
              <a:rPr sz="1600" spc="-10" dirty="0">
                <a:latin typeface="Calibri"/>
                <a:cs typeface="Calibri"/>
              </a:rPr>
              <a:t>n</a:t>
            </a:r>
            <a:r>
              <a:rPr sz="1600" dirty="0">
                <a:latin typeface="Calibri"/>
                <a:cs typeface="Calibri"/>
              </a:rPr>
              <a:t>eric e</a:t>
            </a:r>
            <a:r>
              <a:rPr sz="1600" spc="-25" dirty="0">
                <a:latin typeface="Calibri"/>
                <a:cs typeface="Calibri"/>
              </a:rPr>
              <a:t>n</a:t>
            </a:r>
            <a:r>
              <a:rPr sz="1600" dirty="0">
                <a:latin typeface="Calibri"/>
                <a:cs typeface="Calibri"/>
              </a:rPr>
              <a:t>titi</a:t>
            </a:r>
            <a:r>
              <a:rPr sz="1600" spc="-5" dirty="0">
                <a:latin typeface="Calibri"/>
                <a:cs typeface="Calibri"/>
              </a:rPr>
              <a:t>e</a:t>
            </a:r>
            <a:r>
              <a:rPr sz="1600" dirty="0">
                <a:latin typeface="Calibri"/>
                <a:cs typeface="Calibri"/>
              </a:rPr>
              <a:t>s</a:t>
            </a:r>
            <a:r>
              <a:rPr sz="1600" spc="20" dirty="0">
                <a:latin typeface="Calibri"/>
                <a:cs typeface="Calibri"/>
              </a:rPr>
              <a:t> </a:t>
            </a:r>
            <a:r>
              <a:rPr sz="1600" spc="-25" dirty="0">
                <a:latin typeface="Calibri"/>
                <a:cs typeface="Calibri"/>
              </a:rPr>
              <a:t>r</a:t>
            </a:r>
            <a:r>
              <a:rPr sz="1600" dirty="0">
                <a:latin typeface="Calibri"/>
                <a:cs typeface="Calibri"/>
              </a:rPr>
              <a:t>el</a:t>
            </a:r>
            <a:r>
              <a:rPr sz="1600" spc="-15" dirty="0">
                <a:latin typeface="Calibri"/>
                <a:cs typeface="Calibri"/>
              </a:rPr>
              <a:t>at</a:t>
            </a:r>
            <a:r>
              <a:rPr sz="1600" dirty="0">
                <a:latin typeface="Calibri"/>
                <a:cs typeface="Calibri"/>
              </a:rPr>
              <a:t>ed</a:t>
            </a:r>
            <a:r>
              <a:rPr sz="1600" spc="5" dirty="0">
                <a:latin typeface="Calibri"/>
                <a:cs typeface="Calibri"/>
              </a:rPr>
              <a:t> </a:t>
            </a:r>
            <a:r>
              <a:rPr sz="1600" spc="-15" dirty="0">
                <a:latin typeface="Calibri"/>
                <a:cs typeface="Calibri"/>
              </a:rPr>
              <a:t>t</a:t>
            </a:r>
            <a:r>
              <a:rPr sz="1600" dirty="0">
                <a:latin typeface="Calibri"/>
                <a:cs typeface="Calibri"/>
              </a:rPr>
              <a:t>o </a:t>
            </a:r>
            <a:r>
              <a:rPr sz="1600" spc="-5" dirty="0">
                <a:latin typeface="Calibri"/>
                <a:cs typeface="Calibri"/>
              </a:rPr>
              <a:t>se</a:t>
            </a:r>
            <a:r>
              <a:rPr sz="1600" spc="10" dirty="0">
                <a:latin typeface="Calibri"/>
                <a:cs typeface="Calibri"/>
              </a:rPr>
              <a:t>r</a:t>
            </a:r>
            <a:r>
              <a:rPr sz="1600" dirty="0">
                <a:latin typeface="Calibri"/>
                <a:cs typeface="Calibri"/>
              </a:rPr>
              <a:t>vice</a:t>
            </a:r>
            <a:r>
              <a:rPr sz="1600" spc="-15" dirty="0">
                <a:latin typeface="Calibri"/>
                <a:cs typeface="Calibri"/>
              </a:rPr>
              <a:t> </a:t>
            </a:r>
            <a:r>
              <a:rPr sz="1600" spc="-10" dirty="0">
                <a:latin typeface="Calibri"/>
                <a:cs typeface="Calibri"/>
              </a:rPr>
              <a:t>m</a:t>
            </a:r>
            <a:r>
              <a:rPr sz="1600" dirty="0">
                <a:latin typeface="Calibri"/>
                <a:cs typeface="Calibri"/>
              </a:rPr>
              <a:t>a</a:t>
            </a:r>
            <a:r>
              <a:rPr sz="1600" spc="-10" dirty="0">
                <a:latin typeface="Calibri"/>
                <a:cs typeface="Calibri"/>
              </a:rPr>
              <a:t>n</a:t>
            </a:r>
            <a:r>
              <a:rPr sz="1600" dirty="0">
                <a:latin typeface="Calibri"/>
                <a:cs typeface="Calibri"/>
              </a:rPr>
              <a:t>a</a:t>
            </a:r>
            <a:r>
              <a:rPr sz="1600" spc="-15" dirty="0">
                <a:latin typeface="Calibri"/>
                <a:cs typeface="Calibri"/>
              </a:rPr>
              <a:t>g</a:t>
            </a:r>
            <a:r>
              <a:rPr sz="1600" dirty="0">
                <a:latin typeface="Calibri"/>
                <a:cs typeface="Calibri"/>
              </a:rPr>
              <a:t>e</a:t>
            </a:r>
            <a:r>
              <a:rPr sz="1600" spc="-10" dirty="0">
                <a:latin typeface="Calibri"/>
                <a:cs typeface="Calibri"/>
              </a:rPr>
              <a:t>m</a:t>
            </a:r>
            <a:r>
              <a:rPr sz="1600" dirty="0">
                <a:latin typeface="Calibri"/>
                <a:cs typeface="Calibri"/>
              </a:rPr>
              <a:t>e</a:t>
            </a:r>
            <a:r>
              <a:rPr sz="1600" spc="-25" dirty="0">
                <a:latin typeface="Calibri"/>
                <a:cs typeface="Calibri"/>
              </a:rPr>
              <a:t>n</a:t>
            </a:r>
            <a:r>
              <a:rPr sz="1600" dirty="0">
                <a:latin typeface="Calibri"/>
                <a:cs typeface="Calibri"/>
              </a:rPr>
              <a:t>t</a:t>
            </a:r>
            <a:r>
              <a:rPr lang="en-US" altLang="ja-JP" sz="1600" dirty="0">
                <a:latin typeface="Calibri"/>
                <a:cs typeface="Calibri"/>
              </a:rPr>
              <a:t> </a:t>
            </a:r>
            <a:r>
              <a:rPr sz="1600" spc="-5" dirty="0">
                <a:latin typeface="Calibri"/>
                <a:cs typeface="Calibri"/>
              </a:rPr>
              <a:t>fu</a:t>
            </a:r>
            <a:r>
              <a:rPr sz="1600" spc="-15" dirty="0">
                <a:latin typeface="Calibri"/>
                <a:cs typeface="Calibri"/>
              </a:rPr>
              <a:t>n</a:t>
            </a:r>
            <a:r>
              <a:rPr sz="1600" spc="-10" dirty="0">
                <a:latin typeface="Calibri"/>
                <a:cs typeface="Calibri"/>
              </a:rPr>
              <a:t>c</a:t>
            </a:r>
            <a:r>
              <a:rPr sz="1600" dirty="0">
                <a:latin typeface="Calibri"/>
                <a:cs typeface="Calibri"/>
              </a:rPr>
              <a:t>tio</a:t>
            </a:r>
            <a:r>
              <a:rPr sz="1600" spc="-10" dirty="0">
                <a:latin typeface="Calibri"/>
                <a:cs typeface="Calibri"/>
              </a:rPr>
              <a:t>n</a:t>
            </a:r>
            <a:r>
              <a:rPr sz="1600" dirty="0">
                <a:latin typeface="Calibri"/>
                <a:cs typeface="Calibri"/>
              </a:rPr>
              <a:t>aliti</a:t>
            </a:r>
            <a:r>
              <a:rPr sz="1600" spc="-5" dirty="0">
                <a:latin typeface="Calibri"/>
                <a:cs typeface="Calibri"/>
              </a:rPr>
              <a:t>e</a:t>
            </a:r>
            <a:r>
              <a:rPr sz="1600" dirty="0">
                <a:latin typeface="Calibri"/>
                <a:cs typeface="Calibri"/>
              </a:rPr>
              <a:t>s</a:t>
            </a:r>
          </a:p>
          <a:p>
            <a:pPr marL="12700" marR="201930">
              <a:lnSpc>
                <a:spcPct val="100000"/>
              </a:lnSpc>
              <a:spcBef>
                <a:spcPts val="785"/>
              </a:spcBef>
            </a:pPr>
            <a:r>
              <a:rPr sz="1600" spc="-5" dirty="0">
                <a:latin typeface="Calibri"/>
                <a:cs typeface="Calibri"/>
              </a:rPr>
              <a:t>E</a:t>
            </a:r>
            <a:r>
              <a:rPr sz="1600" spc="-20" dirty="0">
                <a:latin typeface="Calibri"/>
                <a:cs typeface="Calibri"/>
              </a:rPr>
              <a:t>n</a:t>
            </a:r>
            <a:r>
              <a:rPr sz="1600" dirty="0">
                <a:latin typeface="Calibri"/>
                <a:cs typeface="Calibri"/>
              </a:rPr>
              <a:t>titi</a:t>
            </a:r>
            <a:r>
              <a:rPr sz="1600" spc="-5" dirty="0">
                <a:latin typeface="Calibri"/>
                <a:cs typeface="Calibri"/>
              </a:rPr>
              <a:t>e</a:t>
            </a:r>
            <a:r>
              <a:rPr sz="1600" dirty="0">
                <a:latin typeface="Calibri"/>
                <a:cs typeface="Calibri"/>
              </a:rPr>
              <a:t>s</a:t>
            </a:r>
            <a:r>
              <a:rPr sz="1600" spc="20" dirty="0">
                <a:latin typeface="Calibri"/>
                <a:cs typeface="Calibri"/>
              </a:rPr>
              <a:t> </a:t>
            </a:r>
            <a:r>
              <a:rPr sz="1600" spc="-10" dirty="0">
                <a:latin typeface="Calibri"/>
                <a:cs typeface="Calibri"/>
              </a:rPr>
              <a:t>m</a:t>
            </a:r>
            <a:r>
              <a:rPr sz="1600" dirty="0">
                <a:latin typeface="Calibri"/>
                <a:cs typeface="Calibri"/>
              </a:rPr>
              <a:t>ai</a:t>
            </a:r>
            <a:r>
              <a:rPr sz="1600" spc="-5" dirty="0">
                <a:latin typeface="Calibri"/>
                <a:cs typeface="Calibri"/>
              </a:rPr>
              <a:t>n</a:t>
            </a:r>
            <a:r>
              <a:rPr sz="1600" dirty="0">
                <a:latin typeface="Calibri"/>
                <a:cs typeface="Calibri"/>
              </a:rPr>
              <a:t>ly</a:t>
            </a:r>
            <a:r>
              <a:rPr sz="1600" spc="5" dirty="0">
                <a:latin typeface="Calibri"/>
                <a:cs typeface="Calibri"/>
              </a:rPr>
              <a:t> </a:t>
            </a:r>
            <a:r>
              <a:rPr sz="1600" spc="-10" dirty="0">
                <a:latin typeface="Calibri"/>
                <a:cs typeface="Calibri"/>
              </a:rPr>
              <a:t>p</a:t>
            </a:r>
            <a:r>
              <a:rPr sz="1600" spc="-25" dirty="0">
                <a:latin typeface="Calibri"/>
                <a:cs typeface="Calibri"/>
              </a:rPr>
              <a:t>r</a:t>
            </a:r>
            <a:r>
              <a:rPr sz="1600" spc="-5" dirty="0">
                <a:latin typeface="Calibri"/>
                <a:cs typeface="Calibri"/>
              </a:rPr>
              <a:t>o</a:t>
            </a:r>
            <a:r>
              <a:rPr sz="1600" dirty="0">
                <a:latin typeface="Calibri"/>
                <a:cs typeface="Calibri"/>
              </a:rPr>
              <a:t>vidi</a:t>
            </a:r>
            <a:r>
              <a:rPr sz="1600" spc="-15" dirty="0">
                <a:latin typeface="Calibri"/>
                <a:cs typeface="Calibri"/>
              </a:rPr>
              <a:t>n</a:t>
            </a:r>
            <a:r>
              <a:rPr sz="1600" dirty="0">
                <a:latin typeface="Calibri"/>
                <a:cs typeface="Calibri"/>
              </a:rPr>
              <a:t>g</a:t>
            </a:r>
            <a:r>
              <a:rPr sz="1600" spc="5" dirty="0">
                <a:latin typeface="Calibri"/>
                <a:cs typeface="Calibri"/>
              </a:rPr>
              <a:t> </a:t>
            </a:r>
            <a:r>
              <a:rPr sz="1600" spc="-5" dirty="0">
                <a:latin typeface="Calibri"/>
                <a:cs typeface="Calibri"/>
              </a:rPr>
              <a:t>sem</a:t>
            </a:r>
            <a:r>
              <a:rPr sz="1600" dirty="0">
                <a:latin typeface="Calibri"/>
                <a:cs typeface="Calibri"/>
              </a:rPr>
              <a:t>a</a:t>
            </a:r>
            <a:r>
              <a:rPr sz="1600" spc="-20" dirty="0">
                <a:latin typeface="Calibri"/>
                <a:cs typeface="Calibri"/>
              </a:rPr>
              <a:t>n</a:t>
            </a:r>
            <a:r>
              <a:rPr sz="1600" dirty="0">
                <a:latin typeface="Calibri"/>
                <a:cs typeface="Calibri"/>
              </a:rPr>
              <a:t>tic a</a:t>
            </a:r>
            <a:r>
              <a:rPr sz="1600" spc="-10" dirty="0">
                <a:latin typeface="Calibri"/>
                <a:cs typeface="Calibri"/>
              </a:rPr>
              <a:t>n</a:t>
            </a:r>
            <a:r>
              <a:rPr sz="1600" dirty="0">
                <a:latin typeface="Calibri"/>
                <a:cs typeface="Calibri"/>
              </a:rPr>
              <a:t>d</a:t>
            </a:r>
            <a:r>
              <a:rPr sz="1600" spc="10" dirty="0">
                <a:latin typeface="Calibri"/>
                <a:cs typeface="Calibri"/>
              </a:rPr>
              <a:t> </a:t>
            </a:r>
            <a:r>
              <a:rPr sz="1600" spc="-5" dirty="0">
                <a:latin typeface="Calibri"/>
                <a:cs typeface="Calibri"/>
              </a:rPr>
              <a:t>o</a:t>
            </a:r>
            <a:r>
              <a:rPr sz="1600" spc="-15" dirty="0">
                <a:latin typeface="Calibri"/>
                <a:cs typeface="Calibri"/>
              </a:rPr>
              <a:t>nt</a:t>
            </a:r>
            <a:r>
              <a:rPr sz="1600" spc="-5" dirty="0">
                <a:latin typeface="Calibri"/>
                <a:cs typeface="Calibri"/>
              </a:rPr>
              <a:t>o</a:t>
            </a:r>
            <a:r>
              <a:rPr sz="1600" spc="5" dirty="0">
                <a:latin typeface="Calibri"/>
                <a:cs typeface="Calibri"/>
              </a:rPr>
              <a:t>l</a:t>
            </a:r>
            <a:r>
              <a:rPr sz="1600" spc="-5" dirty="0">
                <a:latin typeface="Calibri"/>
                <a:cs typeface="Calibri"/>
              </a:rPr>
              <a:t>ogies </a:t>
            </a:r>
            <a:r>
              <a:rPr sz="1600" spc="-10" dirty="0">
                <a:latin typeface="Calibri"/>
                <a:cs typeface="Calibri"/>
              </a:rPr>
              <a:t>m</a:t>
            </a:r>
            <a:r>
              <a:rPr sz="1600" dirty="0">
                <a:latin typeface="Calibri"/>
                <a:cs typeface="Calibri"/>
              </a:rPr>
              <a:t>a</a:t>
            </a:r>
            <a:r>
              <a:rPr sz="1600" spc="-10" dirty="0">
                <a:latin typeface="Calibri"/>
                <a:cs typeface="Calibri"/>
              </a:rPr>
              <a:t>n</a:t>
            </a:r>
            <a:r>
              <a:rPr sz="1600" dirty="0">
                <a:latin typeface="Calibri"/>
                <a:cs typeface="Calibri"/>
              </a:rPr>
              <a:t>a</a:t>
            </a:r>
            <a:r>
              <a:rPr sz="1600" spc="-15" dirty="0">
                <a:latin typeface="Calibri"/>
                <a:cs typeface="Calibri"/>
              </a:rPr>
              <a:t>g</a:t>
            </a:r>
            <a:r>
              <a:rPr sz="1600" dirty="0">
                <a:latin typeface="Calibri"/>
                <a:cs typeface="Calibri"/>
              </a:rPr>
              <a:t>e</a:t>
            </a:r>
            <a:r>
              <a:rPr sz="1600" spc="-10" dirty="0">
                <a:latin typeface="Calibri"/>
                <a:cs typeface="Calibri"/>
              </a:rPr>
              <a:t>m</a:t>
            </a:r>
            <a:r>
              <a:rPr sz="1600" dirty="0">
                <a:latin typeface="Calibri"/>
                <a:cs typeface="Calibri"/>
              </a:rPr>
              <a:t>e</a:t>
            </a:r>
            <a:r>
              <a:rPr sz="1600" spc="-25" dirty="0">
                <a:latin typeface="Calibri"/>
                <a:cs typeface="Calibri"/>
              </a:rPr>
              <a:t>n</a:t>
            </a:r>
            <a:r>
              <a:rPr sz="1600" dirty="0">
                <a:latin typeface="Calibri"/>
                <a:cs typeface="Calibri"/>
              </a:rPr>
              <a:t>t</a:t>
            </a:r>
            <a:r>
              <a:rPr sz="1600" spc="15" dirty="0">
                <a:latin typeface="Calibri"/>
                <a:cs typeface="Calibri"/>
              </a:rPr>
              <a:t> </a:t>
            </a:r>
            <a:r>
              <a:rPr sz="1600" spc="-5" dirty="0">
                <a:latin typeface="Calibri"/>
                <a:cs typeface="Calibri"/>
              </a:rPr>
              <a:t>fu</a:t>
            </a:r>
            <a:r>
              <a:rPr sz="1600" spc="-10" dirty="0">
                <a:latin typeface="Calibri"/>
                <a:cs typeface="Calibri"/>
              </a:rPr>
              <a:t>nc</a:t>
            </a:r>
            <a:r>
              <a:rPr sz="1600" dirty="0">
                <a:latin typeface="Calibri"/>
                <a:cs typeface="Calibri"/>
              </a:rPr>
              <a:t>tionaliti</a:t>
            </a:r>
            <a:r>
              <a:rPr sz="1600" spc="-5" dirty="0">
                <a:latin typeface="Calibri"/>
                <a:cs typeface="Calibri"/>
              </a:rPr>
              <a:t>e</a:t>
            </a:r>
            <a:r>
              <a:rPr sz="1600" dirty="0">
                <a:latin typeface="Calibri"/>
                <a:cs typeface="Calibri"/>
              </a:rPr>
              <a:t>s</a:t>
            </a:r>
            <a:r>
              <a:rPr sz="1600" spc="20" dirty="0">
                <a:latin typeface="Calibri"/>
                <a:cs typeface="Calibri"/>
              </a:rPr>
              <a:t> </a:t>
            </a:r>
            <a:r>
              <a:rPr sz="1600" dirty="0">
                <a:latin typeface="Calibri"/>
                <a:cs typeface="Calibri"/>
              </a:rPr>
              <a:t>+</a:t>
            </a:r>
            <a:r>
              <a:rPr sz="1600" spc="10" dirty="0">
                <a:latin typeface="Calibri"/>
                <a:cs typeface="Calibri"/>
              </a:rPr>
              <a:t> </a:t>
            </a:r>
            <a:r>
              <a:rPr sz="1600" dirty="0">
                <a:latin typeface="Calibri"/>
                <a:cs typeface="Calibri"/>
              </a:rPr>
              <a:t>e</a:t>
            </a:r>
            <a:r>
              <a:rPr sz="1600" spc="-10" dirty="0">
                <a:latin typeface="Calibri"/>
                <a:cs typeface="Calibri"/>
              </a:rPr>
              <a:t>mb</a:t>
            </a:r>
            <a:r>
              <a:rPr sz="1600" dirty="0">
                <a:latin typeface="Calibri"/>
                <a:cs typeface="Calibri"/>
              </a:rPr>
              <a:t>e</a:t>
            </a:r>
            <a:r>
              <a:rPr sz="1600" spc="-10" dirty="0">
                <a:latin typeface="Calibri"/>
                <a:cs typeface="Calibri"/>
              </a:rPr>
              <a:t>dd</a:t>
            </a:r>
            <a:r>
              <a:rPr sz="1600" dirty="0">
                <a:latin typeface="Calibri"/>
                <a:cs typeface="Calibri"/>
              </a:rPr>
              <a:t>ed i</a:t>
            </a:r>
            <a:r>
              <a:rPr sz="1600" spc="-20" dirty="0">
                <a:latin typeface="Calibri"/>
                <a:cs typeface="Calibri"/>
              </a:rPr>
              <a:t>n</a:t>
            </a:r>
            <a:r>
              <a:rPr sz="1600" spc="-15" dirty="0">
                <a:latin typeface="Calibri"/>
                <a:cs typeface="Calibri"/>
              </a:rPr>
              <a:t>t</a:t>
            </a:r>
            <a:r>
              <a:rPr sz="1600" dirty="0">
                <a:latin typeface="Calibri"/>
                <a:cs typeface="Calibri"/>
              </a:rPr>
              <a:t>elli</a:t>
            </a:r>
            <a:r>
              <a:rPr sz="1600" spc="-15" dirty="0">
                <a:latin typeface="Calibri"/>
                <a:cs typeface="Calibri"/>
              </a:rPr>
              <a:t>g</a:t>
            </a:r>
            <a:r>
              <a:rPr sz="1600" dirty="0">
                <a:latin typeface="Calibri"/>
                <a:cs typeface="Calibri"/>
              </a:rPr>
              <a:t>e</a:t>
            </a:r>
            <a:r>
              <a:rPr sz="1600" spc="-10" dirty="0">
                <a:latin typeface="Calibri"/>
                <a:cs typeface="Calibri"/>
              </a:rPr>
              <a:t>nc</a:t>
            </a:r>
            <a:r>
              <a:rPr sz="1600" dirty="0">
                <a:latin typeface="Calibri"/>
                <a:cs typeface="Calibri"/>
              </a:rPr>
              <a:t>e</a:t>
            </a:r>
            <a:r>
              <a:rPr sz="1600" spc="25" dirty="0">
                <a:latin typeface="Calibri"/>
                <a:cs typeface="Calibri"/>
              </a:rPr>
              <a:t> </a:t>
            </a:r>
            <a:r>
              <a:rPr sz="1600" spc="-25" dirty="0">
                <a:latin typeface="Calibri"/>
                <a:cs typeface="Calibri"/>
              </a:rPr>
              <a:t>r</a:t>
            </a:r>
            <a:r>
              <a:rPr sz="1600" dirty="0">
                <a:latin typeface="Calibri"/>
                <a:cs typeface="Calibri"/>
              </a:rPr>
              <a:t>el</a:t>
            </a:r>
            <a:r>
              <a:rPr sz="1600" spc="-15" dirty="0">
                <a:latin typeface="Calibri"/>
                <a:cs typeface="Calibri"/>
              </a:rPr>
              <a:t>at</a:t>
            </a:r>
            <a:r>
              <a:rPr sz="1600" dirty="0">
                <a:latin typeface="Calibri"/>
                <a:cs typeface="Calibri"/>
              </a:rPr>
              <a:t>ed</a:t>
            </a:r>
            <a:r>
              <a:rPr sz="1600" spc="10" dirty="0">
                <a:latin typeface="Calibri"/>
                <a:cs typeface="Calibri"/>
              </a:rPr>
              <a:t> </a:t>
            </a:r>
            <a:r>
              <a:rPr sz="1600" spc="-5" dirty="0">
                <a:latin typeface="Calibri"/>
                <a:cs typeface="Calibri"/>
              </a:rPr>
              <a:t>fu</a:t>
            </a:r>
            <a:r>
              <a:rPr sz="1600" spc="-10" dirty="0">
                <a:latin typeface="Calibri"/>
                <a:cs typeface="Calibri"/>
              </a:rPr>
              <a:t>nc</a:t>
            </a:r>
            <a:r>
              <a:rPr sz="1600" dirty="0">
                <a:latin typeface="Calibri"/>
                <a:cs typeface="Calibri"/>
              </a:rPr>
              <a:t>tionaliti</a:t>
            </a:r>
            <a:r>
              <a:rPr sz="1600" spc="-5" dirty="0">
                <a:latin typeface="Calibri"/>
                <a:cs typeface="Calibri"/>
              </a:rPr>
              <a:t>e</a:t>
            </a:r>
            <a:r>
              <a:rPr sz="1600" dirty="0">
                <a:latin typeface="Calibri"/>
                <a:cs typeface="Calibri"/>
              </a:rPr>
              <a:t>s</a:t>
            </a:r>
          </a:p>
          <a:p>
            <a:pPr>
              <a:lnSpc>
                <a:spcPct val="100000"/>
              </a:lnSpc>
              <a:spcBef>
                <a:spcPts val="12"/>
              </a:spcBef>
            </a:pPr>
            <a:endParaRPr sz="1600" dirty="0">
              <a:latin typeface="Times New Roman"/>
              <a:cs typeface="Times New Roman"/>
            </a:endParaRPr>
          </a:p>
          <a:p>
            <a:pPr marL="12700" marR="102870" algn="just">
              <a:lnSpc>
                <a:spcPct val="100000"/>
              </a:lnSpc>
            </a:pPr>
            <a:r>
              <a:rPr sz="1600" spc="-30" dirty="0">
                <a:latin typeface="Calibri"/>
                <a:cs typeface="Calibri"/>
              </a:rPr>
              <a:t>E</a:t>
            </a:r>
            <a:r>
              <a:rPr sz="1600" dirty="0">
                <a:latin typeface="Calibri"/>
                <a:cs typeface="Calibri"/>
              </a:rPr>
              <a:t>a</a:t>
            </a:r>
            <a:r>
              <a:rPr sz="1600" spc="-10" dirty="0">
                <a:latin typeface="Calibri"/>
                <a:cs typeface="Calibri"/>
              </a:rPr>
              <a:t>c</a:t>
            </a:r>
            <a:r>
              <a:rPr sz="1600" dirty="0">
                <a:latin typeface="Calibri"/>
                <a:cs typeface="Calibri"/>
              </a:rPr>
              <a:t>h e</a:t>
            </a:r>
            <a:r>
              <a:rPr sz="1600" spc="-25" dirty="0">
                <a:latin typeface="Calibri"/>
                <a:cs typeface="Calibri"/>
              </a:rPr>
              <a:t>n</a:t>
            </a:r>
            <a:r>
              <a:rPr sz="1600" dirty="0">
                <a:latin typeface="Calibri"/>
                <a:cs typeface="Calibri"/>
              </a:rPr>
              <a:t>tity</a:t>
            </a:r>
            <a:r>
              <a:rPr sz="1600" spc="15" dirty="0">
                <a:latin typeface="Calibri"/>
                <a:cs typeface="Calibri"/>
              </a:rPr>
              <a:t> </a:t>
            </a:r>
            <a:r>
              <a:rPr sz="1600" spc="-5" dirty="0">
                <a:latin typeface="Calibri"/>
                <a:cs typeface="Calibri"/>
              </a:rPr>
              <a:t>o</a:t>
            </a:r>
            <a:r>
              <a:rPr sz="1600" dirty="0">
                <a:latin typeface="Calibri"/>
                <a:cs typeface="Calibri"/>
              </a:rPr>
              <a:t>f</a:t>
            </a:r>
            <a:r>
              <a:rPr sz="1600" spc="-10" dirty="0">
                <a:latin typeface="Calibri"/>
                <a:cs typeface="Calibri"/>
              </a:rPr>
              <a:t> </a:t>
            </a:r>
            <a:r>
              <a:rPr sz="1600" spc="-5" dirty="0">
                <a:latin typeface="Calibri"/>
                <a:cs typeface="Calibri"/>
              </a:rPr>
              <a:t>E</a:t>
            </a:r>
            <a:r>
              <a:rPr sz="1600" spc="-15" dirty="0">
                <a:latin typeface="Calibri"/>
                <a:cs typeface="Calibri"/>
              </a:rPr>
              <a:t>T</a:t>
            </a:r>
            <a:r>
              <a:rPr sz="1600" spc="-5" dirty="0">
                <a:latin typeface="Calibri"/>
                <a:cs typeface="Calibri"/>
              </a:rPr>
              <a:t>S</a:t>
            </a:r>
            <a:r>
              <a:rPr sz="1600" dirty="0">
                <a:latin typeface="Calibri"/>
                <a:cs typeface="Calibri"/>
              </a:rPr>
              <a:t>I </a:t>
            </a:r>
            <a:r>
              <a:rPr sz="1600" spc="-5" dirty="0">
                <a:latin typeface="Calibri"/>
                <a:cs typeface="Calibri"/>
              </a:rPr>
              <a:t>Smart</a:t>
            </a:r>
            <a:r>
              <a:rPr sz="1600" spc="-10" dirty="0">
                <a:latin typeface="Calibri"/>
                <a:cs typeface="Calibri"/>
              </a:rPr>
              <a:t>B</a:t>
            </a:r>
            <a:r>
              <a:rPr sz="1600" dirty="0">
                <a:latin typeface="Calibri"/>
                <a:cs typeface="Calibri"/>
              </a:rPr>
              <a:t>AN</a:t>
            </a:r>
            <a:r>
              <a:rPr sz="1600" spc="-20" dirty="0">
                <a:latin typeface="Calibri"/>
                <a:cs typeface="Calibri"/>
              </a:rPr>
              <a:t> </a:t>
            </a:r>
            <a:r>
              <a:rPr sz="1600" spc="-5" dirty="0">
                <a:latin typeface="Calibri"/>
                <a:cs typeface="Calibri"/>
              </a:rPr>
              <a:t>Se</a:t>
            </a:r>
            <a:r>
              <a:rPr sz="1600" spc="10" dirty="0">
                <a:latin typeface="Calibri"/>
                <a:cs typeface="Calibri"/>
              </a:rPr>
              <a:t>r</a:t>
            </a:r>
            <a:r>
              <a:rPr sz="1600" dirty="0">
                <a:latin typeface="Calibri"/>
                <a:cs typeface="Calibri"/>
              </a:rPr>
              <a:t>vice</a:t>
            </a:r>
            <a:r>
              <a:rPr sz="1600" spc="-15" dirty="0">
                <a:latin typeface="Calibri"/>
                <a:cs typeface="Calibri"/>
              </a:rPr>
              <a:t> </a:t>
            </a:r>
            <a:r>
              <a:rPr sz="1600" dirty="0">
                <a:latin typeface="Calibri"/>
                <a:cs typeface="Calibri"/>
              </a:rPr>
              <a:t>a</a:t>
            </a:r>
            <a:r>
              <a:rPr sz="1600" spc="-10" dirty="0">
                <a:latin typeface="Calibri"/>
                <a:cs typeface="Calibri"/>
              </a:rPr>
              <a:t>n</a:t>
            </a:r>
            <a:r>
              <a:rPr sz="1600" dirty="0">
                <a:latin typeface="Calibri"/>
                <a:cs typeface="Calibri"/>
              </a:rPr>
              <a:t>d </a:t>
            </a:r>
            <a:r>
              <a:rPr sz="1600" spc="-5" dirty="0">
                <a:latin typeface="Calibri"/>
                <a:cs typeface="Calibri"/>
              </a:rPr>
              <a:t>Sem</a:t>
            </a:r>
            <a:r>
              <a:rPr sz="1600" dirty="0">
                <a:latin typeface="Calibri"/>
                <a:cs typeface="Calibri"/>
              </a:rPr>
              <a:t>a</a:t>
            </a:r>
            <a:r>
              <a:rPr sz="1600" spc="-20" dirty="0">
                <a:latin typeface="Calibri"/>
                <a:cs typeface="Calibri"/>
              </a:rPr>
              <a:t>n</a:t>
            </a:r>
            <a:r>
              <a:rPr sz="1600" dirty="0">
                <a:latin typeface="Calibri"/>
                <a:cs typeface="Calibri"/>
              </a:rPr>
              <a:t>tic </a:t>
            </a:r>
            <a:r>
              <a:rPr sz="1600" spc="-5" dirty="0">
                <a:latin typeface="Calibri"/>
                <a:cs typeface="Calibri"/>
              </a:rPr>
              <a:t>D</a:t>
            </a:r>
            <a:r>
              <a:rPr sz="1600" spc="-15" dirty="0">
                <a:latin typeface="Calibri"/>
                <a:cs typeface="Calibri"/>
              </a:rPr>
              <a:t>a</a:t>
            </a:r>
            <a:r>
              <a:rPr sz="1600" spc="-20" dirty="0">
                <a:latin typeface="Calibri"/>
                <a:cs typeface="Calibri"/>
              </a:rPr>
              <a:t>t</a:t>
            </a:r>
            <a:r>
              <a:rPr sz="1600" dirty="0">
                <a:latin typeface="Calibri"/>
                <a:cs typeface="Calibri"/>
              </a:rPr>
              <a:t>a</a:t>
            </a:r>
            <a:r>
              <a:rPr sz="1600" spc="-10" dirty="0">
                <a:latin typeface="Calibri"/>
                <a:cs typeface="Calibri"/>
              </a:rPr>
              <a:t> </a:t>
            </a:r>
            <a:r>
              <a:rPr sz="1600" dirty="0">
                <a:latin typeface="Calibri"/>
                <a:cs typeface="Calibri"/>
              </a:rPr>
              <a:t>l</a:t>
            </a:r>
            <a:r>
              <a:rPr sz="1600" spc="-30" dirty="0">
                <a:latin typeface="Calibri"/>
                <a:cs typeface="Calibri"/>
              </a:rPr>
              <a:t>a</a:t>
            </a:r>
            <a:r>
              <a:rPr sz="1600" spc="-15" dirty="0">
                <a:latin typeface="Calibri"/>
                <a:cs typeface="Calibri"/>
              </a:rPr>
              <a:t>y</a:t>
            </a:r>
            <a:r>
              <a:rPr sz="1600" spc="-5" dirty="0">
                <a:latin typeface="Calibri"/>
                <a:cs typeface="Calibri"/>
              </a:rPr>
              <a:t>e</a:t>
            </a:r>
            <a:r>
              <a:rPr sz="1600" spc="-25" dirty="0">
                <a:latin typeface="Calibri"/>
                <a:cs typeface="Calibri"/>
              </a:rPr>
              <a:t>r</a:t>
            </a:r>
            <a:r>
              <a:rPr sz="1600" dirty="0">
                <a:latin typeface="Calibri"/>
                <a:cs typeface="Calibri"/>
              </a:rPr>
              <a:t>s </a:t>
            </a:r>
            <a:r>
              <a:rPr sz="1600" spc="-25" dirty="0">
                <a:latin typeface="Calibri"/>
                <a:cs typeface="Calibri"/>
              </a:rPr>
              <a:t>c</a:t>
            </a:r>
            <a:r>
              <a:rPr sz="1600" dirty="0">
                <a:latin typeface="Calibri"/>
                <a:cs typeface="Calibri"/>
              </a:rPr>
              <a:t>an</a:t>
            </a:r>
            <a:r>
              <a:rPr sz="1600" spc="-5" dirty="0">
                <a:latin typeface="Calibri"/>
                <a:cs typeface="Calibri"/>
              </a:rPr>
              <a:t> full</a:t>
            </a:r>
            <a:r>
              <a:rPr sz="1600" dirty="0">
                <a:latin typeface="Calibri"/>
                <a:cs typeface="Calibri"/>
              </a:rPr>
              <a:t>y</a:t>
            </a:r>
            <a:r>
              <a:rPr sz="1600" spc="-10" dirty="0">
                <a:latin typeface="Calibri"/>
                <a:cs typeface="Calibri"/>
              </a:rPr>
              <a:t> b</a:t>
            </a:r>
            <a:r>
              <a:rPr sz="1600" dirty="0">
                <a:latin typeface="Calibri"/>
                <a:cs typeface="Calibri"/>
              </a:rPr>
              <a:t>e </a:t>
            </a:r>
            <a:r>
              <a:rPr sz="1600" spc="-20" dirty="0">
                <a:latin typeface="Calibri"/>
                <a:cs typeface="Calibri"/>
              </a:rPr>
              <a:t>c</a:t>
            </a:r>
            <a:r>
              <a:rPr sz="1600" spc="-5" dirty="0">
                <a:latin typeface="Calibri"/>
                <a:cs typeface="Calibri"/>
              </a:rPr>
              <a:t>onsi</a:t>
            </a:r>
            <a:r>
              <a:rPr sz="1600" spc="-10" dirty="0">
                <a:latin typeface="Calibri"/>
                <a:cs typeface="Calibri"/>
              </a:rPr>
              <a:t>d</a:t>
            </a:r>
            <a:r>
              <a:rPr sz="1600" spc="-5" dirty="0">
                <a:latin typeface="Calibri"/>
                <a:cs typeface="Calibri"/>
              </a:rPr>
              <a:t>e</a:t>
            </a:r>
            <a:r>
              <a:rPr sz="1600" spc="-25" dirty="0">
                <a:latin typeface="Calibri"/>
                <a:cs typeface="Calibri"/>
              </a:rPr>
              <a:t>r</a:t>
            </a:r>
            <a:r>
              <a:rPr sz="1600" spc="-5" dirty="0">
                <a:latin typeface="Calibri"/>
                <a:cs typeface="Calibri"/>
              </a:rPr>
              <a:t>e</a:t>
            </a:r>
            <a:r>
              <a:rPr sz="1600" dirty="0">
                <a:latin typeface="Calibri"/>
                <a:cs typeface="Calibri"/>
              </a:rPr>
              <a:t>d</a:t>
            </a:r>
            <a:r>
              <a:rPr sz="1600" spc="10" dirty="0">
                <a:latin typeface="Calibri"/>
                <a:cs typeface="Calibri"/>
              </a:rPr>
              <a:t> </a:t>
            </a:r>
            <a:r>
              <a:rPr sz="1600" dirty="0">
                <a:latin typeface="Calibri"/>
                <a:cs typeface="Calibri"/>
              </a:rPr>
              <a:t>as</a:t>
            </a:r>
            <a:r>
              <a:rPr sz="1600" spc="-5" dirty="0">
                <a:latin typeface="Calibri"/>
                <a:cs typeface="Calibri"/>
              </a:rPr>
              <a:t> </a:t>
            </a:r>
            <a:r>
              <a:rPr sz="1600" dirty="0">
                <a:latin typeface="Calibri"/>
                <a:cs typeface="Calibri"/>
              </a:rPr>
              <a:t>an</a:t>
            </a:r>
            <a:r>
              <a:rPr sz="1600" spc="-5" dirty="0">
                <a:latin typeface="Calibri"/>
                <a:cs typeface="Calibri"/>
              </a:rPr>
              <a:t> </a:t>
            </a:r>
            <a:r>
              <a:rPr sz="1600" spc="-10" dirty="0">
                <a:latin typeface="Calibri"/>
                <a:cs typeface="Calibri"/>
              </a:rPr>
              <a:t>I</a:t>
            </a:r>
            <a:r>
              <a:rPr sz="1600" spc="-5" dirty="0">
                <a:latin typeface="Calibri"/>
                <a:cs typeface="Calibri"/>
              </a:rPr>
              <a:t>o</a:t>
            </a:r>
            <a:r>
              <a:rPr sz="1600" dirty="0">
                <a:latin typeface="Calibri"/>
                <a:cs typeface="Calibri"/>
              </a:rPr>
              <a:t>T</a:t>
            </a:r>
            <a:r>
              <a:rPr sz="1600" spc="-5" dirty="0">
                <a:latin typeface="Calibri"/>
                <a:cs typeface="Calibri"/>
              </a:rPr>
              <a:t> e</a:t>
            </a:r>
            <a:r>
              <a:rPr sz="1600" spc="-20" dirty="0">
                <a:latin typeface="Calibri"/>
                <a:cs typeface="Calibri"/>
              </a:rPr>
              <a:t>n</a:t>
            </a:r>
            <a:r>
              <a:rPr sz="1600" dirty="0">
                <a:latin typeface="Calibri"/>
                <a:cs typeface="Calibri"/>
              </a:rPr>
              <a:t>ti</a:t>
            </a:r>
            <a:r>
              <a:rPr sz="1600" spc="-5" dirty="0">
                <a:latin typeface="Calibri"/>
                <a:cs typeface="Calibri"/>
              </a:rPr>
              <a:t>t</a:t>
            </a:r>
            <a:r>
              <a:rPr sz="1600" dirty="0">
                <a:latin typeface="Calibri"/>
                <a:cs typeface="Calibri"/>
              </a:rPr>
              <a:t>y a</a:t>
            </a:r>
            <a:r>
              <a:rPr sz="1600" spc="-10" dirty="0">
                <a:latin typeface="Calibri"/>
                <a:cs typeface="Calibri"/>
              </a:rPr>
              <a:t>n</a:t>
            </a:r>
            <a:r>
              <a:rPr sz="1600" dirty="0">
                <a:latin typeface="Calibri"/>
                <a:cs typeface="Calibri"/>
              </a:rPr>
              <a:t>d t</a:t>
            </a:r>
            <a:r>
              <a:rPr sz="1600" spc="-10" dirty="0">
                <a:latin typeface="Calibri"/>
                <a:cs typeface="Calibri"/>
              </a:rPr>
              <a:t>hu</a:t>
            </a:r>
            <a:r>
              <a:rPr sz="1600" dirty="0">
                <a:latin typeface="Calibri"/>
                <a:cs typeface="Calibri"/>
              </a:rPr>
              <a:t>s</a:t>
            </a:r>
            <a:r>
              <a:rPr sz="1600" spc="20" dirty="0">
                <a:latin typeface="Calibri"/>
                <a:cs typeface="Calibri"/>
              </a:rPr>
              <a:t> </a:t>
            </a:r>
            <a:r>
              <a:rPr sz="1600" dirty="0">
                <a:latin typeface="Calibri"/>
                <a:cs typeface="Calibri"/>
              </a:rPr>
              <a:t>all </a:t>
            </a:r>
            <a:r>
              <a:rPr sz="1600" spc="-25" dirty="0">
                <a:latin typeface="Calibri"/>
                <a:cs typeface="Calibri"/>
              </a:rPr>
              <a:t>c</a:t>
            </a:r>
            <a:r>
              <a:rPr sz="1600" spc="-5" dirty="0">
                <a:latin typeface="Calibri"/>
                <a:cs typeface="Calibri"/>
              </a:rPr>
              <a:t>o</a:t>
            </a:r>
            <a:r>
              <a:rPr sz="1600" spc="-10" dirty="0">
                <a:latin typeface="Calibri"/>
                <a:cs typeface="Calibri"/>
              </a:rPr>
              <a:t>v</a:t>
            </a:r>
            <a:r>
              <a:rPr sz="1600" dirty="0">
                <a:latin typeface="Calibri"/>
                <a:cs typeface="Calibri"/>
              </a:rPr>
              <a:t>e</a:t>
            </a:r>
            <a:r>
              <a:rPr sz="1600" spc="-25" dirty="0">
                <a:latin typeface="Calibri"/>
                <a:cs typeface="Calibri"/>
              </a:rPr>
              <a:t>r</a:t>
            </a:r>
            <a:r>
              <a:rPr sz="1600" dirty="0">
                <a:latin typeface="Calibri"/>
                <a:cs typeface="Calibri"/>
              </a:rPr>
              <a:t>ed</a:t>
            </a:r>
            <a:r>
              <a:rPr sz="1600" spc="-15" dirty="0">
                <a:latin typeface="Calibri"/>
                <a:cs typeface="Calibri"/>
              </a:rPr>
              <a:t> </a:t>
            </a:r>
            <a:r>
              <a:rPr sz="1600" dirty="0">
                <a:latin typeface="Calibri"/>
                <a:cs typeface="Calibri"/>
              </a:rPr>
              <a:t>in</a:t>
            </a:r>
            <a:r>
              <a:rPr sz="1600" spc="-5" dirty="0">
                <a:latin typeface="Calibri"/>
                <a:cs typeface="Calibri"/>
              </a:rPr>
              <a:t> </a:t>
            </a:r>
            <a:r>
              <a:rPr sz="1600" dirty="0">
                <a:latin typeface="Calibri"/>
                <a:cs typeface="Calibri"/>
              </a:rPr>
              <a:t>t</a:t>
            </a:r>
            <a:r>
              <a:rPr sz="1600" spc="-5" dirty="0">
                <a:latin typeface="Calibri"/>
                <a:cs typeface="Calibri"/>
              </a:rPr>
              <a:t>h</a:t>
            </a:r>
            <a:r>
              <a:rPr sz="1600" dirty="0">
                <a:latin typeface="Calibri"/>
                <a:cs typeface="Calibri"/>
              </a:rPr>
              <a:t>e </a:t>
            </a:r>
            <a:r>
              <a:rPr sz="1600" spc="5" dirty="0">
                <a:latin typeface="Calibri"/>
                <a:cs typeface="Calibri"/>
              </a:rPr>
              <a:t>A</a:t>
            </a:r>
            <a:r>
              <a:rPr sz="1600" spc="-10" dirty="0">
                <a:latin typeface="Calibri"/>
                <a:cs typeface="Calibri"/>
              </a:rPr>
              <a:t>I</a:t>
            </a:r>
            <a:r>
              <a:rPr sz="1600" spc="-45" dirty="0">
                <a:latin typeface="Calibri"/>
                <a:cs typeface="Calibri"/>
              </a:rPr>
              <a:t>O</a:t>
            </a:r>
            <a:r>
              <a:rPr sz="1600" spc="-5" dirty="0">
                <a:latin typeface="Calibri"/>
                <a:cs typeface="Calibri"/>
              </a:rPr>
              <a:t>T</a:t>
            </a:r>
            <a:r>
              <a:rPr sz="1600" dirty="0">
                <a:latin typeface="Calibri"/>
                <a:cs typeface="Calibri"/>
              </a:rPr>
              <a:t>I</a:t>
            </a:r>
            <a:r>
              <a:rPr sz="1600" spc="10" dirty="0">
                <a:latin typeface="Calibri"/>
                <a:cs typeface="Calibri"/>
              </a:rPr>
              <a:t> </a:t>
            </a:r>
            <a:r>
              <a:rPr sz="1600" spc="-10" dirty="0">
                <a:latin typeface="Calibri"/>
                <a:cs typeface="Calibri"/>
              </a:rPr>
              <a:t>I</a:t>
            </a:r>
            <a:r>
              <a:rPr sz="1600" spc="-5" dirty="0">
                <a:latin typeface="Calibri"/>
                <a:cs typeface="Calibri"/>
              </a:rPr>
              <a:t>o</a:t>
            </a:r>
            <a:r>
              <a:rPr sz="1600" dirty="0">
                <a:latin typeface="Calibri"/>
                <a:cs typeface="Calibri"/>
              </a:rPr>
              <a:t>T </a:t>
            </a:r>
            <a:r>
              <a:rPr sz="1600" spc="-5" dirty="0">
                <a:latin typeface="Calibri"/>
                <a:cs typeface="Calibri"/>
              </a:rPr>
              <a:t>L</a:t>
            </a:r>
            <a:r>
              <a:rPr sz="1600" spc="-30" dirty="0">
                <a:latin typeface="Calibri"/>
                <a:cs typeface="Calibri"/>
              </a:rPr>
              <a:t>a</a:t>
            </a:r>
            <a:r>
              <a:rPr sz="1600" spc="-15" dirty="0">
                <a:latin typeface="Calibri"/>
                <a:cs typeface="Calibri"/>
              </a:rPr>
              <a:t>y</a:t>
            </a:r>
            <a:r>
              <a:rPr sz="1600" dirty="0">
                <a:latin typeface="Calibri"/>
                <a:cs typeface="Calibri"/>
              </a:rPr>
              <a:t>er</a:t>
            </a:r>
          </a:p>
        </p:txBody>
      </p:sp>
      <p:pic>
        <p:nvPicPr>
          <p:cNvPr id="8" name="図 7">
            <a:extLst>
              <a:ext uri="{FF2B5EF4-FFF2-40B4-BE49-F238E27FC236}">
                <a16:creationId xmlns:a16="http://schemas.microsoft.com/office/drawing/2014/main" id="{3E0222BC-B873-4D62-A0D7-55BAC59DFE71}"/>
              </a:ext>
            </a:extLst>
          </p:cNvPr>
          <p:cNvPicPr>
            <a:picLocks noChangeAspect="1"/>
          </p:cNvPicPr>
          <p:nvPr/>
        </p:nvPicPr>
        <p:blipFill>
          <a:blip r:embed="rId2"/>
          <a:stretch>
            <a:fillRect/>
          </a:stretch>
        </p:blipFill>
        <p:spPr>
          <a:xfrm>
            <a:off x="539552" y="1443037"/>
            <a:ext cx="4140324" cy="4729163"/>
          </a:xfrm>
          <a:prstGeom prst="rect">
            <a:avLst/>
          </a:prstGeom>
        </p:spPr>
      </p:pic>
      <p:pic>
        <p:nvPicPr>
          <p:cNvPr id="9" name="図 8">
            <a:extLst>
              <a:ext uri="{FF2B5EF4-FFF2-40B4-BE49-F238E27FC236}">
                <a16:creationId xmlns:a16="http://schemas.microsoft.com/office/drawing/2014/main" id="{1B07D0C7-201E-4E4A-8828-09364ACBBF39}"/>
              </a:ext>
            </a:extLst>
          </p:cNvPr>
          <p:cNvPicPr>
            <a:picLocks noChangeAspect="1"/>
          </p:cNvPicPr>
          <p:nvPr/>
        </p:nvPicPr>
        <p:blipFill>
          <a:blip r:embed="rId3"/>
          <a:stretch>
            <a:fillRect/>
          </a:stretch>
        </p:blipFill>
        <p:spPr>
          <a:xfrm>
            <a:off x="5265457" y="5013176"/>
            <a:ext cx="2790825" cy="1419225"/>
          </a:xfrm>
          <a:prstGeom prst="rect">
            <a:avLst/>
          </a:prstGeom>
        </p:spPr>
      </p:pic>
    </p:spTree>
    <p:extLst>
      <p:ext uri="{BB962C8B-B14F-4D97-AF65-F5344CB8AC3E}">
        <p14:creationId xmlns:p14="http://schemas.microsoft.com/office/powerpoint/2010/main" val="1547139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ABA538-0301-48CD-AD99-1214D58EA87C}"/>
              </a:ext>
            </a:extLst>
          </p:cNvPr>
          <p:cNvSpPr>
            <a:spLocks noGrp="1"/>
          </p:cNvSpPr>
          <p:nvPr>
            <p:ph type="title"/>
          </p:nvPr>
        </p:nvSpPr>
        <p:spPr>
          <a:xfrm>
            <a:off x="467544" y="562000"/>
            <a:ext cx="8280920" cy="1066800"/>
          </a:xfrm>
        </p:spPr>
        <p:txBody>
          <a:bodyPr/>
          <a:lstStyle/>
          <a:p>
            <a:pPr marL="12700">
              <a:lnSpc>
                <a:spcPct val="100000"/>
              </a:lnSpc>
            </a:pPr>
            <a:r>
              <a:rPr lang="en-US" altLang="ja-JP" sz="2800" b="1" spc="-45" dirty="0"/>
              <a:t>B</a:t>
            </a:r>
            <a:r>
              <a:rPr lang="en-US" altLang="ja-JP" sz="2800" b="1" spc="-20" dirty="0"/>
              <a:t>A</a:t>
            </a:r>
            <a:r>
              <a:rPr lang="en-US" altLang="ja-JP" sz="2800" b="1" spc="-35" dirty="0"/>
              <a:t>N</a:t>
            </a:r>
            <a:r>
              <a:rPr lang="en-US" altLang="ja-JP" sz="2800" b="1" spc="-15" dirty="0"/>
              <a:t>s</a:t>
            </a:r>
            <a:r>
              <a:rPr lang="en-US" altLang="ja-JP" sz="2800" b="1" spc="25" dirty="0"/>
              <a:t> </a:t>
            </a:r>
            <a:r>
              <a:rPr lang="en-US" altLang="ja-JP" sz="2800" b="1" spc="-20" dirty="0"/>
              <a:t>Sema</a:t>
            </a:r>
            <a:r>
              <a:rPr lang="en-US" altLang="ja-JP" sz="2800" b="1" spc="-50" dirty="0"/>
              <a:t>n</a:t>
            </a:r>
            <a:r>
              <a:rPr lang="en-US" altLang="ja-JP" sz="2800" b="1" spc="-10" dirty="0"/>
              <a:t>tic</a:t>
            </a:r>
            <a:r>
              <a:rPr lang="en-US" altLang="ja-JP" sz="2800" b="1" spc="10" dirty="0"/>
              <a:t> </a:t>
            </a:r>
            <a:r>
              <a:rPr lang="en-US" altLang="ja-JP" sz="2800" b="1" spc="-25" dirty="0"/>
              <a:t>Ope</a:t>
            </a:r>
            <a:r>
              <a:rPr lang="en-US" altLang="ja-JP" sz="2800" b="1" spc="-15" dirty="0"/>
              <a:t>n</a:t>
            </a:r>
            <a:r>
              <a:rPr lang="en-US" altLang="ja-JP" sz="2800" b="1" spc="10" dirty="0"/>
              <a:t> </a:t>
            </a:r>
            <a:r>
              <a:rPr lang="en-US" altLang="ja-JP" sz="2800" b="1" spc="-25" dirty="0"/>
              <a:t>D</a:t>
            </a:r>
            <a:r>
              <a:rPr lang="en-US" altLang="ja-JP" sz="2800" b="1" spc="-40" dirty="0"/>
              <a:t>at</a:t>
            </a:r>
            <a:r>
              <a:rPr lang="en-US" altLang="ja-JP" sz="2800" b="1" spc="-15" dirty="0"/>
              <a:t>a</a:t>
            </a:r>
            <a:r>
              <a:rPr lang="en-US" altLang="ja-JP" sz="2800" b="1" spc="10" dirty="0"/>
              <a:t> </a:t>
            </a:r>
            <a:r>
              <a:rPr lang="en-US" altLang="ja-JP" sz="2800" b="1" spc="-20" dirty="0"/>
              <a:t>Mod</a:t>
            </a:r>
            <a:r>
              <a:rPr lang="en-US" altLang="ja-JP" sz="2800" b="1" spc="-25" dirty="0"/>
              <a:t>e</a:t>
            </a:r>
            <a:r>
              <a:rPr lang="en-US" altLang="ja-JP" sz="2800" b="1" spc="-10" dirty="0"/>
              <a:t>l</a:t>
            </a:r>
            <a:r>
              <a:rPr lang="en-US" altLang="ja-JP" sz="2800" b="1" spc="5" dirty="0"/>
              <a:t> </a:t>
            </a:r>
            <a:r>
              <a:rPr lang="en-US" altLang="ja-JP" sz="2800" b="1" spc="-20" dirty="0"/>
              <a:t>&amp;</a:t>
            </a:r>
            <a:r>
              <a:rPr lang="en-US" altLang="ja-JP" sz="2800" b="1" spc="5" dirty="0"/>
              <a:t> </a:t>
            </a:r>
            <a:r>
              <a:rPr lang="en-US" altLang="ja-JP" sz="2800" b="1" spc="-25" dirty="0"/>
              <a:t>O</a:t>
            </a:r>
            <a:r>
              <a:rPr lang="en-US" altLang="ja-JP" sz="2800" b="1" spc="-40" dirty="0"/>
              <a:t>nt</a:t>
            </a:r>
            <a:r>
              <a:rPr lang="en-US" altLang="ja-JP" sz="2800" b="1" spc="-15" dirty="0"/>
              <a:t>o</a:t>
            </a:r>
            <a:r>
              <a:rPr lang="en-US" altLang="ja-JP" sz="2800" b="1" spc="-20" dirty="0"/>
              <a:t>l</a:t>
            </a:r>
            <a:r>
              <a:rPr lang="en-US" altLang="ja-JP" sz="2800" b="1" spc="-15" dirty="0"/>
              <a:t>o</a:t>
            </a:r>
            <a:r>
              <a:rPr lang="en-US" altLang="ja-JP" sz="2800" b="1" spc="-30" dirty="0"/>
              <a:t>g</a:t>
            </a:r>
            <a:r>
              <a:rPr lang="en-US" altLang="ja-JP" sz="2800" b="1" spc="-15" dirty="0"/>
              <a:t>y: </a:t>
            </a:r>
            <a:r>
              <a:rPr lang="en-US" altLang="ja-JP" sz="2800" b="1" spc="-20" dirty="0"/>
              <a:t>Main</a:t>
            </a:r>
            <a:br>
              <a:rPr lang="en-US" altLang="ja-JP" sz="2800" b="1" spc="-20" dirty="0"/>
            </a:br>
            <a:r>
              <a:rPr lang="en-US" altLang="ja-JP" sz="2800" b="1" spc="-15" dirty="0"/>
              <a:t>objecti</a:t>
            </a:r>
            <a:r>
              <a:rPr lang="en-US" altLang="ja-JP" sz="2800" b="1" spc="-45" dirty="0"/>
              <a:t>v</a:t>
            </a:r>
            <a:r>
              <a:rPr lang="en-US" altLang="ja-JP" sz="2800" b="1" spc="-20" dirty="0"/>
              <a:t>es</a:t>
            </a:r>
            <a:endParaRPr kumimoji="1" lang="ja-JP" altLang="en-US" sz="2800" b="1" dirty="0"/>
          </a:p>
        </p:txBody>
      </p:sp>
      <p:sp>
        <p:nvSpPr>
          <p:cNvPr id="4" name="スライド番号プレースホルダー 3">
            <a:extLst>
              <a:ext uri="{FF2B5EF4-FFF2-40B4-BE49-F238E27FC236}">
                <a16:creationId xmlns:a16="http://schemas.microsoft.com/office/drawing/2014/main" id="{9F0412FB-BAB6-4B05-9D30-F5B688A7351F}"/>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8</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FF0E5C6D-E353-477B-8674-F94A4137E82B}"/>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FB68528F-AF0A-4D40-8886-09FA5C9A8035}"/>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object 3">
            <a:extLst>
              <a:ext uri="{FF2B5EF4-FFF2-40B4-BE49-F238E27FC236}">
                <a16:creationId xmlns:a16="http://schemas.microsoft.com/office/drawing/2014/main" id="{EF881454-8CCC-4D69-9A91-40B12583A282}"/>
              </a:ext>
            </a:extLst>
          </p:cNvPr>
          <p:cNvSpPr txBox="1">
            <a:spLocks/>
          </p:cNvSpPr>
          <p:nvPr/>
        </p:nvSpPr>
        <p:spPr bwMode="auto">
          <a:xfrm>
            <a:off x="658378" y="1628800"/>
            <a:ext cx="8062664" cy="4603504"/>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996950" marR="200025" indent="-457200">
              <a:lnSpc>
                <a:spcPct val="79800"/>
              </a:lnSpc>
              <a:buClr>
                <a:srgbClr val="2A6DA8"/>
              </a:buClr>
              <a:buSzPct val="88636"/>
              <a:buFont typeface="Calibri"/>
              <a:buAutoNum type="arabicParenR"/>
              <a:tabLst>
                <a:tab pos="997585" algn="l"/>
                <a:tab pos="2341880" algn="l"/>
              </a:tabLst>
            </a:pPr>
            <a:r>
              <a:rPr kumimoji="0" lang="en-US" sz="2200" kern="0" spc="-35" dirty="0">
                <a:solidFill>
                  <a:srgbClr val="2A6DA8"/>
                </a:solidFill>
                <a:latin typeface="Calibri"/>
                <a:cs typeface="Calibri"/>
              </a:rPr>
              <a:t>B</a:t>
            </a:r>
            <a:r>
              <a:rPr kumimoji="0" lang="en-US" sz="2200" kern="0" spc="-15" dirty="0">
                <a:solidFill>
                  <a:srgbClr val="2A6DA8"/>
                </a:solidFill>
                <a:latin typeface="Calibri"/>
                <a:cs typeface="Calibri"/>
              </a:rPr>
              <a:t>AN</a:t>
            </a:r>
            <a:r>
              <a:rPr kumimoji="0" lang="en-US" sz="2200" kern="0" spc="15" dirty="0">
                <a:solidFill>
                  <a:srgbClr val="2A6DA8"/>
                </a:solidFill>
                <a:latin typeface="Calibri"/>
                <a:cs typeface="Calibri"/>
              </a:rPr>
              <a:t> </a:t>
            </a:r>
            <a:r>
              <a:rPr kumimoji="0" lang="en-US" sz="2200" kern="0" spc="-10" dirty="0">
                <a:solidFill>
                  <a:srgbClr val="2A6DA8"/>
                </a:solidFill>
                <a:latin typeface="Calibri"/>
                <a:cs typeface="Calibri"/>
              </a:rPr>
              <a:t>unified</a:t>
            </a:r>
            <a:r>
              <a:rPr kumimoji="0" lang="en-US" sz="2200" kern="0" spc="-5" dirty="0">
                <a:solidFill>
                  <a:srgbClr val="2A6DA8"/>
                </a:solidFill>
                <a:latin typeface="Calibri"/>
                <a:cs typeface="Calibri"/>
              </a:rPr>
              <a:t> </a:t>
            </a:r>
            <a:r>
              <a:rPr kumimoji="0" lang="en-US" sz="2200" kern="0" spc="-15" dirty="0">
                <a:solidFill>
                  <a:srgbClr val="2A6DA8"/>
                </a:solidFill>
                <a:latin typeface="Calibri"/>
                <a:cs typeface="Calibri"/>
              </a:rPr>
              <a:t>d</a:t>
            </a:r>
            <a:r>
              <a:rPr kumimoji="0" lang="en-US" sz="2200" kern="0" spc="-45" dirty="0">
                <a:solidFill>
                  <a:srgbClr val="2A6DA8"/>
                </a:solidFill>
                <a:latin typeface="Calibri"/>
                <a:cs typeface="Calibri"/>
              </a:rPr>
              <a:t>a</a:t>
            </a:r>
            <a:r>
              <a:rPr kumimoji="0" lang="en-US" sz="2200" kern="0" spc="-40" dirty="0">
                <a:solidFill>
                  <a:srgbClr val="2A6DA8"/>
                </a:solidFill>
                <a:latin typeface="Calibri"/>
                <a:cs typeface="Calibri"/>
              </a:rPr>
              <a:t>t</a:t>
            </a:r>
            <a:r>
              <a:rPr kumimoji="0" lang="en-US" sz="2200" kern="0" spc="-15" dirty="0">
                <a:solidFill>
                  <a:srgbClr val="2A6DA8"/>
                </a:solidFill>
                <a:latin typeface="Calibri"/>
                <a:cs typeface="Calibri"/>
              </a:rPr>
              <a:t>a</a:t>
            </a:r>
            <a:r>
              <a:rPr kumimoji="0" lang="en-US" sz="2200" kern="0" spc="25" dirty="0">
                <a:solidFill>
                  <a:srgbClr val="2A6DA8"/>
                </a:solidFill>
                <a:latin typeface="Calibri"/>
                <a:cs typeface="Calibri"/>
              </a:rPr>
              <a:t> </a:t>
            </a:r>
            <a:r>
              <a:rPr kumimoji="0" lang="en-US" sz="2200" kern="0" spc="-40" dirty="0">
                <a:solidFill>
                  <a:srgbClr val="2A6DA8"/>
                </a:solidFill>
                <a:latin typeface="Calibri"/>
                <a:cs typeface="Calibri"/>
              </a:rPr>
              <a:t>r</a:t>
            </a:r>
            <a:r>
              <a:rPr kumimoji="0" lang="en-US" sz="2200" kern="0" spc="-20" dirty="0">
                <a:solidFill>
                  <a:srgbClr val="2A6DA8"/>
                </a:solidFill>
                <a:latin typeface="Calibri"/>
                <a:cs typeface="Calibri"/>
              </a:rPr>
              <a:t>ep</a:t>
            </a:r>
            <a:r>
              <a:rPr kumimoji="0" lang="en-US" sz="2200" kern="0" spc="-35" dirty="0">
                <a:solidFill>
                  <a:srgbClr val="2A6DA8"/>
                </a:solidFill>
                <a:latin typeface="Calibri"/>
                <a:cs typeface="Calibri"/>
              </a:rPr>
              <a:t>r</a:t>
            </a:r>
            <a:r>
              <a:rPr kumimoji="0" lang="en-US" sz="2200" kern="0" spc="-20" dirty="0">
                <a:solidFill>
                  <a:srgbClr val="2A6DA8"/>
                </a:solidFill>
                <a:latin typeface="Calibri"/>
                <a:cs typeface="Calibri"/>
              </a:rPr>
              <a:t>ese</a:t>
            </a:r>
            <a:r>
              <a:rPr kumimoji="0" lang="en-US" sz="2200" kern="0" spc="-35" dirty="0">
                <a:solidFill>
                  <a:srgbClr val="2A6DA8"/>
                </a:solidFill>
                <a:latin typeface="Calibri"/>
                <a:cs typeface="Calibri"/>
              </a:rPr>
              <a:t>n</a:t>
            </a:r>
            <a:r>
              <a:rPr kumimoji="0" lang="en-US" sz="2200" kern="0" spc="-40" dirty="0">
                <a:solidFill>
                  <a:srgbClr val="2A6DA8"/>
                </a:solidFill>
                <a:latin typeface="Calibri"/>
                <a:cs typeface="Calibri"/>
              </a:rPr>
              <a:t>t</a:t>
            </a:r>
            <a:r>
              <a:rPr kumimoji="0" lang="en-US" sz="2200" kern="0" spc="-30" dirty="0">
                <a:solidFill>
                  <a:srgbClr val="2A6DA8"/>
                </a:solidFill>
                <a:latin typeface="Calibri"/>
                <a:cs typeface="Calibri"/>
              </a:rPr>
              <a:t>a</a:t>
            </a:r>
            <a:r>
              <a:rPr kumimoji="0" lang="en-US" sz="2200" kern="0" spc="-10" dirty="0">
                <a:solidFill>
                  <a:srgbClr val="2A6DA8"/>
                </a:solidFill>
                <a:latin typeface="Calibri"/>
                <a:cs typeface="Calibri"/>
              </a:rPr>
              <a:t>tion</a:t>
            </a:r>
            <a:r>
              <a:rPr kumimoji="0" lang="en-US" sz="2200" kern="0" spc="50" dirty="0">
                <a:solidFill>
                  <a:srgbClr val="2A6DA8"/>
                </a:solidFill>
                <a:latin typeface="Calibri"/>
                <a:cs typeface="Calibri"/>
              </a:rPr>
              <a:t> </a:t>
            </a:r>
            <a:r>
              <a:rPr kumimoji="0" lang="en-US" sz="2200" kern="0" spc="-45" dirty="0">
                <a:solidFill>
                  <a:srgbClr val="2A6DA8"/>
                </a:solidFill>
                <a:latin typeface="Calibri"/>
                <a:cs typeface="Calibri"/>
              </a:rPr>
              <a:t>f</a:t>
            </a:r>
            <a:r>
              <a:rPr kumimoji="0" lang="en-US" sz="2200" kern="0" spc="-15" dirty="0">
                <a:solidFill>
                  <a:srgbClr val="2A6DA8"/>
                </a:solidFill>
                <a:latin typeface="Calibri"/>
                <a:cs typeface="Calibri"/>
              </a:rPr>
              <a:t>orm</a:t>
            </a:r>
            <a:r>
              <a:rPr kumimoji="0" lang="en-US" sz="2200" kern="0" spc="-45" dirty="0">
                <a:solidFill>
                  <a:srgbClr val="2A6DA8"/>
                </a:solidFill>
                <a:latin typeface="Calibri"/>
                <a:cs typeface="Calibri"/>
              </a:rPr>
              <a:t>a</a:t>
            </a:r>
            <a:r>
              <a:rPr kumimoji="0" lang="en-US" sz="2200" kern="0" spc="-10" dirty="0">
                <a:solidFill>
                  <a:srgbClr val="2A6DA8"/>
                </a:solidFill>
                <a:latin typeface="Calibri"/>
                <a:cs typeface="Calibri"/>
              </a:rPr>
              <a:t>ts</a:t>
            </a:r>
            <a:r>
              <a:rPr kumimoji="0" lang="en-US" sz="2200" kern="0" spc="35" dirty="0">
                <a:solidFill>
                  <a:srgbClr val="2A6DA8"/>
                </a:solidFill>
                <a:latin typeface="Calibri"/>
                <a:cs typeface="Calibri"/>
              </a:rPr>
              <a:t> </a:t>
            </a:r>
            <a:r>
              <a:rPr kumimoji="0" lang="en-US" sz="2200" kern="0" spc="-45" dirty="0">
                <a:solidFill>
                  <a:srgbClr val="2A6DA8"/>
                </a:solidFill>
                <a:latin typeface="Calibri"/>
                <a:cs typeface="Calibri"/>
              </a:rPr>
              <a:t>(</a:t>
            </a:r>
            <a:r>
              <a:rPr kumimoji="0" lang="en-US" sz="2400" kern="0" spc="-10" dirty="0"/>
              <a:t>including</a:t>
            </a:r>
            <a:r>
              <a:rPr kumimoji="0" lang="en-US" sz="2400" kern="0" spc="-5" dirty="0"/>
              <a:t> </a:t>
            </a:r>
            <a:r>
              <a:rPr kumimoji="0" lang="en-US" sz="2400" kern="0" dirty="0"/>
              <a:t>se</a:t>
            </a:r>
            <a:r>
              <a:rPr kumimoji="0" lang="en-US" sz="2400" kern="0" spc="-5" dirty="0"/>
              <a:t>nsor/a</a:t>
            </a:r>
            <a:r>
              <a:rPr kumimoji="0" lang="en-US" sz="2400" kern="0" spc="5" dirty="0"/>
              <a:t>c</a:t>
            </a:r>
            <a:r>
              <a:rPr kumimoji="0" lang="en-US" sz="2400" kern="0" spc="-10" dirty="0"/>
              <a:t>tua</a:t>
            </a:r>
            <a:r>
              <a:rPr kumimoji="0" lang="en-US" sz="2400" kern="0" spc="-35" dirty="0"/>
              <a:t>t</a:t>
            </a:r>
            <a:r>
              <a:rPr kumimoji="0" lang="en-US" sz="2400" kern="0" spc="-5" dirty="0"/>
              <a:t>or/</a:t>
            </a:r>
            <a:r>
              <a:rPr kumimoji="0" lang="en-US" sz="2400" kern="0" dirty="0"/>
              <a:t>r</a:t>
            </a:r>
            <a:r>
              <a:rPr kumimoji="0" lang="en-US" sz="2400" kern="0" spc="5" dirty="0"/>
              <a:t>e</a:t>
            </a:r>
            <a:r>
              <a:rPr kumimoji="0" lang="en-US" sz="2400" kern="0" spc="-10" dirty="0"/>
              <a:t>la</a:t>
            </a:r>
            <a:r>
              <a:rPr kumimoji="0" lang="en-US" sz="2400" kern="0" spc="-5" dirty="0"/>
              <a:t>y</a:t>
            </a:r>
            <a:r>
              <a:rPr kumimoji="0" lang="en-US" sz="2400" kern="0" spc="-50" dirty="0"/>
              <a:t>/</a:t>
            </a:r>
            <a:r>
              <a:rPr kumimoji="0" lang="en-US" sz="2400" kern="0" spc="-20" dirty="0"/>
              <a:t>c</a:t>
            </a:r>
            <a:r>
              <a:rPr kumimoji="0" lang="en-US" sz="2400" kern="0" spc="-5" dirty="0"/>
              <a:t>oo</a:t>
            </a:r>
            <a:r>
              <a:rPr kumimoji="0" lang="en-US" sz="2400" kern="0" dirty="0"/>
              <a:t>r</a:t>
            </a:r>
            <a:r>
              <a:rPr kumimoji="0" lang="en-US" sz="2400" kern="0" spc="-10" dirty="0"/>
              <a:t>dina</a:t>
            </a:r>
            <a:r>
              <a:rPr kumimoji="0" lang="en-US" sz="2400" kern="0" spc="-35" dirty="0"/>
              <a:t>t</a:t>
            </a:r>
            <a:r>
              <a:rPr kumimoji="0" lang="en-US" sz="2400" kern="0" spc="-5" dirty="0"/>
              <a:t>or/</a:t>
            </a:r>
            <a:r>
              <a:rPr kumimoji="0" lang="en-US" sz="2400" kern="0" spc="5" dirty="0"/>
              <a:t>H</a:t>
            </a:r>
            <a:r>
              <a:rPr kumimoji="0" lang="en-US" sz="2400" kern="0" spc="-5" dirty="0"/>
              <a:t>u</a:t>
            </a:r>
            <a:r>
              <a:rPr kumimoji="0" lang="en-US" sz="2400" kern="0" dirty="0"/>
              <a:t>b</a:t>
            </a:r>
            <a:r>
              <a:rPr kumimoji="0" lang="en-US" sz="2400" kern="0" spc="60" dirty="0"/>
              <a:t> </a:t>
            </a:r>
            <a:r>
              <a:rPr kumimoji="0" lang="en-US" sz="2400" kern="0" dirty="0"/>
              <a:t>d</a:t>
            </a:r>
            <a:r>
              <a:rPr kumimoji="0" lang="en-US" sz="2400" kern="0" spc="5" dirty="0"/>
              <a:t>e</a:t>
            </a:r>
            <a:r>
              <a:rPr kumimoji="0" lang="en-US" sz="2400" kern="0" spc="-10" dirty="0"/>
              <a:t>scri</a:t>
            </a:r>
            <a:r>
              <a:rPr kumimoji="0" lang="en-US" sz="2400" kern="0" spc="-20" dirty="0"/>
              <a:t>p</a:t>
            </a:r>
            <a:r>
              <a:rPr kumimoji="0" lang="en-US" sz="2400" kern="0" dirty="0"/>
              <a:t>tions</a:t>
            </a:r>
            <a:r>
              <a:rPr kumimoji="0" lang="en-US" sz="2400" kern="0" spc="5" dirty="0"/>
              <a:t> </a:t>
            </a:r>
            <a:r>
              <a:rPr kumimoji="0" lang="en-US" sz="2400" kern="0" dirty="0"/>
              <a:t>and se</a:t>
            </a:r>
            <a:r>
              <a:rPr kumimoji="0" lang="en-US" sz="2400" kern="0" spc="-5" dirty="0"/>
              <a:t>ns</a:t>
            </a:r>
            <a:r>
              <a:rPr kumimoji="0" lang="en-US" sz="2400" kern="0" spc="5" dirty="0"/>
              <a:t>e</a:t>
            </a:r>
            <a:r>
              <a:rPr kumimoji="0" lang="en-US" sz="2400" kern="0" spc="-15" dirty="0"/>
              <a:t>d/m</a:t>
            </a:r>
            <a:r>
              <a:rPr kumimoji="0" lang="en-US" sz="2400" kern="0" spc="5" dirty="0"/>
              <a:t>e</a:t>
            </a:r>
            <a:r>
              <a:rPr kumimoji="0" lang="en-US" sz="2400" kern="0" dirty="0"/>
              <a:t>asur</a:t>
            </a:r>
            <a:r>
              <a:rPr kumimoji="0" lang="en-US" sz="2400" kern="0" spc="5" dirty="0"/>
              <a:t>e</a:t>
            </a:r>
            <a:r>
              <a:rPr kumimoji="0" lang="en-US" sz="2400" kern="0" spc="-10" dirty="0"/>
              <a:t>d</a:t>
            </a:r>
            <a:r>
              <a:rPr kumimoji="0" lang="en-US" sz="2400" kern="0" spc="35" dirty="0"/>
              <a:t> </a:t>
            </a:r>
            <a:r>
              <a:rPr kumimoji="0" lang="en-US" sz="2400" kern="0" spc="-10" dirty="0"/>
              <a:t>da</a:t>
            </a:r>
            <a:r>
              <a:rPr kumimoji="0" lang="en-US" sz="2400" kern="0" spc="-35" dirty="0"/>
              <a:t>t</a:t>
            </a:r>
            <a:r>
              <a:rPr kumimoji="0" lang="en-US" sz="2400" kern="0" spc="-10" dirty="0"/>
              <a:t>a</a:t>
            </a:r>
            <a:r>
              <a:rPr kumimoji="0" lang="en-US" sz="2400" kern="0" spc="10" dirty="0"/>
              <a:t> </a:t>
            </a:r>
            <a:r>
              <a:rPr kumimoji="0" lang="en-US" sz="2400" kern="0" dirty="0"/>
              <a:t>+ </a:t>
            </a:r>
            <a:r>
              <a:rPr kumimoji="0" lang="en-US" sz="2400" kern="0" spc="-10" dirty="0"/>
              <a:t>m</a:t>
            </a:r>
            <a:r>
              <a:rPr kumimoji="0" lang="en-US" sz="2400" kern="0" dirty="0"/>
              <a:t>anag</a:t>
            </a:r>
            <a:r>
              <a:rPr kumimoji="0" lang="en-US" sz="2400" kern="0" spc="5" dirty="0"/>
              <a:t>e</a:t>
            </a:r>
            <a:r>
              <a:rPr kumimoji="0" lang="en-US" sz="2400" kern="0" spc="-10" dirty="0"/>
              <a:t>m</a:t>
            </a:r>
            <a:r>
              <a:rPr kumimoji="0" lang="en-US" sz="2400" kern="0" spc="5" dirty="0"/>
              <a:t>e</a:t>
            </a:r>
            <a:r>
              <a:rPr kumimoji="0" lang="en-US" sz="2400" kern="0" spc="-15" dirty="0"/>
              <a:t>n</a:t>
            </a:r>
            <a:r>
              <a:rPr kumimoji="0" lang="en-US" sz="2400" kern="0" spc="-10" dirty="0"/>
              <a:t>t</a:t>
            </a:r>
            <a:r>
              <a:rPr kumimoji="0" lang="en-US" sz="2400" kern="0" spc="10" dirty="0"/>
              <a:t> </a:t>
            </a:r>
            <a:r>
              <a:rPr kumimoji="0" lang="en-US" sz="2400" kern="0" spc="-15" dirty="0"/>
              <a:t>&amp;</a:t>
            </a:r>
            <a:r>
              <a:rPr kumimoji="0" lang="en-US" sz="2400" kern="0" spc="-10" dirty="0"/>
              <a:t> </a:t>
            </a:r>
            <a:r>
              <a:rPr kumimoji="0" lang="en-US" sz="2400" kern="0" spc="-20" dirty="0"/>
              <a:t>c</a:t>
            </a:r>
            <a:r>
              <a:rPr kumimoji="0" lang="en-US" sz="2400" kern="0" spc="-5" dirty="0"/>
              <a:t>o</a:t>
            </a:r>
            <a:r>
              <a:rPr kumimoji="0" lang="en-US" sz="2400" kern="0" spc="-10" dirty="0"/>
              <a:t>ntrol</a:t>
            </a:r>
            <a:r>
              <a:rPr kumimoji="0" lang="en-US" sz="2400" kern="0" dirty="0"/>
              <a:t> in</a:t>
            </a:r>
            <a:r>
              <a:rPr kumimoji="0" lang="en-US" sz="2400" kern="0" spc="-20" dirty="0"/>
              <a:t>f</a:t>
            </a:r>
            <a:r>
              <a:rPr kumimoji="0" lang="en-US" sz="2400" kern="0" spc="-5" dirty="0"/>
              <a:t>or</a:t>
            </a:r>
            <a:r>
              <a:rPr kumimoji="0" lang="en-US" sz="2400" kern="0" spc="10" dirty="0"/>
              <a:t>m</a:t>
            </a:r>
            <a:r>
              <a:rPr kumimoji="0" lang="en-US" sz="2400" kern="0" spc="-10" dirty="0"/>
              <a:t>atio</a:t>
            </a:r>
            <a:r>
              <a:rPr kumimoji="0" lang="en-US" sz="2400" kern="0" spc="-50" dirty="0"/>
              <a:t>n</a:t>
            </a:r>
            <a:r>
              <a:rPr kumimoji="0" lang="en-US" sz="1800" kern="0" spc="-10" dirty="0">
                <a:solidFill>
                  <a:srgbClr val="2A6DA8"/>
                </a:solidFill>
                <a:latin typeface="Calibri"/>
                <a:cs typeface="Calibri"/>
              </a:rPr>
              <a:t>), </a:t>
            </a:r>
            <a:r>
              <a:rPr kumimoji="0" lang="en-US" sz="2200" kern="0" spc="-10" dirty="0">
                <a:solidFill>
                  <a:srgbClr val="2A6DA8"/>
                </a:solidFill>
                <a:latin typeface="Calibri"/>
                <a:cs typeface="Calibri"/>
              </a:rPr>
              <a:t>associ</a:t>
            </a:r>
            <a:r>
              <a:rPr kumimoji="0" lang="en-US" sz="2200" kern="0" spc="-45" dirty="0">
                <a:solidFill>
                  <a:srgbClr val="2A6DA8"/>
                </a:solidFill>
                <a:latin typeface="Calibri"/>
                <a:cs typeface="Calibri"/>
              </a:rPr>
              <a:t>a</a:t>
            </a:r>
            <a:r>
              <a:rPr kumimoji="0" lang="en-US" sz="2200" kern="0" spc="-40" dirty="0">
                <a:solidFill>
                  <a:srgbClr val="2A6DA8"/>
                </a:solidFill>
                <a:latin typeface="Calibri"/>
                <a:cs typeface="Calibri"/>
              </a:rPr>
              <a:t>t</a:t>
            </a:r>
            <a:r>
              <a:rPr kumimoji="0" lang="en-US" sz="2200" kern="0" spc="-20" dirty="0">
                <a:solidFill>
                  <a:srgbClr val="2A6DA8"/>
                </a:solidFill>
                <a:latin typeface="Calibri"/>
                <a:cs typeface="Calibri"/>
              </a:rPr>
              <a:t>e</a:t>
            </a:r>
            <a:r>
              <a:rPr kumimoji="0" lang="en-US" sz="2200" kern="0" spc="-15" dirty="0">
                <a:solidFill>
                  <a:srgbClr val="2A6DA8"/>
                </a:solidFill>
                <a:latin typeface="Calibri"/>
                <a:cs typeface="Calibri"/>
              </a:rPr>
              <a:t>d</a:t>
            </a:r>
            <a:r>
              <a:rPr kumimoji="0" lang="en-US" sz="2200" kern="0" dirty="0">
                <a:solidFill>
                  <a:srgbClr val="2A6DA8"/>
                </a:solidFill>
                <a:latin typeface="Calibri"/>
                <a:cs typeface="Calibri"/>
              </a:rPr>
              <a:t>	</a:t>
            </a:r>
            <a:r>
              <a:rPr kumimoji="0" lang="en-US" sz="2200" kern="0" spc="-15" dirty="0">
                <a:solidFill>
                  <a:srgbClr val="2A6DA8"/>
                </a:solidFill>
                <a:latin typeface="Calibri"/>
                <a:cs typeface="Calibri"/>
              </a:rPr>
              <a:t>sema</a:t>
            </a:r>
            <a:r>
              <a:rPr kumimoji="0" lang="en-US" sz="2200" kern="0" spc="-40" dirty="0">
                <a:solidFill>
                  <a:srgbClr val="2A6DA8"/>
                </a:solidFill>
                <a:latin typeface="Calibri"/>
                <a:cs typeface="Calibri"/>
              </a:rPr>
              <a:t>n</a:t>
            </a:r>
            <a:r>
              <a:rPr kumimoji="0" lang="en-US" sz="2200" kern="0" spc="-10" dirty="0">
                <a:solidFill>
                  <a:srgbClr val="2A6DA8"/>
                </a:solidFill>
                <a:latin typeface="Calibri"/>
                <a:cs typeface="Calibri"/>
              </a:rPr>
              <a:t>tic</a:t>
            </a:r>
            <a:r>
              <a:rPr kumimoji="0" lang="en-US" sz="2200" kern="0" spc="25" dirty="0">
                <a:solidFill>
                  <a:srgbClr val="2A6DA8"/>
                </a:solidFill>
                <a:latin typeface="Calibri"/>
                <a:cs typeface="Calibri"/>
              </a:rPr>
              <a:t> </a:t>
            </a:r>
            <a:r>
              <a:rPr kumimoji="0" lang="en-US" sz="2200" kern="0" spc="-15" dirty="0">
                <a:solidFill>
                  <a:srgbClr val="2A6DA8"/>
                </a:solidFill>
                <a:latin typeface="Calibri"/>
                <a:cs typeface="Calibri"/>
              </a:rPr>
              <a:t>open</a:t>
            </a:r>
            <a:r>
              <a:rPr kumimoji="0" lang="en-US" sz="2200" kern="0" spc="10" dirty="0">
                <a:solidFill>
                  <a:srgbClr val="2A6DA8"/>
                </a:solidFill>
                <a:latin typeface="Calibri"/>
                <a:cs typeface="Calibri"/>
              </a:rPr>
              <a:t> </a:t>
            </a:r>
            <a:r>
              <a:rPr kumimoji="0" lang="en-US" sz="2200" kern="0" spc="-15" dirty="0">
                <a:solidFill>
                  <a:srgbClr val="2A6DA8"/>
                </a:solidFill>
                <a:latin typeface="Calibri"/>
                <a:cs typeface="Calibri"/>
              </a:rPr>
              <a:t>d</a:t>
            </a:r>
            <a:r>
              <a:rPr kumimoji="0" lang="en-US" sz="2200" kern="0" spc="-45" dirty="0">
                <a:solidFill>
                  <a:srgbClr val="2A6DA8"/>
                </a:solidFill>
                <a:latin typeface="Calibri"/>
                <a:cs typeface="Calibri"/>
              </a:rPr>
              <a:t>a</a:t>
            </a:r>
            <a:r>
              <a:rPr kumimoji="0" lang="en-US" sz="2200" kern="0" spc="-40" dirty="0">
                <a:solidFill>
                  <a:srgbClr val="2A6DA8"/>
                </a:solidFill>
                <a:latin typeface="Calibri"/>
                <a:cs typeface="Calibri"/>
              </a:rPr>
              <a:t>t</a:t>
            </a:r>
            <a:r>
              <a:rPr kumimoji="0" lang="en-US" sz="2200" kern="0" spc="-15" dirty="0">
                <a:solidFill>
                  <a:srgbClr val="2A6DA8"/>
                </a:solidFill>
                <a:latin typeface="Calibri"/>
                <a:cs typeface="Calibri"/>
              </a:rPr>
              <a:t>a</a:t>
            </a:r>
            <a:r>
              <a:rPr kumimoji="0" lang="en-US" sz="2200" kern="0" spc="25" dirty="0">
                <a:solidFill>
                  <a:srgbClr val="2A6DA8"/>
                </a:solidFill>
                <a:latin typeface="Calibri"/>
                <a:cs typeface="Calibri"/>
              </a:rPr>
              <a:t> </a:t>
            </a:r>
            <a:r>
              <a:rPr kumimoji="0" lang="en-US" sz="2200" kern="0" spc="-20" dirty="0">
                <a:solidFill>
                  <a:srgbClr val="2A6DA8"/>
                </a:solidFill>
                <a:latin typeface="Calibri"/>
                <a:cs typeface="Calibri"/>
              </a:rPr>
              <a:t>mode</a:t>
            </a:r>
            <a:r>
              <a:rPr kumimoji="0" lang="en-US" sz="2200" kern="0" spc="-10" dirty="0">
                <a:solidFill>
                  <a:srgbClr val="2A6DA8"/>
                </a:solidFill>
                <a:latin typeface="Calibri"/>
                <a:cs typeface="Calibri"/>
              </a:rPr>
              <a:t>l</a:t>
            </a:r>
            <a:r>
              <a:rPr kumimoji="0" lang="en-US" sz="2200" kern="0" spc="25" dirty="0">
                <a:solidFill>
                  <a:srgbClr val="2A6DA8"/>
                </a:solidFill>
                <a:latin typeface="Calibri"/>
                <a:cs typeface="Calibri"/>
              </a:rPr>
              <a:t> </a:t>
            </a:r>
            <a:r>
              <a:rPr kumimoji="0" lang="en-US" sz="2200" kern="0" spc="-15" dirty="0">
                <a:solidFill>
                  <a:srgbClr val="2A6DA8"/>
                </a:solidFill>
                <a:latin typeface="Calibri"/>
                <a:cs typeface="Calibri"/>
              </a:rPr>
              <a:t>and</a:t>
            </a:r>
            <a:r>
              <a:rPr kumimoji="0" lang="en-US" sz="2200" kern="0" spc="-5" dirty="0">
                <a:solidFill>
                  <a:srgbClr val="2A6DA8"/>
                </a:solidFill>
                <a:latin typeface="Calibri"/>
                <a:cs typeface="Calibri"/>
              </a:rPr>
              <a:t> </a:t>
            </a:r>
            <a:r>
              <a:rPr kumimoji="0" lang="en-US" sz="2200" kern="0" spc="-15" dirty="0">
                <a:solidFill>
                  <a:srgbClr val="2A6DA8"/>
                </a:solidFill>
                <a:latin typeface="Calibri"/>
                <a:cs typeface="Calibri"/>
              </a:rPr>
              <a:t>c</a:t>
            </a:r>
            <a:r>
              <a:rPr kumimoji="0" lang="en-US" sz="2200" kern="0" spc="-25" dirty="0">
                <a:solidFill>
                  <a:srgbClr val="2A6DA8"/>
                </a:solidFill>
                <a:latin typeface="Calibri"/>
                <a:cs typeface="Calibri"/>
              </a:rPr>
              <a:t>o</a:t>
            </a:r>
            <a:r>
              <a:rPr kumimoji="0" lang="en-US" sz="2200" kern="0" spc="-5" dirty="0">
                <a:solidFill>
                  <a:srgbClr val="2A6DA8"/>
                </a:solidFill>
                <a:latin typeface="Calibri"/>
                <a:cs typeface="Calibri"/>
              </a:rPr>
              <a:t>r</a:t>
            </a:r>
            <a:r>
              <a:rPr kumimoji="0" lang="en-US" sz="2200" kern="0" spc="-30" dirty="0">
                <a:solidFill>
                  <a:srgbClr val="2A6DA8"/>
                </a:solidFill>
                <a:latin typeface="Calibri"/>
                <a:cs typeface="Calibri"/>
              </a:rPr>
              <a:t>r</a:t>
            </a:r>
            <a:r>
              <a:rPr kumimoji="0" lang="en-US" sz="2200" kern="0" spc="-20" dirty="0">
                <a:solidFill>
                  <a:srgbClr val="2A6DA8"/>
                </a:solidFill>
                <a:latin typeface="Calibri"/>
                <a:cs typeface="Calibri"/>
              </a:rPr>
              <a:t>espon</a:t>
            </a:r>
            <a:r>
              <a:rPr kumimoji="0" lang="en-US" sz="2200" kern="0" spc="-10" dirty="0">
                <a:solidFill>
                  <a:srgbClr val="2A6DA8"/>
                </a:solidFill>
                <a:latin typeface="Calibri"/>
                <a:cs typeface="Calibri"/>
              </a:rPr>
              <a:t>ding</a:t>
            </a:r>
            <a:r>
              <a:rPr kumimoji="0" lang="en-US" sz="2200" kern="0" spc="35" dirty="0">
                <a:solidFill>
                  <a:srgbClr val="2A6DA8"/>
                </a:solidFill>
                <a:latin typeface="Calibri"/>
                <a:cs typeface="Calibri"/>
              </a:rPr>
              <a:t> </a:t>
            </a:r>
            <a:r>
              <a:rPr kumimoji="0" lang="en-US" sz="2200" kern="0" spc="-15" dirty="0">
                <a:solidFill>
                  <a:srgbClr val="2A6DA8"/>
                </a:solidFill>
                <a:latin typeface="Calibri"/>
                <a:cs typeface="Calibri"/>
              </a:rPr>
              <a:t>o</a:t>
            </a:r>
            <a:r>
              <a:rPr kumimoji="0" lang="en-US" sz="2200" kern="0" spc="-45" dirty="0">
                <a:solidFill>
                  <a:srgbClr val="2A6DA8"/>
                </a:solidFill>
                <a:latin typeface="Calibri"/>
                <a:cs typeface="Calibri"/>
              </a:rPr>
              <a:t>n</a:t>
            </a:r>
            <a:r>
              <a:rPr kumimoji="0" lang="en-US" sz="2200" kern="0" spc="-40" dirty="0">
                <a:solidFill>
                  <a:srgbClr val="2A6DA8"/>
                </a:solidFill>
                <a:latin typeface="Calibri"/>
                <a:cs typeface="Calibri"/>
              </a:rPr>
              <a:t>t</a:t>
            </a:r>
            <a:r>
              <a:rPr kumimoji="0" lang="en-US" sz="2200" kern="0" spc="-10" dirty="0">
                <a:solidFill>
                  <a:srgbClr val="2A6DA8"/>
                </a:solidFill>
                <a:latin typeface="Calibri"/>
                <a:cs typeface="Calibri"/>
              </a:rPr>
              <a:t>ol</a:t>
            </a:r>
            <a:r>
              <a:rPr kumimoji="0" lang="en-US" sz="2200" kern="0" spc="-25" dirty="0">
                <a:solidFill>
                  <a:srgbClr val="2A6DA8"/>
                </a:solidFill>
                <a:latin typeface="Calibri"/>
                <a:cs typeface="Calibri"/>
              </a:rPr>
              <a:t>o</a:t>
            </a:r>
            <a:r>
              <a:rPr kumimoji="0" lang="en-US" sz="2200" kern="0" spc="-20" dirty="0">
                <a:solidFill>
                  <a:srgbClr val="2A6DA8"/>
                </a:solidFill>
                <a:latin typeface="Calibri"/>
                <a:cs typeface="Calibri"/>
              </a:rPr>
              <a:t>g</a:t>
            </a:r>
            <a:r>
              <a:rPr kumimoji="0" lang="en-US" sz="2200" kern="0" spc="-140" dirty="0">
                <a:solidFill>
                  <a:srgbClr val="2A6DA8"/>
                </a:solidFill>
                <a:latin typeface="Calibri"/>
                <a:cs typeface="Calibri"/>
              </a:rPr>
              <a:t>y</a:t>
            </a:r>
            <a:r>
              <a:rPr kumimoji="0" lang="en-US" sz="2200" kern="0" spc="-10" dirty="0">
                <a:solidFill>
                  <a:srgbClr val="2A6DA8"/>
                </a:solidFill>
                <a:latin typeface="Calibri"/>
                <a:cs typeface="Calibri"/>
              </a:rPr>
              <a:t>,</a:t>
            </a:r>
            <a:endParaRPr kumimoji="0" lang="en-US" sz="2200" kern="0" dirty="0">
              <a:latin typeface="Calibri"/>
              <a:cs typeface="Calibri"/>
            </a:endParaRPr>
          </a:p>
          <a:p>
            <a:pPr marL="539750" marR="168275">
              <a:lnSpc>
                <a:spcPct val="84200"/>
              </a:lnSpc>
              <a:spcBef>
                <a:spcPts val="1090"/>
              </a:spcBef>
            </a:pPr>
            <a:r>
              <a:rPr kumimoji="0" lang="en-US" sz="2200" kern="0" spc="-20" dirty="0">
                <a:solidFill>
                  <a:srgbClr val="890000"/>
                </a:solidFill>
                <a:latin typeface="Calibri"/>
                <a:cs typeface="Calibri"/>
              </a:rPr>
              <a:t>=</a:t>
            </a:r>
            <a:r>
              <a:rPr kumimoji="0" lang="en-US" sz="2200" kern="0" spc="-15" dirty="0">
                <a:solidFill>
                  <a:srgbClr val="890000"/>
                </a:solidFill>
                <a:latin typeface="Calibri"/>
                <a:cs typeface="Calibri"/>
              </a:rPr>
              <a:t>&gt;</a:t>
            </a:r>
            <a:r>
              <a:rPr kumimoji="0" lang="en-US" sz="2200" kern="0" spc="15" dirty="0">
                <a:solidFill>
                  <a:srgbClr val="890000"/>
                </a:solidFill>
                <a:latin typeface="Calibri"/>
                <a:cs typeface="Calibri"/>
              </a:rPr>
              <a:t> </a:t>
            </a:r>
            <a:r>
              <a:rPr kumimoji="0" lang="en-US" sz="2400" kern="0" spc="-35" dirty="0">
                <a:solidFill>
                  <a:srgbClr val="890000"/>
                </a:solidFill>
                <a:latin typeface="Calibri"/>
                <a:cs typeface="Calibri"/>
              </a:rPr>
              <a:t>s</a:t>
            </a:r>
            <a:r>
              <a:rPr kumimoji="0" lang="en-US" sz="2400" kern="0" spc="-10" dirty="0">
                <a:solidFill>
                  <a:srgbClr val="890000"/>
                </a:solidFill>
                <a:latin typeface="Calibri"/>
                <a:cs typeface="Calibri"/>
              </a:rPr>
              <a:t>y</a:t>
            </a:r>
            <a:r>
              <a:rPr kumimoji="0" lang="en-US" sz="2400" kern="0" spc="-20" dirty="0">
                <a:solidFill>
                  <a:srgbClr val="890000"/>
                </a:solidFill>
                <a:latin typeface="Calibri"/>
                <a:cs typeface="Calibri"/>
              </a:rPr>
              <a:t>n</a:t>
            </a:r>
            <a:r>
              <a:rPr kumimoji="0" lang="en-US" sz="2400" kern="0" spc="-25" dirty="0">
                <a:solidFill>
                  <a:srgbClr val="890000"/>
                </a:solidFill>
                <a:latin typeface="Calibri"/>
                <a:cs typeface="Calibri"/>
              </a:rPr>
              <a:t>t</a:t>
            </a:r>
            <a:r>
              <a:rPr kumimoji="0" lang="en-US" sz="2400" kern="0" spc="-10" dirty="0">
                <a:solidFill>
                  <a:srgbClr val="890000"/>
                </a:solidFill>
                <a:latin typeface="Calibri"/>
                <a:cs typeface="Calibri"/>
              </a:rPr>
              <a:t>act</a:t>
            </a:r>
            <a:r>
              <a:rPr kumimoji="0" lang="en-US" sz="2400" kern="0" spc="-15" dirty="0">
                <a:solidFill>
                  <a:srgbClr val="890000"/>
                </a:solidFill>
                <a:latin typeface="Calibri"/>
                <a:cs typeface="Calibri"/>
              </a:rPr>
              <a:t>i</a:t>
            </a:r>
            <a:r>
              <a:rPr kumimoji="0" lang="en-US" sz="2400" kern="0" dirty="0">
                <a:solidFill>
                  <a:srgbClr val="890000"/>
                </a:solidFill>
                <a:latin typeface="Calibri"/>
                <a:cs typeface="Calibri"/>
              </a:rPr>
              <a:t>c</a:t>
            </a:r>
            <a:r>
              <a:rPr kumimoji="0" lang="en-US" sz="2400" kern="0" spc="-35" dirty="0">
                <a:solidFill>
                  <a:srgbClr val="890000"/>
                </a:solidFill>
                <a:latin typeface="Calibri"/>
                <a:cs typeface="Calibri"/>
              </a:rPr>
              <a:t> </a:t>
            </a:r>
            <a:r>
              <a:rPr kumimoji="0" lang="en-US" sz="2400" kern="0" spc="-10" dirty="0">
                <a:solidFill>
                  <a:srgbClr val="890000"/>
                </a:solidFill>
                <a:latin typeface="Calibri"/>
                <a:cs typeface="Calibri"/>
              </a:rPr>
              <a:t>in</a:t>
            </a:r>
            <a:r>
              <a:rPr kumimoji="0" lang="en-US" sz="2400" kern="0" spc="-40" dirty="0">
                <a:solidFill>
                  <a:srgbClr val="890000"/>
                </a:solidFill>
                <a:latin typeface="Calibri"/>
                <a:cs typeface="Calibri"/>
              </a:rPr>
              <a:t>t</a:t>
            </a:r>
            <a:r>
              <a:rPr kumimoji="0" lang="en-US" sz="2400" kern="0" dirty="0">
                <a:solidFill>
                  <a:srgbClr val="890000"/>
                </a:solidFill>
                <a:latin typeface="Calibri"/>
                <a:cs typeface="Calibri"/>
              </a:rPr>
              <a:t>e</a:t>
            </a:r>
            <a:r>
              <a:rPr kumimoji="0" lang="en-US" sz="2400" kern="0" spc="-30" dirty="0">
                <a:solidFill>
                  <a:srgbClr val="890000"/>
                </a:solidFill>
                <a:latin typeface="Calibri"/>
                <a:cs typeface="Calibri"/>
              </a:rPr>
              <a:t>r</a:t>
            </a:r>
            <a:r>
              <a:rPr kumimoji="0" lang="en-US" sz="2400" kern="0" spc="-10" dirty="0">
                <a:solidFill>
                  <a:srgbClr val="890000"/>
                </a:solidFill>
                <a:latin typeface="Calibri"/>
                <a:cs typeface="Calibri"/>
              </a:rPr>
              <a:t>o</a:t>
            </a:r>
            <a:r>
              <a:rPr kumimoji="0" lang="en-US" sz="2400" kern="0" spc="-5" dirty="0">
                <a:solidFill>
                  <a:srgbClr val="890000"/>
                </a:solidFill>
                <a:latin typeface="Calibri"/>
                <a:cs typeface="Calibri"/>
              </a:rPr>
              <a:t>p</a:t>
            </a:r>
            <a:r>
              <a:rPr kumimoji="0" lang="en-US" sz="2400" kern="0" spc="-10" dirty="0">
                <a:solidFill>
                  <a:srgbClr val="890000"/>
                </a:solidFill>
                <a:latin typeface="Calibri"/>
                <a:cs typeface="Calibri"/>
              </a:rPr>
              <a:t>e</a:t>
            </a:r>
            <a:r>
              <a:rPr kumimoji="0" lang="en-US" sz="2400" kern="0" spc="-55" dirty="0">
                <a:solidFill>
                  <a:srgbClr val="890000"/>
                </a:solidFill>
                <a:latin typeface="Calibri"/>
                <a:cs typeface="Calibri"/>
              </a:rPr>
              <a:t>r</a:t>
            </a:r>
            <a:r>
              <a:rPr kumimoji="0" lang="en-US" sz="2400" kern="0" spc="-10" dirty="0">
                <a:solidFill>
                  <a:srgbClr val="890000"/>
                </a:solidFill>
                <a:latin typeface="Calibri"/>
                <a:cs typeface="Calibri"/>
              </a:rPr>
              <a:t>ab</a:t>
            </a:r>
            <a:r>
              <a:rPr kumimoji="0" lang="en-US" sz="2400" kern="0" spc="-15" dirty="0">
                <a:solidFill>
                  <a:srgbClr val="890000"/>
                </a:solidFill>
                <a:latin typeface="Calibri"/>
                <a:cs typeface="Calibri"/>
              </a:rPr>
              <a:t>il</a:t>
            </a:r>
            <a:r>
              <a:rPr kumimoji="0" lang="en-US" sz="2400" kern="0" spc="-10" dirty="0">
                <a:solidFill>
                  <a:srgbClr val="890000"/>
                </a:solidFill>
                <a:latin typeface="Calibri"/>
                <a:cs typeface="Calibri"/>
              </a:rPr>
              <a:t>ity</a:t>
            </a:r>
            <a:r>
              <a:rPr kumimoji="0" lang="en-US" sz="2400" kern="0" spc="-40" dirty="0">
                <a:solidFill>
                  <a:srgbClr val="890000"/>
                </a:solidFill>
                <a:latin typeface="Calibri"/>
                <a:cs typeface="Calibri"/>
              </a:rPr>
              <a:t> </a:t>
            </a:r>
            <a:r>
              <a:rPr kumimoji="0" lang="en-US" sz="2400" kern="0" spc="-15" dirty="0">
                <a:solidFill>
                  <a:srgbClr val="890000"/>
                </a:solidFill>
                <a:latin typeface="Calibri"/>
                <a:cs typeface="Calibri"/>
              </a:rPr>
              <a:t>&amp;</a:t>
            </a:r>
            <a:r>
              <a:rPr kumimoji="0" lang="en-US" sz="2400" kern="0" dirty="0">
                <a:solidFill>
                  <a:srgbClr val="890000"/>
                </a:solidFill>
                <a:latin typeface="Calibri"/>
                <a:cs typeface="Calibri"/>
              </a:rPr>
              <a:t> </a:t>
            </a:r>
            <a:r>
              <a:rPr kumimoji="0" lang="en-US" sz="2400" kern="0" spc="-5" dirty="0">
                <a:solidFill>
                  <a:srgbClr val="890000"/>
                </a:solidFill>
                <a:latin typeface="Calibri"/>
                <a:cs typeface="Calibri"/>
              </a:rPr>
              <a:t>d</a:t>
            </a:r>
            <a:r>
              <a:rPr kumimoji="0" lang="en-US" sz="2400" kern="0" spc="-25" dirty="0">
                <a:solidFill>
                  <a:srgbClr val="890000"/>
                </a:solidFill>
                <a:latin typeface="Calibri"/>
                <a:cs typeface="Calibri"/>
              </a:rPr>
              <a:t>at</a:t>
            </a:r>
            <a:r>
              <a:rPr kumimoji="0" lang="en-US" sz="2400" kern="0" spc="-10" dirty="0">
                <a:solidFill>
                  <a:srgbClr val="890000"/>
                </a:solidFill>
                <a:latin typeface="Calibri"/>
                <a:cs typeface="Calibri"/>
              </a:rPr>
              <a:t>a</a:t>
            </a:r>
            <a:r>
              <a:rPr kumimoji="0" lang="en-US" sz="2400" kern="0" spc="-15" dirty="0">
                <a:solidFill>
                  <a:srgbClr val="890000"/>
                </a:solidFill>
                <a:latin typeface="Calibri"/>
                <a:cs typeface="Calibri"/>
              </a:rPr>
              <a:t> </a:t>
            </a:r>
            <a:r>
              <a:rPr kumimoji="0" lang="en-US" sz="2400" kern="0" spc="-10" dirty="0">
                <a:solidFill>
                  <a:srgbClr val="890000"/>
                </a:solidFill>
                <a:latin typeface="Calibri"/>
                <a:cs typeface="Calibri"/>
              </a:rPr>
              <a:t>he</a:t>
            </a:r>
            <a:r>
              <a:rPr kumimoji="0" lang="en-US" sz="2400" kern="0" spc="-35" dirty="0">
                <a:solidFill>
                  <a:srgbClr val="890000"/>
                </a:solidFill>
                <a:latin typeface="Calibri"/>
                <a:cs typeface="Calibri"/>
              </a:rPr>
              <a:t>t</a:t>
            </a:r>
            <a:r>
              <a:rPr kumimoji="0" lang="en-US" sz="2400" kern="0" dirty="0">
                <a:solidFill>
                  <a:srgbClr val="890000"/>
                </a:solidFill>
                <a:latin typeface="Calibri"/>
                <a:cs typeface="Calibri"/>
              </a:rPr>
              <a:t>e</a:t>
            </a:r>
            <a:r>
              <a:rPr kumimoji="0" lang="en-US" sz="2400" kern="0" spc="-30" dirty="0">
                <a:solidFill>
                  <a:srgbClr val="890000"/>
                </a:solidFill>
                <a:latin typeface="Calibri"/>
                <a:cs typeface="Calibri"/>
              </a:rPr>
              <a:t>r</a:t>
            </a:r>
            <a:r>
              <a:rPr kumimoji="0" lang="en-US" sz="2400" kern="0" spc="-20" dirty="0">
                <a:solidFill>
                  <a:srgbClr val="890000"/>
                </a:solidFill>
                <a:latin typeface="Calibri"/>
                <a:cs typeface="Calibri"/>
              </a:rPr>
              <a:t>o</a:t>
            </a:r>
            <a:r>
              <a:rPr kumimoji="0" lang="en-US" sz="2400" kern="0" spc="-30" dirty="0">
                <a:solidFill>
                  <a:srgbClr val="890000"/>
                </a:solidFill>
                <a:latin typeface="Calibri"/>
                <a:cs typeface="Calibri"/>
              </a:rPr>
              <a:t>g</a:t>
            </a:r>
            <a:r>
              <a:rPr kumimoji="0" lang="en-US" sz="2400" kern="0" dirty="0">
                <a:solidFill>
                  <a:srgbClr val="890000"/>
                </a:solidFill>
                <a:latin typeface="Calibri"/>
                <a:cs typeface="Calibri"/>
              </a:rPr>
              <a:t>e</a:t>
            </a:r>
            <a:r>
              <a:rPr kumimoji="0" lang="en-US" sz="2400" kern="0" spc="-20" dirty="0">
                <a:solidFill>
                  <a:srgbClr val="890000"/>
                </a:solidFill>
                <a:latin typeface="Calibri"/>
                <a:cs typeface="Calibri"/>
              </a:rPr>
              <a:t>n</a:t>
            </a:r>
            <a:r>
              <a:rPr kumimoji="0" lang="en-US" sz="2400" kern="0" spc="-10" dirty="0">
                <a:solidFill>
                  <a:srgbClr val="890000"/>
                </a:solidFill>
                <a:latin typeface="Calibri"/>
                <a:cs typeface="Calibri"/>
              </a:rPr>
              <a:t>e</a:t>
            </a:r>
            <a:r>
              <a:rPr kumimoji="0" lang="en-US" sz="2400" kern="0" spc="-15" dirty="0">
                <a:solidFill>
                  <a:srgbClr val="890000"/>
                </a:solidFill>
                <a:latin typeface="Calibri"/>
                <a:cs typeface="Calibri"/>
              </a:rPr>
              <a:t>i</a:t>
            </a:r>
            <a:r>
              <a:rPr kumimoji="0" lang="en-US" sz="2400" kern="0" spc="-10" dirty="0">
                <a:solidFill>
                  <a:srgbClr val="890000"/>
                </a:solidFill>
                <a:latin typeface="Calibri"/>
                <a:cs typeface="Calibri"/>
              </a:rPr>
              <a:t>ty</a:t>
            </a:r>
            <a:r>
              <a:rPr kumimoji="0" lang="en-US" sz="2400" kern="0" spc="-30" dirty="0">
                <a:solidFill>
                  <a:srgbClr val="890000"/>
                </a:solidFill>
                <a:latin typeface="Calibri"/>
                <a:cs typeface="Calibri"/>
              </a:rPr>
              <a:t> </a:t>
            </a:r>
            <a:r>
              <a:rPr kumimoji="0" lang="en-US" sz="2400" kern="0" spc="-20" dirty="0">
                <a:solidFill>
                  <a:srgbClr val="890000"/>
                </a:solidFill>
                <a:latin typeface="Calibri"/>
                <a:cs typeface="Calibri"/>
              </a:rPr>
              <a:t>mana</a:t>
            </a:r>
            <a:r>
              <a:rPr kumimoji="0" lang="en-US" sz="2400" kern="0" spc="-30" dirty="0">
                <a:solidFill>
                  <a:srgbClr val="890000"/>
                </a:solidFill>
                <a:latin typeface="Calibri"/>
                <a:cs typeface="Calibri"/>
              </a:rPr>
              <a:t>g</a:t>
            </a:r>
            <a:r>
              <a:rPr kumimoji="0" lang="en-US" sz="2400" kern="0" dirty="0">
                <a:solidFill>
                  <a:srgbClr val="890000"/>
                </a:solidFill>
                <a:latin typeface="Calibri"/>
                <a:cs typeface="Calibri"/>
              </a:rPr>
              <a:t>e</a:t>
            </a:r>
            <a:r>
              <a:rPr kumimoji="0" lang="en-US" sz="2400" kern="0" spc="-5" dirty="0">
                <a:solidFill>
                  <a:srgbClr val="890000"/>
                </a:solidFill>
                <a:latin typeface="Calibri"/>
                <a:cs typeface="Calibri"/>
              </a:rPr>
              <a:t>m</a:t>
            </a:r>
            <a:r>
              <a:rPr kumimoji="0" lang="en-US" sz="2400" kern="0" dirty="0">
                <a:solidFill>
                  <a:srgbClr val="890000"/>
                </a:solidFill>
                <a:latin typeface="Calibri"/>
                <a:cs typeface="Calibri"/>
              </a:rPr>
              <a:t>e</a:t>
            </a:r>
            <a:r>
              <a:rPr kumimoji="0" lang="en-US" sz="2400" kern="0" spc="-30" dirty="0">
                <a:solidFill>
                  <a:srgbClr val="890000"/>
                </a:solidFill>
                <a:latin typeface="Calibri"/>
                <a:cs typeface="Calibri"/>
              </a:rPr>
              <a:t>n</a:t>
            </a:r>
            <a:r>
              <a:rPr kumimoji="0" lang="en-US" sz="2400" kern="0" spc="-10" dirty="0">
                <a:solidFill>
                  <a:srgbClr val="890000"/>
                </a:solidFill>
                <a:latin typeface="Calibri"/>
                <a:cs typeface="Calibri"/>
              </a:rPr>
              <a:t>t,</a:t>
            </a:r>
            <a:r>
              <a:rPr kumimoji="0" lang="en-US" sz="2400" kern="0" spc="-5" dirty="0">
                <a:solidFill>
                  <a:srgbClr val="890000"/>
                </a:solidFill>
                <a:latin typeface="Calibri"/>
                <a:cs typeface="Calibri"/>
              </a:rPr>
              <a:t> </a:t>
            </a:r>
            <a:r>
              <a:rPr kumimoji="0" lang="en-US" sz="2400" kern="0" dirty="0">
                <a:solidFill>
                  <a:srgbClr val="890000"/>
                </a:solidFill>
                <a:latin typeface="Calibri"/>
                <a:cs typeface="Calibri"/>
              </a:rPr>
              <a:t>e</a:t>
            </a:r>
            <a:r>
              <a:rPr kumimoji="0" lang="en-US" sz="2400" kern="0" spc="-5" dirty="0">
                <a:solidFill>
                  <a:srgbClr val="890000"/>
                </a:solidFill>
                <a:latin typeface="Calibri"/>
                <a:cs typeface="Calibri"/>
              </a:rPr>
              <a:t>m</a:t>
            </a:r>
            <a:r>
              <a:rPr kumimoji="0" lang="en-US" sz="2400" kern="0" dirty="0">
                <a:solidFill>
                  <a:srgbClr val="890000"/>
                </a:solidFill>
                <a:latin typeface="Calibri"/>
                <a:cs typeface="Calibri"/>
              </a:rPr>
              <a:t>be</a:t>
            </a:r>
            <a:r>
              <a:rPr kumimoji="0" lang="en-US" sz="2400" kern="0" spc="-20" dirty="0">
                <a:solidFill>
                  <a:srgbClr val="890000"/>
                </a:solidFill>
                <a:latin typeface="Calibri"/>
                <a:cs typeface="Calibri"/>
              </a:rPr>
              <a:t>dd</a:t>
            </a:r>
            <a:r>
              <a:rPr kumimoji="0" lang="en-US" sz="2400" kern="0" spc="-10" dirty="0">
                <a:solidFill>
                  <a:srgbClr val="890000"/>
                </a:solidFill>
                <a:latin typeface="Calibri"/>
                <a:cs typeface="Calibri"/>
              </a:rPr>
              <a:t>ed</a:t>
            </a:r>
            <a:r>
              <a:rPr kumimoji="0" lang="en-US" sz="2400" kern="0" spc="-30" dirty="0">
                <a:solidFill>
                  <a:srgbClr val="890000"/>
                </a:solidFill>
                <a:latin typeface="Calibri"/>
                <a:cs typeface="Calibri"/>
              </a:rPr>
              <a:t> </a:t>
            </a:r>
            <a:r>
              <a:rPr kumimoji="0" lang="en-US" sz="2400" kern="0" spc="-10" dirty="0">
                <a:solidFill>
                  <a:srgbClr val="890000"/>
                </a:solidFill>
                <a:latin typeface="Calibri"/>
                <a:cs typeface="Calibri"/>
              </a:rPr>
              <a:t>in</a:t>
            </a:r>
            <a:r>
              <a:rPr kumimoji="0" lang="en-US" sz="2400" kern="0" spc="-40" dirty="0">
                <a:solidFill>
                  <a:srgbClr val="890000"/>
                </a:solidFill>
                <a:latin typeface="Calibri"/>
                <a:cs typeface="Calibri"/>
              </a:rPr>
              <a:t>t</a:t>
            </a:r>
            <a:r>
              <a:rPr kumimoji="0" lang="en-US" sz="2400" kern="0" dirty="0">
                <a:solidFill>
                  <a:srgbClr val="890000"/>
                </a:solidFill>
                <a:latin typeface="Calibri"/>
                <a:cs typeface="Calibri"/>
              </a:rPr>
              <a:t>e</a:t>
            </a:r>
            <a:r>
              <a:rPr kumimoji="0" lang="en-US" sz="2400" kern="0" spc="-5" dirty="0">
                <a:solidFill>
                  <a:srgbClr val="890000"/>
                </a:solidFill>
                <a:latin typeface="Calibri"/>
                <a:cs typeface="Calibri"/>
              </a:rPr>
              <a:t>ll</a:t>
            </a:r>
            <a:r>
              <a:rPr kumimoji="0" lang="en-US" sz="2400" kern="0" spc="-15" dirty="0">
                <a:solidFill>
                  <a:srgbClr val="890000"/>
                </a:solidFill>
                <a:latin typeface="Calibri"/>
                <a:cs typeface="Calibri"/>
              </a:rPr>
              <a:t>i</a:t>
            </a:r>
            <a:r>
              <a:rPr kumimoji="0" lang="en-US" sz="2400" kern="0" spc="-30" dirty="0">
                <a:solidFill>
                  <a:srgbClr val="890000"/>
                </a:solidFill>
                <a:latin typeface="Calibri"/>
                <a:cs typeface="Calibri"/>
              </a:rPr>
              <a:t>g</a:t>
            </a:r>
            <a:r>
              <a:rPr kumimoji="0" lang="en-US" sz="2400" kern="0" spc="-10" dirty="0">
                <a:solidFill>
                  <a:srgbClr val="890000"/>
                </a:solidFill>
                <a:latin typeface="Calibri"/>
                <a:cs typeface="Calibri"/>
              </a:rPr>
              <a:t>e</a:t>
            </a:r>
            <a:r>
              <a:rPr kumimoji="0" lang="en-US" sz="2400" kern="0" spc="-20" dirty="0">
                <a:solidFill>
                  <a:srgbClr val="890000"/>
                </a:solidFill>
                <a:latin typeface="Calibri"/>
                <a:cs typeface="Calibri"/>
              </a:rPr>
              <a:t>n</a:t>
            </a:r>
            <a:r>
              <a:rPr kumimoji="0" lang="en-US" sz="2400" kern="0" spc="-5" dirty="0">
                <a:solidFill>
                  <a:srgbClr val="890000"/>
                </a:solidFill>
                <a:latin typeface="Calibri"/>
                <a:cs typeface="Calibri"/>
              </a:rPr>
              <a:t>ce</a:t>
            </a:r>
            <a:r>
              <a:rPr kumimoji="0" lang="en-US" sz="2400" kern="0" dirty="0">
                <a:solidFill>
                  <a:srgbClr val="890000"/>
                </a:solidFill>
                <a:latin typeface="Calibri"/>
                <a:cs typeface="Calibri"/>
              </a:rPr>
              <a:t>,</a:t>
            </a:r>
            <a:r>
              <a:rPr kumimoji="0" lang="en-US" sz="2400" kern="0" spc="-15" dirty="0">
                <a:solidFill>
                  <a:srgbClr val="890000"/>
                </a:solidFill>
                <a:latin typeface="Calibri"/>
                <a:cs typeface="Calibri"/>
              </a:rPr>
              <a:t> </a:t>
            </a:r>
            <a:r>
              <a:rPr kumimoji="0" lang="en-US" sz="2400" kern="0" spc="-10" dirty="0">
                <a:solidFill>
                  <a:srgbClr val="890000"/>
                </a:solidFill>
                <a:latin typeface="Calibri"/>
                <a:cs typeface="Calibri"/>
              </a:rPr>
              <a:t>au</a:t>
            </a:r>
            <a:r>
              <a:rPr kumimoji="0" lang="en-US" sz="2400" kern="0" spc="-25" dirty="0">
                <a:solidFill>
                  <a:srgbClr val="890000"/>
                </a:solidFill>
                <a:latin typeface="Calibri"/>
                <a:cs typeface="Calibri"/>
              </a:rPr>
              <a:t>t</a:t>
            </a:r>
            <a:r>
              <a:rPr kumimoji="0" lang="en-US" sz="2400" kern="0" spc="-20" dirty="0">
                <a:solidFill>
                  <a:srgbClr val="890000"/>
                </a:solidFill>
                <a:latin typeface="Calibri"/>
                <a:cs typeface="Calibri"/>
              </a:rPr>
              <a:t>o</a:t>
            </a:r>
            <a:r>
              <a:rPr kumimoji="0" lang="en-US" sz="2400" kern="0" spc="-5" dirty="0">
                <a:solidFill>
                  <a:srgbClr val="890000"/>
                </a:solidFill>
                <a:latin typeface="Calibri"/>
                <a:cs typeface="Calibri"/>
              </a:rPr>
              <a:t>m</a:t>
            </a:r>
            <a:r>
              <a:rPr kumimoji="0" lang="en-US" sz="2400" kern="0" spc="-25" dirty="0">
                <a:solidFill>
                  <a:srgbClr val="890000"/>
                </a:solidFill>
                <a:latin typeface="Calibri"/>
                <a:cs typeface="Calibri"/>
              </a:rPr>
              <a:t>a</a:t>
            </a:r>
            <a:r>
              <a:rPr kumimoji="0" lang="en-US" sz="2400" kern="0" spc="-35" dirty="0">
                <a:solidFill>
                  <a:srgbClr val="890000"/>
                </a:solidFill>
                <a:latin typeface="Calibri"/>
                <a:cs typeface="Calibri"/>
              </a:rPr>
              <a:t>t</a:t>
            </a:r>
            <a:r>
              <a:rPr kumimoji="0" lang="en-US" sz="2400" kern="0" dirty="0">
                <a:solidFill>
                  <a:srgbClr val="890000"/>
                </a:solidFill>
                <a:latin typeface="Calibri"/>
                <a:cs typeface="Calibri"/>
              </a:rPr>
              <a:t>e</a:t>
            </a:r>
            <a:r>
              <a:rPr kumimoji="0" lang="en-US" sz="2400" kern="0" spc="-10" dirty="0">
                <a:solidFill>
                  <a:srgbClr val="890000"/>
                </a:solidFill>
                <a:latin typeface="Calibri"/>
                <a:cs typeface="Calibri"/>
              </a:rPr>
              <a:t>d</a:t>
            </a:r>
            <a:r>
              <a:rPr kumimoji="0" lang="en-US" sz="2400" kern="0" spc="-45" dirty="0">
                <a:solidFill>
                  <a:srgbClr val="890000"/>
                </a:solidFill>
                <a:latin typeface="Calibri"/>
                <a:cs typeface="Calibri"/>
              </a:rPr>
              <a:t> </a:t>
            </a:r>
            <a:r>
              <a:rPr kumimoji="0" lang="en-US" sz="2400" kern="0" spc="-10" dirty="0">
                <a:solidFill>
                  <a:srgbClr val="890000"/>
                </a:solidFill>
                <a:latin typeface="Calibri"/>
                <a:cs typeface="Calibri"/>
              </a:rPr>
              <a:t>cont</a:t>
            </a:r>
            <a:r>
              <a:rPr kumimoji="0" lang="en-US" sz="2400" kern="0" spc="-45" dirty="0">
                <a:solidFill>
                  <a:srgbClr val="890000"/>
                </a:solidFill>
                <a:latin typeface="Calibri"/>
                <a:cs typeface="Calibri"/>
              </a:rPr>
              <a:t>r</a:t>
            </a:r>
            <a:r>
              <a:rPr kumimoji="0" lang="en-US" sz="2400" kern="0" spc="-10" dirty="0">
                <a:solidFill>
                  <a:srgbClr val="890000"/>
                </a:solidFill>
                <a:latin typeface="Calibri"/>
                <a:cs typeface="Calibri"/>
              </a:rPr>
              <a:t>ol,</a:t>
            </a:r>
            <a:r>
              <a:rPr kumimoji="0" lang="en-US" sz="2400" kern="0" spc="-30" dirty="0">
                <a:solidFill>
                  <a:srgbClr val="890000"/>
                </a:solidFill>
                <a:latin typeface="Calibri"/>
                <a:cs typeface="Calibri"/>
              </a:rPr>
              <a:t> </a:t>
            </a:r>
            <a:r>
              <a:rPr kumimoji="0" lang="en-US" sz="2400" kern="0" spc="-20" dirty="0">
                <a:solidFill>
                  <a:srgbClr val="890000"/>
                </a:solidFill>
                <a:latin typeface="Calibri"/>
                <a:cs typeface="Calibri"/>
              </a:rPr>
              <a:t>mo</a:t>
            </a:r>
            <a:r>
              <a:rPr kumimoji="0" lang="en-US" sz="2400" kern="0" spc="-5" dirty="0">
                <a:solidFill>
                  <a:srgbClr val="890000"/>
                </a:solidFill>
                <a:latin typeface="Calibri"/>
                <a:cs typeface="Calibri"/>
              </a:rPr>
              <a:t>d</a:t>
            </a:r>
            <a:r>
              <a:rPr kumimoji="0" lang="en-US" sz="2400" kern="0" spc="-10" dirty="0">
                <a:solidFill>
                  <a:srgbClr val="890000"/>
                </a:solidFill>
                <a:latin typeface="Calibri"/>
                <a:cs typeface="Calibri"/>
              </a:rPr>
              <a:t>ular</a:t>
            </a:r>
            <a:r>
              <a:rPr kumimoji="0" lang="en-US" sz="2400" kern="0" spc="-25" dirty="0">
                <a:solidFill>
                  <a:srgbClr val="890000"/>
                </a:solidFill>
                <a:latin typeface="Calibri"/>
                <a:cs typeface="Calibri"/>
              </a:rPr>
              <a:t>i</a:t>
            </a:r>
            <a:r>
              <a:rPr kumimoji="0" lang="en-US" sz="2400" kern="0" spc="-10" dirty="0">
                <a:solidFill>
                  <a:srgbClr val="890000"/>
                </a:solidFill>
                <a:latin typeface="Calibri"/>
                <a:cs typeface="Calibri"/>
              </a:rPr>
              <a:t>t</a:t>
            </a:r>
            <a:r>
              <a:rPr kumimoji="0" lang="en-US" sz="2400" kern="0" spc="-120" dirty="0">
                <a:solidFill>
                  <a:srgbClr val="890000"/>
                </a:solidFill>
                <a:latin typeface="Calibri"/>
                <a:cs typeface="Calibri"/>
              </a:rPr>
              <a:t>y</a:t>
            </a:r>
            <a:r>
              <a:rPr kumimoji="0" lang="en-US" sz="2400" kern="0" spc="-5" dirty="0">
                <a:solidFill>
                  <a:srgbClr val="890000"/>
                </a:solidFill>
                <a:latin typeface="Calibri"/>
                <a:cs typeface="Calibri"/>
              </a:rPr>
              <a:t>,</a:t>
            </a:r>
            <a:r>
              <a:rPr kumimoji="0" lang="en-US" sz="2400" kern="0" spc="-35" dirty="0">
                <a:solidFill>
                  <a:srgbClr val="890000"/>
                </a:solidFill>
                <a:latin typeface="Calibri"/>
                <a:cs typeface="Calibri"/>
              </a:rPr>
              <a:t> </a:t>
            </a:r>
            <a:r>
              <a:rPr kumimoji="0" lang="en-US" sz="2400" kern="0" spc="-20" dirty="0">
                <a:solidFill>
                  <a:srgbClr val="890000"/>
                </a:solidFill>
                <a:latin typeface="Calibri"/>
                <a:cs typeface="Calibri"/>
              </a:rPr>
              <a:t>e</a:t>
            </a:r>
            <a:r>
              <a:rPr kumimoji="0" lang="en-US" sz="2400" kern="0" spc="-5" dirty="0">
                <a:solidFill>
                  <a:srgbClr val="890000"/>
                </a:solidFill>
                <a:latin typeface="Calibri"/>
                <a:cs typeface="Calibri"/>
              </a:rPr>
              <a:t>x</a:t>
            </a:r>
            <a:r>
              <a:rPr kumimoji="0" lang="en-US" sz="2400" kern="0" spc="-25" dirty="0">
                <a:solidFill>
                  <a:srgbClr val="890000"/>
                </a:solidFill>
                <a:latin typeface="Calibri"/>
                <a:cs typeface="Calibri"/>
              </a:rPr>
              <a:t>t</a:t>
            </a:r>
            <a:r>
              <a:rPr kumimoji="0" lang="en-US" sz="2400" kern="0" dirty="0">
                <a:solidFill>
                  <a:srgbClr val="890000"/>
                </a:solidFill>
                <a:latin typeface="Calibri"/>
                <a:cs typeface="Calibri"/>
              </a:rPr>
              <a:t>e</a:t>
            </a:r>
            <a:r>
              <a:rPr kumimoji="0" lang="en-US" sz="2400" kern="0" spc="-10" dirty="0">
                <a:solidFill>
                  <a:srgbClr val="890000"/>
                </a:solidFill>
                <a:latin typeface="Calibri"/>
                <a:cs typeface="Calibri"/>
              </a:rPr>
              <a:t>n</a:t>
            </a:r>
            <a:r>
              <a:rPr kumimoji="0" lang="en-US" sz="2400" kern="0" spc="-25" dirty="0">
                <a:solidFill>
                  <a:srgbClr val="890000"/>
                </a:solidFill>
                <a:latin typeface="Calibri"/>
                <a:cs typeface="Calibri"/>
              </a:rPr>
              <a:t>s</a:t>
            </a:r>
            <a:r>
              <a:rPr kumimoji="0" lang="en-US" sz="2400" kern="0" spc="-10" dirty="0">
                <a:solidFill>
                  <a:srgbClr val="890000"/>
                </a:solidFill>
                <a:latin typeface="Calibri"/>
                <a:cs typeface="Calibri"/>
              </a:rPr>
              <a:t>ibi</a:t>
            </a:r>
            <a:r>
              <a:rPr kumimoji="0" lang="en-US" sz="2400" kern="0" spc="-20" dirty="0">
                <a:solidFill>
                  <a:srgbClr val="890000"/>
                </a:solidFill>
                <a:latin typeface="Calibri"/>
                <a:cs typeface="Calibri"/>
              </a:rPr>
              <a:t>l</a:t>
            </a:r>
            <a:r>
              <a:rPr kumimoji="0" lang="en-US" sz="2400" kern="0" spc="-15" dirty="0">
                <a:solidFill>
                  <a:srgbClr val="890000"/>
                </a:solidFill>
                <a:latin typeface="Calibri"/>
                <a:cs typeface="Calibri"/>
              </a:rPr>
              <a:t>i</a:t>
            </a:r>
            <a:r>
              <a:rPr kumimoji="0" lang="en-US" sz="2400" kern="0" spc="-10" dirty="0">
                <a:solidFill>
                  <a:srgbClr val="890000"/>
                </a:solidFill>
                <a:latin typeface="Calibri"/>
                <a:cs typeface="Calibri"/>
              </a:rPr>
              <a:t>ty</a:t>
            </a:r>
            <a:endParaRPr kumimoji="0" lang="en-US" sz="1800" kern="0" dirty="0">
              <a:latin typeface="Calibri"/>
              <a:cs typeface="Calibri"/>
            </a:endParaRPr>
          </a:p>
          <a:p>
            <a:pPr marL="527050">
              <a:spcBef>
                <a:spcPts val="49"/>
              </a:spcBef>
            </a:pPr>
            <a:endParaRPr kumimoji="0" lang="en-US" sz="2550" kern="0" dirty="0">
              <a:latin typeface="Times New Roman"/>
              <a:cs typeface="Times New Roman"/>
            </a:endParaRPr>
          </a:p>
          <a:p>
            <a:pPr marL="996950" marR="5080" indent="-457200">
              <a:lnSpc>
                <a:spcPct val="80100"/>
              </a:lnSpc>
              <a:buClr>
                <a:srgbClr val="2A6DA8"/>
              </a:buClr>
              <a:buSzPct val="88636"/>
              <a:buFont typeface="Calibri"/>
              <a:buAutoNum type="arabicParenR" startAt="2"/>
              <a:tabLst>
                <a:tab pos="997585" algn="l"/>
              </a:tabLst>
            </a:pPr>
            <a:r>
              <a:rPr kumimoji="0" lang="en-US" sz="2200" kern="0" spc="-35" dirty="0">
                <a:solidFill>
                  <a:srgbClr val="2A6DA8"/>
                </a:solidFill>
                <a:latin typeface="Calibri"/>
                <a:cs typeface="Calibri"/>
              </a:rPr>
              <a:t>B</a:t>
            </a:r>
            <a:r>
              <a:rPr kumimoji="0" lang="en-US" sz="2200" kern="0" spc="-15" dirty="0">
                <a:solidFill>
                  <a:srgbClr val="2A6DA8"/>
                </a:solidFill>
                <a:latin typeface="Calibri"/>
                <a:cs typeface="Calibri"/>
              </a:rPr>
              <a:t>AN</a:t>
            </a:r>
            <a:r>
              <a:rPr kumimoji="0" lang="en-US" sz="2200" kern="0" spc="10" dirty="0">
                <a:solidFill>
                  <a:srgbClr val="2A6DA8"/>
                </a:solidFill>
                <a:latin typeface="Calibri"/>
                <a:cs typeface="Calibri"/>
              </a:rPr>
              <a:t> </a:t>
            </a:r>
            <a:r>
              <a:rPr kumimoji="0" lang="en-US" sz="2200" kern="0" spc="-10" dirty="0">
                <a:solidFill>
                  <a:srgbClr val="2A6DA8"/>
                </a:solidFill>
                <a:latin typeface="Calibri"/>
                <a:cs typeface="Calibri"/>
              </a:rPr>
              <a:t>se</a:t>
            </a:r>
            <a:r>
              <a:rPr kumimoji="0" lang="en-US" sz="2200" kern="0" spc="5" dirty="0">
                <a:solidFill>
                  <a:srgbClr val="2A6DA8"/>
                </a:solidFill>
                <a:latin typeface="Calibri"/>
                <a:cs typeface="Calibri"/>
              </a:rPr>
              <a:t>r</a:t>
            </a:r>
            <a:r>
              <a:rPr kumimoji="0" lang="en-US" sz="2200" kern="0" spc="-15" dirty="0">
                <a:solidFill>
                  <a:srgbClr val="2A6DA8"/>
                </a:solidFill>
                <a:latin typeface="Calibri"/>
                <a:cs typeface="Calibri"/>
              </a:rPr>
              <a:t>vi</a:t>
            </a:r>
            <a:r>
              <a:rPr kumimoji="0" lang="en-US" sz="2200" kern="0" dirty="0">
                <a:solidFill>
                  <a:srgbClr val="2A6DA8"/>
                </a:solidFill>
                <a:latin typeface="Calibri"/>
                <a:cs typeface="Calibri"/>
              </a:rPr>
              <a:t>ce</a:t>
            </a:r>
            <a:r>
              <a:rPr kumimoji="0" lang="en-US" sz="2200" kern="0" spc="15" dirty="0">
                <a:solidFill>
                  <a:srgbClr val="2A6DA8"/>
                </a:solidFill>
                <a:latin typeface="Calibri"/>
                <a:cs typeface="Calibri"/>
              </a:rPr>
              <a:t> </a:t>
            </a:r>
            <a:r>
              <a:rPr kumimoji="0" lang="en-US" sz="2200" kern="0" spc="-10" dirty="0">
                <a:solidFill>
                  <a:srgbClr val="2A6DA8"/>
                </a:solidFill>
                <a:latin typeface="Calibri"/>
                <a:cs typeface="Calibri"/>
              </a:rPr>
              <a:t>l</a:t>
            </a:r>
            <a:r>
              <a:rPr kumimoji="0" lang="en-US" sz="2200" kern="0" spc="-55" dirty="0">
                <a:solidFill>
                  <a:srgbClr val="2A6DA8"/>
                </a:solidFill>
                <a:latin typeface="Calibri"/>
                <a:cs typeface="Calibri"/>
              </a:rPr>
              <a:t>a</a:t>
            </a:r>
            <a:r>
              <a:rPr kumimoji="0" lang="en-US" sz="2200" kern="0" spc="-35" dirty="0">
                <a:solidFill>
                  <a:srgbClr val="2A6DA8"/>
                </a:solidFill>
                <a:latin typeface="Calibri"/>
                <a:cs typeface="Calibri"/>
              </a:rPr>
              <a:t>y</a:t>
            </a:r>
            <a:r>
              <a:rPr kumimoji="0" lang="en-US" sz="2200" kern="0" spc="-5" dirty="0">
                <a:solidFill>
                  <a:srgbClr val="2A6DA8"/>
                </a:solidFill>
                <a:latin typeface="Calibri"/>
                <a:cs typeface="Calibri"/>
              </a:rPr>
              <a:t>e</a:t>
            </a:r>
            <a:r>
              <a:rPr kumimoji="0" lang="en-US" sz="2200" kern="0" dirty="0">
                <a:solidFill>
                  <a:srgbClr val="2A6DA8"/>
                </a:solidFill>
                <a:latin typeface="Calibri"/>
                <a:cs typeface="Calibri"/>
              </a:rPr>
              <a:t>r </a:t>
            </a:r>
            <a:r>
              <a:rPr kumimoji="0" lang="en-US" sz="2200" kern="0" spc="-30" dirty="0">
                <a:solidFill>
                  <a:srgbClr val="2A6DA8"/>
                </a:solidFill>
                <a:latin typeface="Calibri"/>
                <a:cs typeface="Calibri"/>
              </a:rPr>
              <a:t>r</a:t>
            </a:r>
            <a:r>
              <a:rPr kumimoji="0" lang="en-US" sz="2200" kern="0" spc="-20" dirty="0">
                <a:solidFill>
                  <a:srgbClr val="2A6DA8"/>
                </a:solidFill>
                <a:latin typeface="Calibri"/>
                <a:cs typeface="Calibri"/>
              </a:rPr>
              <a:t>ep</a:t>
            </a:r>
            <a:r>
              <a:rPr kumimoji="0" lang="en-US" sz="2200" kern="0" spc="-40" dirty="0">
                <a:solidFill>
                  <a:srgbClr val="2A6DA8"/>
                </a:solidFill>
                <a:latin typeface="Calibri"/>
                <a:cs typeface="Calibri"/>
              </a:rPr>
              <a:t>r</a:t>
            </a:r>
            <a:r>
              <a:rPr kumimoji="0" lang="en-US" sz="2200" kern="0" spc="-20" dirty="0">
                <a:solidFill>
                  <a:srgbClr val="2A6DA8"/>
                </a:solidFill>
                <a:latin typeface="Calibri"/>
                <a:cs typeface="Calibri"/>
              </a:rPr>
              <a:t>ese</a:t>
            </a:r>
            <a:r>
              <a:rPr kumimoji="0" lang="en-US" sz="2200" kern="0" spc="-40" dirty="0">
                <a:solidFill>
                  <a:srgbClr val="2A6DA8"/>
                </a:solidFill>
                <a:latin typeface="Calibri"/>
                <a:cs typeface="Calibri"/>
              </a:rPr>
              <a:t>nt</a:t>
            </a:r>
            <a:r>
              <a:rPr kumimoji="0" lang="en-US" sz="2200" kern="0" spc="-30" dirty="0">
                <a:solidFill>
                  <a:srgbClr val="2A6DA8"/>
                </a:solidFill>
                <a:latin typeface="Calibri"/>
                <a:cs typeface="Calibri"/>
              </a:rPr>
              <a:t>a</a:t>
            </a:r>
            <a:r>
              <a:rPr kumimoji="0" lang="en-US" sz="2200" kern="0" spc="-20" dirty="0">
                <a:solidFill>
                  <a:srgbClr val="2A6DA8"/>
                </a:solidFill>
                <a:latin typeface="Calibri"/>
                <a:cs typeface="Calibri"/>
              </a:rPr>
              <a:t>t</a:t>
            </a:r>
            <a:r>
              <a:rPr kumimoji="0" lang="en-US" sz="2200" kern="0" spc="-5" dirty="0">
                <a:solidFill>
                  <a:srgbClr val="2A6DA8"/>
                </a:solidFill>
                <a:latin typeface="Calibri"/>
                <a:cs typeface="Calibri"/>
              </a:rPr>
              <a:t>i</a:t>
            </a:r>
            <a:r>
              <a:rPr kumimoji="0" lang="en-US" sz="2200" kern="0" spc="-15" dirty="0">
                <a:solidFill>
                  <a:srgbClr val="2A6DA8"/>
                </a:solidFill>
                <a:latin typeface="Calibri"/>
                <a:cs typeface="Calibri"/>
              </a:rPr>
              <a:t>on</a:t>
            </a:r>
            <a:r>
              <a:rPr kumimoji="0" lang="en-US" sz="2200" kern="0" spc="45" dirty="0">
                <a:solidFill>
                  <a:srgbClr val="2A6DA8"/>
                </a:solidFill>
                <a:latin typeface="Calibri"/>
                <a:cs typeface="Calibri"/>
              </a:rPr>
              <a:t> </a:t>
            </a:r>
            <a:r>
              <a:rPr kumimoji="0" lang="en-US" sz="2200" kern="0" spc="-20" dirty="0">
                <a:solidFill>
                  <a:srgbClr val="2A6DA8"/>
                </a:solidFill>
                <a:latin typeface="Calibri"/>
                <a:cs typeface="Calibri"/>
              </a:rPr>
              <a:t>mode</a:t>
            </a:r>
            <a:r>
              <a:rPr kumimoji="0" lang="en-US" sz="2200" kern="0" spc="-10" dirty="0">
                <a:solidFill>
                  <a:srgbClr val="2A6DA8"/>
                </a:solidFill>
                <a:latin typeface="Calibri"/>
                <a:cs typeface="Calibri"/>
              </a:rPr>
              <a:t>l</a:t>
            </a:r>
            <a:r>
              <a:rPr kumimoji="0" lang="en-US" sz="2200" kern="0" spc="20" dirty="0">
                <a:solidFill>
                  <a:srgbClr val="2A6DA8"/>
                </a:solidFill>
                <a:latin typeface="Calibri"/>
                <a:cs typeface="Calibri"/>
              </a:rPr>
              <a:t> </a:t>
            </a:r>
            <a:r>
              <a:rPr kumimoji="0" lang="en-US" sz="2200" kern="0" spc="-20" dirty="0">
                <a:solidFill>
                  <a:srgbClr val="2A6DA8"/>
                </a:solidFill>
                <a:latin typeface="Calibri"/>
                <a:cs typeface="Calibri"/>
              </a:rPr>
              <a:t>&amp;</a:t>
            </a:r>
            <a:r>
              <a:rPr kumimoji="0" lang="en-US" sz="2200" kern="0" spc="5" dirty="0">
                <a:solidFill>
                  <a:srgbClr val="2A6DA8"/>
                </a:solidFill>
                <a:latin typeface="Calibri"/>
                <a:cs typeface="Calibri"/>
              </a:rPr>
              <a:t> </a:t>
            </a:r>
            <a:r>
              <a:rPr kumimoji="0" lang="en-US" sz="2200" kern="0" spc="-10" dirty="0">
                <a:solidFill>
                  <a:srgbClr val="2A6DA8"/>
                </a:solidFill>
                <a:latin typeface="Calibri"/>
                <a:cs typeface="Calibri"/>
              </a:rPr>
              <a:t>associ</a:t>
            </a:r>
            <a:r>
              <a:rPr kumimoji="0" lang="en-US" sz="2200" kern="0" spc="-45" dirty="0">
                <a:solidFill>
                  <a:srgbClr val="2A6DA8"/>
                </a:solidFill>
                <a:latin typeface="Calibri"/>
                <a:cs typeface="Calibri"/>
              </a:rPr>
              <a:t>a</a:t>
            </a:r>
            <a:r>
              <a:rPr kumimoji="0" lang="en-US" sz="2200" kern="0" spc="-40" dirty="0">
                <a:solidFill>
                  <a:srgbClr val="2A6DA8"/>
                </a:solidFill>
                <a:latin typeface="Calibri"/>
                <a:cs typeface="Calibri"/>
              </a:rPr>
              <a:t>t</a:t>
            </a:r>
            <a:r>
              <a:rPr kumimoji="0" lang="en-US" sz="2200" kern="0" spc="-20" dirty="0">
                <a:solidFill>
                  <a:srgbClr val="2A6DA8"/>
                </a:solidFill>
                <a:latin typeface="Calibri"/>
                <a:cs typeface="Calibri"/>
              </a:rPr>
              <a:t>ed</a:t>
            </a:r>
            <a:r>
              <a:rPr kumimoji="0" lang="en-US" sz="2200" kern="0" spc="-10" dirty="0">
                <a:solidFill>
                  <a:srgbClr val="2A6DA8"/>
                </a:solidFill>
                <a:latin typeface="Calibri"/>
                <a:cs typeface="Calibri"/>
              </a:rPr>
              <a:t> </a:t>
            </a:r>
            <a:r>
              <a:rPr kumimoji="0" lang="en-US" sz="2200" kern="0" spc="-15" dirty="0">
                <a:solidFill>
                  <a:srgbClr val="2A6DA8"/>
                </a:solidFill>
                <a:latin typeface="Calibri"/>
                <a:cs typeface="Calibri"/>
              </a:rPr>
              <a:t>o</a:t>
            </a:r>
            <a:r>
              <a:rPr kumimoji="0" lang="en-US" sz="2200" kern="0" spc="-45" dirty="0">
                <a:solidFill>
                  <a:srgbClr val="2A6DA8"/>
                </a:solidFill>
                <a:latin typeface="Calibri"/>
                <a:cs typeface="Calibri"/>
              </a:rPr>
              <a:t>n</a:t>
            </a:r>
            <a:r>
              <a:rPr kumimoji="0" lang="en-US" sz="2200" kern="0" spc="-40" dirty="0">
                <a:solidFill>
                  <a:srgbClr val="2A6DA8"/>
                </a:solidFill>
                <a:latin typeface="Calibri"/>
                <a:cs typeface="Calibri"/>
              </a:rPr>
              <a:t>t</a:t>
            </a:r>
            <a:r>
              <a:rPr kumimoji="0" lang="en-US" sz="2200" kern="0" spc="-10" dirty="0">
                <a:solidFill>
                  <a:srgbClr val="2A6DA8"/>
                </a:solidFill>
                <a:latin typeface="Calibri"/>
                <a:cs typeface="Calibri"/>
              </a:rPr>
              <a:t>ology</a:t>
            </a:r>
            <a:r>
              <a:rPr kumimoji="0" lang="en-US" sz="2200" kern="0" spc="30" dirty="0">
                <a:solidFill>
                  <a:srgbClr val="2A6DA8"/>
                </a:solidFill>
                <a:latin typeface="Calibri"/>
                <a:cs typeface="Calibri"/>
              </a:rPr>
              <a:t> </a:t>
            </a:r>
            <a:r>
              <a:rPr kumimoji="0" lang="en-US" sz="1800" kern="0" spc="-20" dirty="0">
                <a:solidFill>
                  <a:srgbClr val="2A6DA8"/>
                </a:solidFill>
                <a:latin typeface="Calibri"/>
                <a:cs typeface="Calibri"/>
              </a:rPr>
              <a:t>(</a:t>
            </a:r>
            <a:r>
              <a:rPr kumimoji="0" lang="en-US" sz="2400" kern="0" spc="-10" dirty="0"/>
              <a:t>as</a:t>
            </a:r>
            <a:r>
              <a:rPr kumimoji="0" lang="en-US" sz="2400" kern="0" spc="5" dirty="0"/>
              <a:t> </a:t>
            </a:r>
            <a:r>
              <a:rPr kumimoji="0" lang="en-US" sz="2400" kern="0" dirty="0"/>
              <a:t>an</a:t>
            </a:r>
            <a:r>
              <a:rPr kumimoji="0" lang="en-US" sz="2400" kern="0" spc="5" dirty="0"/>
              <a:t> </a:t>
            </a:r>
            <a:r>
              <a:rPr kumimoji="0" lang="en-US" sz="2400" kern="0" spc="-35" dirty="0"/>
              <a:t>e</a:t>
            </a:r>
            <a:r>
              <a:rPr kumimoji="0" lang="en-US" sz="2400" kern="0" spc="-5" dirty="0"/>
              <a:t>x</a:t>
            </a:r>
            <a:r>
              <a:rPr kumimoji="0" lang="en-US" sz="2400" kern="0" spc="-15" dirty="0"/>
              <a:t>t</a:t>
            </a:r>
            <a:r>
              <a:rPr kumimoji="0" lang="en-US" sz="2400" kern="0" spc="-5" dirty="0"/>
              <a:t>ensio</a:t>
            </a:r>
            <a:r>
              <a:rPr kumimoji="0" lang="en-US" sz="2400" kern="0" dirty="0"/>
              <a:t>n </a:t>
            </a:r>
            <a:r>
              <a:rPr kumimoji="0" lang="en-US" sz="2400" kern="0" spc="-5" dirty="0"/>
              <a:t>o</a:t>
            </a:r>
            <a:r>
              <a:rPr kumimoji="0" lang="en-US" sz="2400" kern="0" dirty="0"/>
              <a:t>f</a:t>
            </a:r>
            <a:r>
              <a:rPr kumimoji="0" lang="en-US" sz="2400" kern="0" spc="15" dirty="0"/>
              <a:t> </a:t>
            </a:r>
            <a:r>
              <a:rPr kumimoji="0" lang="en-US" sz="2400" kern="0" spc="-15" dirty="0"/>
              <a:t>1</a:t>
            </a:r>
            <a:r>
              <a:rPr kumimoji="0" lang="en-US" sz="2400" kern="0" spc="-10" dirty="0"/>
              <a:t>)</a:t>
            </a:r>
            <a:r>
              <a:rPr kumimoji="0" lang="en-US" sz="2400" kern="0" spc="15" dirty="0"/>
              <a:t> </a:t>
            </a:r>
            <a:r>
              <a:rPr kumimoji="0" lang="en-US" sz="2400" kern="0" spc="-5" dirty="0"/>
              <a:t>;</a:t>
            </a:r>
            <a:r>
              <a:rPr kumimoji="0" lang="en-US" sz="2400" kern="0" spc="5" dirty="0"/>
              <a:t> </a:t>
            </a:r>
            <a:r>
              <a:rPr kumimoji="0" lang="en-US" sz="2400" kern="0" dirty="0"/>
              <a:t>IoT</a:t>
            </a:r>
            <a:r>
              <a:rPr kumimoji="0" lang="en-US" sz="2400" kern="0" spc="-5" dirty="0"/>
              <a:t> o</a:t>
            </a:r>
            <a:r>
              <a:rPr kumimoji="0" lang="en-US" sz="2400" kern="0" spc="-15" dirty="0"/>
              <a:t>n</a:t>
            </a:r>
            <a:r>
              <a:rPr kumimoji="0" lang="en-US" sz="2400" kern="0" spc="-35" dirty="0"/>
              <a:t>t</a:t>
            </a:r>
            <a:r>
              <a:rPr kumimoji="0" lang="en-US" sz="2400" kern="0" spc="-15" dirty="0"/>
              <a:t>ologie</a:t>
            </a:r>
            <a:r>
              <a:rPr kumimoji="0" lang="en-US" sz="2400" kern="0" spc="-10" dirty="0"/>
              <a:t>s</a:t>
            </a:r>
            <a:r>
              <a:rPr kumimoji="0" lang="en-US" sz="2400" kern="0" spc="5" dirty="0"/>
              <a:t> </a:t>
            </a:r>
            <a:r>
              <a:rPr kumimoji="0" lang="en-US" sz="2400" kern="0" spc="-35" dirty="0"/>
              <a:t>t</a:t>
            </a:r>
            <a:r>
              <a:rPr kumimoji="0" lang="en-US" sz="2400" kern="0" spc="-10" dirty="0"/>
              <a:t>a</a:t>
            </a:r>
            <a:r>
              <a:rPr kumimoji="0" lang="en-US" sz="2400" kern="0" spc="-65" dirty="0"/>
              <a:t>k</a:t>
            </a:r>
            <a:r>
              <a:rPr kumimoji="0" lang="en-US" sz="2400" kern="0" spc="-5" dirty="0"/>
              <a:t>e</a:t>
            </a:r>
            <a:r>
              <a:rPr kumimoji="0" lang="en-US" sz="2400" kern="0" dirty="0"/>
              <a:t>n</a:t>
            </a:r>
            <a:r>
              <a:rPr kumimoji="0" lang="en-US" sz="2400" kern="0" spc="10" dirty="0"/>
              <a:t> </a:t>
            </a:r>
            <a:r>
              <a:rPr kumimoji="0" lang="en-US" sz="2400" kern="0" spc="-5" dirty="0"/>
              <a:t>i</a:t>
            </a:r>
            <a:r>
              <a:rPr kumimoji="0" lang="en-US" sz="2400" kern="0" spc="-25" dirty="0"/>
              <a:t>n</a:t>
            </a:r>
            <a:r>
              <a:rPr kumimoji="0" lang="en-US" sz="2400" kern="0" spc="-35" dirty="0"/>
              <a:t>t</a:t>
            </a:r>
            <a:r>
              <a:rPr kumimoji="0" lang="en-US" sz="2400" kern="0" dirty="0"/>
              <a:t>o </a:t>
            </a:r>
            <a:r>
              <a:rPr kumimoji="0" lang="en-US" sz="2400" kern="0" spc="-10" dirty="0"/>
              <a:t>a</a:t>
            </a:r>
            <a:r>
              <a:rPr kumimoji="0" lang="en-US" sz="2400" kern="0" spc="-35" dirty="0"/>
              <a:t>c</a:t>
            </a:r>
            <a:r>
              <a:rPr kumimoji="0" lang="en-US" sz="2400" kern="0" spc="-20" dirty="0"/>
              <a:t>c</a:t>
            </a:r>
            <a:r>
              <a:rPr kumimoji="0" lang="en-US" sz="2400" kern="0" spc="-5" dirty="0"/>
              <a:t>ou</a:t>
            </a:r>
            <a:r>
              <a:rPr kumimoji="0" lang="en-US" sz="2400" kern="0" spc="-10" dirty="0"/>
              <a:t>n</a:t>
            </a:r>
            <a:r>
              <a:rPr kumimoji="0" lang="en-US" sz="2400" kern="0" spc="-20" dirty="0"/>
              <a:t>t</a:t>
            </a:r>
            <a:r>
              <a:rPr kumimoji="0" lang="en-US" sz="1800" kern="0" spc="-15" dirty="0">
                <a:solidFill>
                  <a:srgbClr val="2A6DA8"/>
                </a:solidFill>
                <a:latin typeface="Calibri"/>
                <a:cs typeface="Calibri"/>
              </a:rPr>
              <a:t>),</a:t>
            </a:r>
            <a:endParaRPr kumimoji="0" lang="en-US" sz="1800" kern="0" dirty="0">
              <a:latin typeface="Calibri"/>
              <a:cs typeface="Calibri"/>
            </a:endParaRPr>
          </a:p>
          <a:p>
            <a:pPr marL="539750" marR="213360">
              <a:lnSpc>
                <a:spcPts val="1730"/>
              </a:lnSpc>
              <a:spcBef>
                <a:spcPts val="1200"/>
              </a:spcBef>
            </a:pPr>
            <a:r>
              <a:rPr kumimoji="0" lang="en-US" sz="2400" kern="0" dirty="0">
                <a:solidFill>
                  <a:srgbClr val="890000"/>
                </a:solidFill>
                <a:latin typeface="Calibri"/>
                <a:cs typeface="Calibri"/>
              </a:rPr>
              <a:t>=&gt;</a:t>
            </a:r>
            <a:r>
              <a:rPr kumimoji="0" lang="en-US" sz="2400" kern="0" spc="5" dirty="0">
                <a:solidFill>
                  <a:srgbClr val="890000"/>
                </a:solidFill>
                <a:latin typeface="Calibri"/>
                <a:cs typeface="Calibri"/>
              </a:rPr>
              <a:t> </a:t>
            </a:r>
            <a:r>
              <a:rPr kumimoji="0" lang="en-US" sz="2400" kern="0" dirty="0">
                <a:solidFill>
                  <a:srgbClr val="890000"/>
                </a:solidFill>
                <a:latin typeface="Calibri"/>
                <a:cs typeface="Calibri"/>
              </a:rPr>
              <a:t>s</a:t>
            </a:r>
            <a:r>
              <a:rPr kumimoji="0" lang="en-US" sz="2400" kern="0" spc="5" dirty="0">
                <a:solidFill>
                  <a:srgbClr val="890000"/>
                </a:solidFill>
                <a:latin typeface="Calibri"/>
                <a:cs typeface="Calibri"/>
              </a:rPr>
              <a:t>e</a:t>
            </a:r>
            <a:r>
              <a:rPr kumimoji="0" lang="en-US" sz="2400" kern="0" spc="-20" dirty="0">
                <a:solidFill>
                  <a:srgbClr val="890000"/>
                </a:solidFill>
                <a:latin typeface="Calibri"/>
                <a:cs typeface="Calibri"/>
              </a:rPr>
              <a:t>man</a:t>
            </a:r>
            <a:r>
              <a:rPr kumimoji="0" lang="en-US" sz="2400" kern="0" spc="-10" dirty="0">
                <a:solidFill>
                  <a:srgbClr val="890000"/>
                </a:solidFill>
                <a:latin typeface="Calibri"/>
                <a:cs typeface="Calibri"/>
              </a:rPr>
              <a:t>tic </a:t>
            </a:r>
            <a:r>
              <a:rPr kumimoji="0" lang="en-US" sz="2400" kern="0" spc="-5" dirty="0">
                <a:solidFill>
                  <a:srgbClr val="890000"/>
                </a:solidFill>
                <a:latin typeface="Calibri"/>
                <a:cs typeface="Calibri"/>
              </a:rPr>
              <a:t>i</a:t>
            </a:r>
            <a:r>
              <a:rPr kumimoji="0" lang="en-US" sz="2400" kern="0" spc="-30" dirty="0">
                <a:solidFill>
                  <a:srgbClr val="890000"/>
                </a:solidFill>
                <a:latin typeface="Calibri"/>
                <a:cs typeface="Calibri"/>
              </a:rPr>
              <a:t>n</a:t>
            </a:r>
            <a:r>
              <a:rPr kumimoji="0" lang="en-US" sz="2400" kern="0" spc="-35" dirty="0">
                <a:solidFill>
                  <a:srgbClr val="890000"/>
                </a:solidFill>
                <a:latin typeface="Calibri"/>
                <a:cs typeface="Calibri"/>
              </a:rPr>
              <a:t>t</a:t>
            </a:r>
            <a:r>
              <a:rPr kumimoji="0" lang="en-US" sz="2400" kern="0" spc="-10" dirty="0">
                <a:solidFill>
                  <a:srgbClr val="890000"/>
                </a:solidFill>
                <a:latin typeface="Calibri"/>
                <a:cs typeface="Calibri"/>
              </a:rPr>
              <a:t>e</a:t>
            </a:r>
            <a:r>
              <a:rPr kumimoji="0" lang="en-US" sz="2400" kern="0" spc="-30" dirty="0">
                <a:solidFill>
                  <a:srgbClr val="890000"/>
                </a:solidFill>
                <a:latin typeface="Calibri"/>
                <a:cs typeface="Calibri"/>
              </a:rPr>
              <a:t>r</a:t>
            </a:r>
            <a:r>
              <a:rPr kumimoji="0" lang="en-US" sz="2400" kern="0" spc="-10" dirty="0">
                <a:solidFill>
                  <a:srgbClr val="890000"/>
                </a:solidFill>
                <a:latin typeface="Calibri"/>
                <a:cs typeface="Calibri"/>
              </a:rPr>
              <a:t>op</a:t>
            </a:r>
            <a:r>
              <a:rPr kumimoji="0" lang="en-US" sz="2400" kern="0" spc="-20" dirty="0">
                <a:solidFill>
                  <a:srgbClr val="890000"/>
                </a:solidFill>
                <a:latin typeface="Calibri"/>
                <a:cs typeface="Calibri"/>
              </a:rPr>
              <a:t>e</a:t>
            </a:r>
            <a:r>
              <a:rPr kumimoji="0" lang="en-US" sz="2400" kern="0" spc="-45" dirty="0">
                <a:solidFill>
                  <a:srgbClr val="890000"/>
                </a:solidFill>
                <a:latin typeface="Calibri"/>
                <a:cs typeface="Calibri"/>
              </a:rPr>
              <a:t>r</a:t>
            </a:r>
            <a:r>
              <a:rPr kumimoji="0" lang="en-US" sz="2400" kern="0" spc="-10" dirty="0">
                <a:solidFill>
                  <a:srgbClr val="890000"/>
                </a:solidFill>
                <a:latin typeface="Calibri"/>
                <a:cs typeface="Calibri"/>
              </a:rPr>
              <a:t>a</a:t>
            </a:r>
            <a:r>
              <a:rPr kumimoji="0" lang="en-US" sz="2400" kern="0" spc="-20" dirty="0">
                <a:solidFill>
                  <a:srgbClr val="890000"/>
                </a:solidFill>
                <a:latin typeface="Calibri"/>
                <a:cs typeface="Calibri"/>
              </a:rPr>
              <a:t>b</a:t>
            </a:r>
            <a:r>
              <a:rPr kumimoji="0" lang="en-US" sz="2400" kern="0" spc="-5" dirty="0">
                <a:solidFill>
                  <a:srgbClr val="890000"/>
                </a:solidFill>
                <a:latin typeface="Calibri"/>
                <a:cs typeface="Calibri"/>
              </a:rPr>
              <a:t>i</a:t>
            </a:r>
            <a:r>
              <a:rPr kumimoji="0" lang="en-US" sz="2400" kern="0" spc="-15" dirty="0">
                <a:solidFill>
                  <a:srgbClr val="890000"/>
                </a:solidFill>
                <a:latin typeface="Calibri"/>
                <a:cs typeface="Calibri"/>
              </a:rPr>
              <a:t>li</a:t>
            </a:r>
            <a:r>
              <a:rPr kumimoji="0" lang="en-US" sz="2400" kern="0" spc="-10" dirty="0">
                <a:solidFill>
                  <a:srgbClr val="890000"/>
                </a:solidFill>
                <a:latin typeface="Calibri"/>
                <a:cs typeface="Calibri"/>
              </a:rPr>
              <a:t>t</a:t>
            </a:r>
            <a:r>
              <a:rPr kumimoji="0" lang="en-US" sz="2400" kern="0" spc="-120" dirty="0">
                <a:solidFill>
                  <a:srgbClr val="890000"/>
                </a:solidFill>
                <a:latin typeface="Calibri"/>
                <a:cs typeface="Calibri"/>
              </a:rPr>
              <a:t>y</a:t>
            </a:r>
            <a:r>
              <a:rPr kumimoji="0" lang="en-US" sz="2400" kern="0" spc="-5" dirty="0">
                <a:solidFill>
                  <a:srgbClr val="890000"/>
                </a:solidFill>
                <a:latin typeface="Calibri"/>
                <a:cs typeface="Calibri"/>
              </a:rPr>
              <a:t>,</a:t>
            </a:r>
            <a:r>
              <a:rPr kumimoji="0" lang="en-US" sz="2400" kern="0" spc="-35" dirty="0">
                <a:solidFill>
                  <a:srgbClr val="890000"/>
                </a:solidFill>
                <a:latin typeface="Calibri"/>
                <a:cs typeface="Calibri"/>
              </a:rPr>
              <a:t> </a:t>
            </a:r>
            <a:r>
              <a:rPr kumimoji="0" lang="en-US" sz="2400" kern="0" spc="-10" dirty="0">
                <a:solidFill>
                  <a:srgbClr val="890000"/>
                </a:solidFill>
                <a:latin typeface="Calibri"/>
                <a:cs typeface="Calibri"/>
              </a:rPr>
              <a:t>dis</a:t>
            </a:r>
            <a:r>
              <a:rPr kumimoji="0" lang="en-US" sz="2400" kern="0" spc="-20" dirty="0">
                <a:solidFill>
                  <a:srgbClr val="890000"/>
                </a:solidFill>
                <a:latin typeface="Calibri"/>
                <a:cs typeface="Calibri"/>
              </a:rPr>
              <a:t>c</a:t>
            </a:r>
            <a:r>
              <a:rPr kumimoji="0" lang="en-US" sz="2400" kern="0" spc="-10" dirty="0">
                <a:solidFill>
                  <a:srgbClr val="890000"/>
                </a:solidFill>
                <a:latin typeface="Calibri"/>
                <a:cs typeface="Calibri"/>
              </a:rPr>
              <a:t>o</a:t>
            </a:r>
            <a:r>
              <a:rPr kumimoji="0" lang="en-US" sz="2400" kern="0" spc="-30" dirty="0">
                <a:solidFill>
                  <a:srgbClr val="890000"/>
                </a:solidFill>
                <a:latin typeface="Calibri"/>
                <a:cs typeface="Calibri"/>
              </a:rPr>
              <a:t>v</a:t>
            </a:r>
            <a:r>
              <a:rPr kumimoji="0" lang="en-US" sz="2400" kern="0" spc="-10" dirty="0">
                <a:solidFill>
                  <a:srgbClr val="890000"/>
                </a:solidFill>
                <a:latin typeface="Calibri"/>
                <a:cs typeface="Calibri"/>
              </a:rPr>
              <a:t>e</a:t>
            </a:r>
            <a:r>
              <a:rPr kumimoji="0" lang="en-US" sz="2400" kern="0" spc="5" dirty="0">
                <a:solidFill>
                  <a:srgbClr val="890000"/>
                </a:solidFill>
                <a:latin typeface="Calibri"/>
                <a:cs typeface="Calibri"/>
              </a:rPr>
              <a:t>r</a:t>
            </a:r>
            <a:r>
              <a:rPr kumimoji="0" lang="en-US" sz="2400" kern="0" spc="-10" dirty="0">
                <a:solidFill>
                  <a:srgbClr val="890000"/>
                </a:solidFill>
                <a:latin typeface="Calibri"/>
                <a:cs typeface="Calibri"/>
              </a:rPr>
              <a:t>y</a:t>
            </a:r>
            <a:r>
              <a:rPr kumimoji="0" lang="en-US" sz="2400" kern="0" spc="-40" dirty="0">
                <a:solidFill>
                  <a:srgbClr val="890000"/>
                </a:solidFill>
                <a:latin typeface="Calibri"/>
                <a:cs typeface="Calibri"/>
              </a:rPr>
              <a:t> </a:t>
            </a:r>
            <a:r>
              <a:rPr kumimoji="0" lang="en-US" sz="2400" kern="0" spc="-15" dirty="0">
                <a:solidFill>
                  <a:srgbClr val="890000"/>
                </a:solidFill>
                <a:latin typeface="Calibri"/>
                <a:cs typeface="Calibri"/>
              </a:rPr>
              <a:t>&amp;</a:t>
            </a:r>
            <a:r>
              <a:rPr kumimoji="0" lang="en-US" sz="2400" kern="0" dirty="0">
                <a:solidFill>
                  <a:srgbClr val="890000"/>
                </a:solidFill>
                <a:latin typeface="Calibri"/>
                <a:cs typeface="Calibri"/>
              </a:rPr>
              <a:t> </a:t>
            </a:r>
            <a:r>
              <a:rPr kumimoji="0" lang="en-US" sz="2400" kern="0" spc="-20" dirty="0">
                <a:solidFill>
                  <a:srgbClr val="890000"/>
                </a:solidFill>
                <a:latin typeface="Calibri"/>
                <a:cs typeface="Calibri"/>
              </a:rPr>
              <a:t>comp</a:t>
            </a:r>
            <a:r>
              <a:rPr kumimoji="0" lang="en-US" sz="2400" kern="0" dirty="0">
                <a:solidFill>
                  <a:srgbClr val="890000"/>
                </a:solidFill>
                <a:latin typeface="Calibri"/>
                <a:cs typeface="Calibri"/>
              </a:rPr>
              <a:t>o</a:t>
            </a:r>
            <a:r>
              <a:rPr kumimoji="0" lang="en-US" sz="2400" kern="0" spc="-25" dirty="0">
                <a:solidFill>
                  <a:srgbClr val="890000"/>
                </a:solidFill>
                <a:latin typeface="Calibri"/>
                <a:cs typeface="Calibri"/>
              </a:rPr>
              <a:t>s</a:t>
            </a:r>
            <a:r>
              <a:rPr kumimoji="0" lang="en-US" sz="2400" kern="0" spc="-10" dirty="0">
                <a:solidFill>
                  <a:srgbClr val="890000"/>
                </a:solidFill>
                <a:latin typeface="Calibri"/>
                <a:cs typeface="Calibri"/>
              </a:rPr>
              <a:t>it</a:t>
            </a:r>
            <a:r>
              <a:rPr kumimoji="0" lang="en-US" sz="2400" kern="0" spc="-20" dirty="0">
                <a:solidFill>
                  <a:srgbClr val="890000"/>
                </a:solidFill>
                <a:latin typeface="Calibri"/>
                <a:cs typeface="Calibri"/>
              </a:rPr>
              <a:t>i</a:t>
            </a:r>
            <a:r>
              <a:rPr kumimoji="0" lang="en-US" sz="2400" kern="0" spc="-10" dirty="0">
                <a:solidFill>
                  <a:srgbClr val="890000"/>
                </a:solidFill>
                <a:latin typeface="Calibri"/>
                <a:cs typeface="Calibri"/>
              </a:rPr>
              <a:t>on,</a:t>
            </a:r>
            <a:r>
              <a:rPr kumimoji="0" lang="en-US" sz="2400" kern="0" spc="-15" dirty="0">
                <a:solidFill>
                  <a:srgbClr val="890000"/>
                </a:solidFill>
                <a:latin typeface="Calibri"/>
                <a:cs typeface="Calibri"/>
              </a:rPr>
              <a:t> </a:t>
            </a:r>
            <a:r>
              <a:rPr kumimoji="0" lang="en-US" sz="2400" kern="0" spc="-10" dirty="0">
                <a:solidFill>
                  <a:srgbClr val="890000"/>
                </a:solidFill>
                <a:latin typeface="Calibri"/>
                <a:cs typeface="Calibri"/>
              </a:rPr>
              <a:t>in</a:t>
            </a:r>
            <a:r>
              <a:rPr kumimoji="0" lang="en-US" sz="2400" kern="0" spc="-45" dirty="0">
                <a:solidFill>
                  <a:srgbClr val="890000"/>
                </a:solidFill>
                <a:latin typeface="Calibri"/>
                <a:cs typeface="Calibri"/>
              </a:rPr>
              <a:t>f</a:t>
            </a:r>
            <a:r>
              <a:rPr kumimoji="0" lang="en-US" sz="2400" kern="0" dirty="0">
                <a:solidFill>
                  <a:srgbClr val="890000"/>
                </a:solidFill>
                <a:latin typeface="Calibri"/>
                <a:cs typeface="Calibri"/>
              </a:rPr>
              <a:t>orm</a:t>
            </a:r>
            <a:r>
              <a:rPr kumimoji="0" lang="en-US" sz="2400" kern="0" spc="-30" dirty="0">
                <a:solidFill>
                  <a:srgbClr val="890000"/>
                </a:solidFill>
                <a:latin typeface="Calibri"/>
                <a:cs typeface="Calibri"/>
              </a:rPr>
              <a:t>a</a:t>
            </a:r>
            <a:r>
              <a:rPr kumimoji="0" lang="en-US" sz="2400" kern="0" spc="-10" dirty="0">
                <a:solidFill>
                  <a:srgbClr val="890000"/>
                </a:solidFill>
                <a:latin typeface="Calibri"/>
                <a:cs typeface="Calibri"/>
              </a:rPr>
              <a:t>ti</a:t>
            </a:r>
            <a:r>
              <a:rPr kumimoji="0" lang="en-US" sz="2400" kern="0" spc="-20" dirty="0">
                <a:solidFill>
                  <a:srgbClr val="890000"/>
                </a:solidFill>
                <a:latin typeface="Calibri"/>
                <a:cs typeface="Calibri"/>
              </a:rPr>
              <a:t>o</a:t>
            </a:r>
            <a:r>
              <a:rPr kumimoji="0" lang="en-US" sz="2400" kern="0" spc="-10" dirty="0">
                <a:solidFill>
                  <a:srgbClr val="890000"/>
                </a:solidFill>
                <a:latin typeface="Calibri"/>
                <a:cs typeface="Calibri"/>
              </a:rPr>
              <a:t>n</a:t>
            </a:r>
            <a:r>
              <a:rPr kumimoji="0" lang="en-US" sz="2400" kern="0" spc="-5" dirty="0">
                <a:solidFill>
                  <a:srgbClr val="890000"/>
                </a:solidFill>
                <a:latin typeface="Calibri"/>
                <a:cs typeface="Calibri"/>
              </a:rPr>
              <a:t> </a:t>
            </a:r>
            <a:r>
              <a:rPr kumimoji="0" lang="en-US" sz="2400" kern="0" spc="-30" dirty="0">
                <a:solidFill>
                  <a:srgbClr val="890000"/>
                </a:solidFill>
                <a:latin typeface="Calibri"/>
                <a:cs typeface="Calibri"/>
              </a:rPr>
              <a:t>r</a:t>
            </a:r>
            <a:r>
              <a:rPr kumimoji="0" lang="en-US" sz="2400" kern="0" dirty="0">
                <a:solidFill>
                  <a:srgbClr val="890000"/>
                </a:solidFill>
                <a:latin typeface="Calibri"/>
                <a:cs typeface="Calibri"/>
              </a:rPr>
              <a:t>e</a:t>
            </a:r>
            <a:r>
              <a:rPr kumimoji="0" lang="en-US" sz="2400" kern="0" spc="-10" dirty="0">
                <a:solidFill>
                  <a:srgbClr val="890000"/>
                </a:solidFill>
                <a:latin typeface="Calibri"/>
                <a:cs typeface="Calibri"/>
              </a:rPr>
              <a:t>usabi</a:t>
            </a:r>
            <a:r>
              <a:rPr kumimoji="0" lang="en-US" sz="2400" kern="0" spc="-15" dirty="0">
                <a:solidFill>
                  <a:srgbClr val="890000"/>
                </a:solidFill>
                <a:latin typeface="Calibri"/>
                <a:cs typeface="Calibri"/>
              </a:rPr>
              <a:t>l</a:t>
            </a:r>
            <a:r>
              <a:rPr kumimoji="0" lang="en-US" sz="2400" kern="0" spc="-10" dirty="0">
                <a:solidFill>
                  <a:srgbClr val="890000"/>
                </a:solidFill>
                <a:latin typeface="Calibri"/>
                <a:cs typeface="Calibri"/>
              </a:rPr>
              <a:t>it</a:t>
            </a:r>
            <a:r>
              <a:rPr kumimoji="0" lang="en-US" sz="2400" kern="0" spc="-135" dirty="0">
                <a:solidFill>
                  <a:srgbClr val="890000"/>
                </a:solidFill>
                <a:latin typeface="Calibri"/>
                <a:cs typeface="Calibri"/>
              </a:rPr>
              <a:t>y</a:t>
            </a:r>
            <a:r>
              <a:rPr kumimoji="0" lang="en-US" sz="2400" kern="0" spc="-5" dirty="0">
                <a:solidFill>
                  <a:srgbClr val="890000"/>
                </a:solidFill>
                <a:latin typeface="Calibri"/>
                <a:cs typeface="Calibri"/>
              </a:rPr>
              <a:t>,</a:t>
            </a:r>
            <a:r>
              <a:rPr kumimoji="0" lang="en-US" sz="2400" kern="0" spc="-35" dirty="0">
                <a:solidFill>
                  <a:srgbClr val="890000"/>
                </a:solidFill>
                <a:latin typeface="Calibri"/>
                <a:cs typeface="Calibri"/>
              </a:rPr>
              <a:t> </a:t>
            </a:r>
            <a:r>
              <a:rPr kumimoji="0" lang="en-US" sz="2400" kern="0" dirty="0">
                <a:solidFill>
                  <a:srgbClr val="890000"/>
                </a:solidFill>
                <a:latin typeface="Calibri"/>
                <a:cs typeface="Calibri"/>
              </a:rPr>
              <a:t>Se</a:t>
            </a:r>
            <a:r>
              <a:rPr kumimoji="0" lang="en-US" sz="2400" kern="0" spc="-10" dirty="0">
                <a:solidFill>
                  <a:srgbClr val="890000"/>
                </a:solidFill>
                <a:latin typeface="Calibri"/>
                <a:cs typeface="Calibri"/>
              </a:rPr>
              <a:t>nso</a:t>
            </a:r>
            <a:r>
              <a:rPr kumimoji="0" lang="en-US" sz="2400" kern="0" dirty="0">
                <a:solidFill>
                  <a:srgbClr val="890000"/>
                </a:solidFill>
                <a:latin typeface="Calibri"/>
                <a:cs typeface="Calibri"/>
              </a:rPr>
              <a:t>r</a:t>
            </a:r>
            <a:r>
              <a:rPr kumimoji="0" lang="en-US" sz="2400" kern="0" spc="-40" dirty="0">
                <a:solidFill>
                  <a:srgbClr val="890000"/>
                </a:solidFill>
                <a:latin typeface="Calibri"/>
                <a:cs typeface="Calibri"/>
              </a:rPr>
              <a:t> </a:t>
            </a:r>
            <a:r>
              <a:rPr kumimoji="0" lang="en-US" sz="2400" kern="0" spc="-10" dirty="0">
                <a:solidFill>
                  <a:srgbClr val="890000"/>
                </a:solidFill>
                <a:latin typeface="Calibri"/>
                <a:cs typeface="Calibri"/>
              </a:rPr>
              <a:t>as</a:t>
            </a:r>
            <a:r>
              <a:rPr kumimoji="0" lang="en-US" sz="2400" kern="0" spc="-5" dirty="0">
                <a:solidFill>
                  <a:srgbClr val="890000"/>
                </a:solidFill>
                <a:latin typeface="Calibri"/>
                <a:cs typeface="Calibri"/>
              </a:rPr>
              <a:t> </a:t>
            </a:r>
            <a:r>
              <a:rPr kumimoji="0" lang="en-US" sz="2400" kern="0" spc="-10" dirty="0">
                <a:solidFill>
                  <a:srgbClr val="890000"/>
                </a:solidFill>
                <a:latin typeface="Calibri"/>
                <a:cs typeface="Calibri"/>
              </a:rPr>
              <a:t>a</a:t>
            </a:r>
            <a:r>
              <a:rPr kumimoji="0" lang="en-US" sz="2400" kern="0" spc="10" dirty="0">
                <a:solidFill>
                  <a:srgbClr val="890000"/>
                </a:solidFill>
                <a:latin typeface="Calibri"/>
                <a:cs typeface="Calibri"/>
              </a:rPr>
              <a:t> </a:t>
            </a:r>
            <a:r>
              <a:rPr kumimoji="0" lang="en-US" sz="2400" kern="0" dirty="0">
                <a:solidFill>
                  <a:srgbClr val="890000"/>
                </a:solidFill>
                <a:latin typeface="Calibri"/>
                <a:cs typeface="Calibri"/>
              </a:rPr>
              <a:t>Se</a:t>
            </a:r>
            <a:r>
              <a:rPr kumimoji="0" lang="en-US" sz="2400" kern="0" spc="5" dirty="0">
                <a:solidFill>
                  <a:srgbClr val="890000"/>
                </a:solidFill>
                <a:latin typeface="Calibri"/>
                <a:cs typeface="Calibri"/>
              </a:rPr>
              <a:t>r</a:t>
            </a:r>
            <a:r>
              <a:rPr kumimoji="0" lang="en-US" sz="2400" kern="0" spc="-5" dirty="0">
                <a:solidFill>
                  <a:srgbClr val="890000"/>
                </a:solidFill>
                <a:latin typeface="Calibri"/>
                <a:cs typeface="Calibri"/>
              </a:rPr>
              <a:t>vi</a:t>
            </a:r>
            <a:r>
              <a:rPr kumimoji="0" lang="en-US" sz="2400" kern="0" dirty="0">
                <a:solidFill>
                  <a:srgbClr val="890000"/>
                </a:solidFill>
                <a:latin typeface="Calibri"/>
                <a:cs typeface="Calibri"/>
              </a:rPr>
              <a:t>ce</a:t>
            </a:r>
            <a:r>
              <a:rPr kumimoji="0" lang="en-US" sz="2400" kern="0" spc="-5" dirty="0">
                <a:solidFill>
                  <a:srgbClr val="890000"/>
                </a:solidFill>
                <a:latin typeface="Calibri"/>
                <a:cs typeface="Calibri"/>
              </a:rPr>
              <a:t>,</a:t>
            </a:r>
            <a:r>
              <a:rPr kumimoji="0" lang="en-US" sz="2400" kern="0" spc="-10" dirty="0">
                <a:solidFill>
                  <a:srgbClr val="890000"/>
                </a:solidFill>
                <a:latin typeface="Calibri"/>
                <a:cs typeface="Calibri"/>
              </a:rPr>
              <a:t> </a:t>
            </a:r>
            <a:r>
              <a:rPr kumimoji="0" lang="en-US" sz="2400" kern="0" spc="-25" dirty="0">
                <a:solidFill>
                  <a:srgbClr val="890000"/>
                </a:solidFill>
                <a:latin typeface="Calibri"/>
                <a:cs typeface="Calibri"/>
              </a:rPr>
              <a:t>B</a:t>
            </a:r>
            <a:r>
              <a:rPr kumimoji="0" lang="en-US" sz="2400" kern="0" spc="-15" dirty="0">
                <a:solidFill>
                  <a:srgbClr val="890000"/>
                </a:solidFill>
                <a:latin typeface="Calibri"/>
                <a:cs typeface="Calibri"/>
              </a:rPr>
              <a:t>AN</a:t>
            </a:r>
            <a:r>
              <a:rPr kumimoji="0" lang="en-US" sz="2400" kern="0" spc="-35" dirty="0">
                <a:solidFill>
                  <a:srgbClr val="890000"/>
                </a:solidFill>
                <a:latin typeface="Calibri"/>
                <a:cs typeface="Calibri"/>
              </a:rPr>
              <a:t> </a:t>
            </a:r>
            <a:r>
              <a:rPr kumimoji="0" lang="en-US" sz="2400" kern="0" spc="-10" dirty="0">
                <a:solidFill>
                  <a:srgbClr val="890000"/>
                </a:solidFill>
                <a:latin typeface="Calibri"/>
                <a:cs typeface="Calibri"/>
              </a:rPr>
              <a:t>no</a:t>
            </a:r>
            <a:r>
              <a:rPr kumimoji="0" lang="en-US" sz="2400" kern="0" spc="-5" dirty="0">
                <a:solidFill>
                  <a:srgbClr val="890000"/>
                </a:solidFill>
                <a:latin typeface="Calibri"/>
                <a:cs typeface="Calibri"/>
              </a:rPr>
              <a:t>d</a:t>
            </a:r>
            <a:r>
              <a:rPr kumimoji="0" lang="en-US" sz="2400" kern="0" dirty="0">
                <a:solidFill>
                  <a:srgbClr val="890000"/>
                </a:solidFill>
                <a:latin typeface="Calibri"/>
                <a:cs typeface="Calibri"/>
              </a:rPr>
              <a:t>e</a:t>
            </a:r>
            <a:r>
              <a:rPr kumimoji="0" lang="en-US" sz="2400" kern="0" spc="-10" dirty="0">
                <a:solidFill>
                  <a:srgbClr val="890000"/>
                </a:solidFill>
                <a:latin typeface="Calibri"/>
                <a:cs typeface="Calibri"/>
              </a:rPr>
              <a:t>s</a:t>
            </a:r>
            <a:r>
              <a:rPr kumimoji="0" lang="en-US" sz="2400" kern="0" spc="-15" dirty="0">
                <a:solidFill>
                  <a:srgbClr val="890000"/>
                </a:solidFill>
                <a:latin typeface="Calibri"/>
                <a:cs typeface="Calibri"/>
              </a:rPr>
              <a:t> &amp;</a:t>
            </a:r>
            <a:r>
              <a:rPr kumimoji="0" lang="en-US" sz="2400" kern="0" spc="-30" dirty="0">
                <a:solidFill>
                  <a:srgbClr val="890000"/>
                </a:solidFill>
                <a:latin typeface="Calibri"/>
                <a:cs typeface="Calibri"/>
              </a:rPr>
              <a:t> </a:t>
            </a:r>
            <a:r>
              <a:rPr kumimoji="0" lang="en-US" sz="2400" kern="0" dirty="0">
                <a:solidFill>
                  <a:srgbClr val="890000"/>
                </a:solidFill>
                <a:latin typeface="Calibri"/>
                <a:cs typeface="Calibri"/>
              </a:rPr>
              <a:t>s</a:t>
            </a:r>
            <a:r>
              <a:rPr kumimoji="0" lang="en-US" sz="2400" kern="0" spc="5" dirty="0">
                <a:solidFill>
                  <a:srgbClr val="890000"/>
                </a:solidFill>
                <a:latin typeface="Calibri"/>
                <a:cs typeface="Calibri"/>
              </a:rPr>
              <a:t>er</a:t>
            </a:r>
            <a:r>
              <a:rPr kumimoji="0" lang="en-US" sz="2400" kern="0" spc="-5" dirty="0">
                <a:solidFill>
                  <a:srgbClr val="890000"/>
                </a:solidFill>
                <a:latin typeface="Calibri"/>
                <a:cs typeface="Calibri"/>
              </a:rPr>
              <a:t>vi</a:t>
            </a:r>
            <a:r>
              <a:rPr kumimoji="0" lang="en-US" sz="2400" kern="0" dirty="0">
                <a:solidFill>
                  <a:srgbClr val="890000"/>
                </a:solidFill>
                <a:latin typeface="Calibri"/>
                <a:cs typeface="Calibri"/>
              </a:rPr>
              <a:t>ce</a:t>
            </a:r>
            <a:r>
              <a:rPr kumimoji="0" lang="en-US" sz="2400" kern="0" spc="-10" dirty="0">
                <a:solidFill>
                  <a:srgbClr val="890000"/>
                </a:solidFill>
                <a:latin typeface="Calibri"/>
                <a:cs typeface="Calibri"/>
              </a:rPr>
              <a:t>s</a:t>
            </a:r>
            <a:r>
              <a:rPr kumimoji="0" lang="en-US" sz="2400" kern="0" spc="-15" dirty="0">
                <a:solidFill>
                  <a:srgbClr val="890000"/>
                </a:solidFill>
                <a:latin typeface="Calibri"/>
                <a:cs typeface="Calibri"/>
              </a:rPr>
              <a:t> </a:t>
            </a:r>
            <a:r>
              <a:rPr kumimoji="0" lang="en-US" sz="2400" kern="0" spc="-5" dirty="0">
                <a:solidFill>
                  <a:srgbClr val="890000"/>
                </a:solidFill>
                <a:latin typeface="Calibri"/>
                <a:cs typeface="Calibri"/>
              </a:rPr>
              <a:t>d</a:t>
            </a:r>
            <a:r>
              <a:rPr kumimoji="0" lang="en-US" sz="2400" kern="0" spc="-15" dirty="0">
                <a:solidFill>
                  <a:srgbClr val="890000"/>
                </a:solidFill>
                <a:latin typeface="Calibri"/>
                <a:cs typeface="Calibri"/>
              </a:rPr>
              <a:t>i</a:t>
            </a:r>
            <a:r>
              <a:rPr kumimoji="0" lang="en-US" sz="2400" kern="0" dirty="0">
                <a:solidFill>
                  <a:srgbClr val="890000"/>
                </a:solidFill>
                <a:latin typeface="Calibri"/>
                <a:cs typeface="Calibri"/>
              </a:rPr>
              <a:t>s</a:t>
            </a:r>
            <a:r>
              <a:rPr kumimoji="0" lang="en-US" sz="2400" kern="0" spc="-20" dirty="0">
                <a:solidFill>
                  <a:srgbClr val="890000"/>
                </a:solidFill>
                <a:latin typeface="Calibri"/>
                <a:cs typeface="Calibri"/>
              </a:rPr>
              <a:t>co</a:t>
            </a:r>
            <a:r>
              <a:rPr kumimoji="0" lang="en-US" sz="2400" kern="0" spc="-15" dirty="0">
                <a:solidFill>
                  <a:srgbClr val="890000"/>
                </a:solidFill>
                <a:latin typeface="Calibri"/>
                <a:cs typeface="Calibri"/>
              </a:rPr>
              <a:t>v</a:t>
            </a:r>
            <a:r>
              <a:rPr kumimoji="0" lang="en-US" sz="2400" kern="0" spc="-10" dirty="0">
                <a:solidFill>
                  <a:srgbClr val="890000"/>
                </a:solidFill>
                <a:latin typeface="Calibri"/>
                <a:cs typeface="Calibri"/>
              </a:rPr>
              <a:t>e</a:t>
            </a:r>
            <a:r>
              <a:rPr kumimoji="0" lang="en-US" sz="2400" kern="0" spc="5" dirty="0">
                <a:solidFill>
                  <a:srgbClr val="890000"/>
                </a:solidFill>
                <a:latin typeface="Calibri"/>
                <a:cs typeface="Calibri"/>
              </a:rPr>
              <a:t>r</a:t>
            </a:r>
            <a:r>
              <a:rPr kumimoji="0" lang="en-US" sz="2400" kern="0" spc="-130" dirty="0">
                <a:solidFill>
                  <a:srgbClr val="890000"/>
                </a:solidFill>
                <a:latin typeface="Calibri"/>
                <a:cs typeface="Calibri"/>
              </a:rPr>
              <a:t>y</a:t>
            </a:r>
            <a:r>
              <a:rPr kumimoji="0" lang="en-US" sz="2400" kern="0" spc="-5" dirty="0">
                <a:solidFill>
                  <a:srgbClr val="890000"/>
                </a:solidFill>
                <a:latin typeface="Calibri"/>
                <a:cs typeface="Calibri"/>
              </a:rPr>
              <a:t>,</a:t>
            </a:r>
            <a:r>
              <a:rPr kumimoji="0" lang="en-US" sz="2400" kern="0" spc="-35" dirty="0">
                <a:solidFill>
                  <a:srgbClr val="890000"/>
                </a:solidFill>
                <a:latin typeface="Calibri"/>
                <a:cs typeface="Calibri"/>
              </a:rPr>
              <a:t> </a:t>
            </a:r>
            <a:r>
              <a:rPr kumimoji="0" lang="en-US" sz="2400" kern="0" spc="-15" dirty="0">
                <a:solidFill>
                  <a:srgbClr val="890000"/>
                </a:solidFill>
                <a:latin typeface="Calibri"/>
                <a:cs typeface="Calibri"/>
              </a:rPr>
              <a:t>full</a:t>
            </a:r>
            <a:r>
              <a:rPr kumimoji="0" lang="en-US" sz="2400" kern="0" spc="-10" dirty="0">
                <a:solidFill>
                  <a:srgbClr val="890000"/>
                </a:solidFill>
                <a:latin typeface="Calibri"/>
                <a:cs typeface="Calibri"/>
              </a:rPr>
              <a:t> </a:t>
            </a:r>
            <a:r>
              <a:rPr kumimoji="0" lang="en-US" sz="2400" kern="0" dirty="0">
                <a:solidFill>
                  <a:srgbClr val="890000"/>
                </a:solidFill>
                <a:latin typeface="Calibri"/>
                <a:cs typeface="Calibri"/>
              </a:rPr>
              <a:t>au</a:t>
            </a:r>
            <a:r>
              <a:rPr kumimoji="0" lang="en-US" sz="2400" kern="0" spc="-15" dirty="0">
                <a:solidFill>
                  <a:srgbClr val="890000"/>
                </a:solidFill>
                <a:latin typeface="Calibri"/>
                <a:cs typeface="Calibri"/>
              </a:rPr>
              <a:t>t</a:t>
            </a:r>
            <a:r>
              <a:rPr kumimoji="0" lang="en-US" sz="2400" kern="0" dirty="0">
                <a:solidFill>
                  <a:srgbClr val="890000"/>
                </a:solidFill>
                <a:latin typeface="Calibri"/>
                <a:cs typeface="Calibri"/>
              </a:rPr>
              <a:t>o</a:t>
            </a:r>
            <a:r>
              <a:rPr kumimoji="0" lang="en-US" sz="2400" kern="0" spc="5" dirty="0">
                <a:solidFill>
                  <a:srgbClr val="890000"/>
                </a:solidFill>
                <a:latin typeface="Calibri"/>
                <a:cs typeface="Calibri"/>
              </a:rPr>
              <a:t>n</a:t>
            </a:r>
            <a:r>
              <a:rPr kumimoji="0" lang="en-US" sz="2400" kern="0" spc="-10" dirty="0">
                <a:solidFill>
                  <a:srgbClr val="890000"/>
                </a:solidFill>
                <a:latin typeface="Calibri"/>
                <a:cs typeface="Calibri"/>
              </a:rPr>
              <a:t>o</a:t>
            </a:r>
            <a:r>
              <a:rPr kumimoji="0" lang="en-US" sz="2400" kern="0" spc="-5" dirty="0">
                <a:solidFill>
                  <a:srgbClr val="890000"/>
                </a:solidFill>
                <a:latin typeface="Calibri"/>
                <a:cs typeface="Calibri"/>
              </a:rPr>
              <a:t>m</a:t>
            </a:r>
            <a:r>
              <a:rPr kumimoji="0" lang="en-US" sz="2400" kern="0" spc="-10" dirty="0">
                <a:solidFill>
                  <a:srgbClr val="890000"/>
                </a:solidFill>
                <a:latin typeface="Calibri"/>
                <a:cs typeface="Calibri"/>
              </a:rPr>
              <a:t>o</a:t>
            </a:r>
            <a:r>
              <a:rPr kumimoji="0" lang="en-US" sz="2400" kern="0" dirty="0">
                <a:solidFill>
                  <a:srgbClr val="890000"/>
                </a:solidFill>
                <a:latin typeface="Calibri"/>
                <a:cs typeface="Calibri"/>
              </a:rPr>
              <a:t>us</a:t>
            </a:r>
            <a:r>
              <a:rPr kumimoji="0" lang="en-US" sz="2400" kern="0" spc="-45" dirty="0">
                <a:solidFill>
                  <a:srgbClr val="890000"/>
                </a:solidFill>
                <a:latin typeface="Calibri"/>
                <a:cs typeface="Calibri"/>
              </a:rPr>
              <a:t> </a:t>
            </a:r>
            <a:r>
              <a:rPr kumimoji="0" lang="en-US" sz="2400" kern="0" dirty="0">
                <a:solidFill>
                  <a:srgbClr val="890000"/>
                </a:solidFill>
                <a:latin typeface="Calibri"/>
                <a:cs typeface="Calibri"/>
              </a:rPr>
              <a:t>se</a:t>
            </a:r>
            <a:r>
              <a:rPr kumimoji="0" lang="en-US" sz="2400" kern="0" spc="5" dirty="0">
                <a:solidFill>
                  <a:srgbClr val="890000"/>
                </a:solidFill>
                <a:latin typeface="Calibri"/>
                <a:cs typeface="Calibri"/>
              </a:rPr>
              <a:t>r</a:t>
            </a:r>
            <a:r>
              <a:rPr kumimoji="0" lang="en-US" sz="2400" kern="0" spc="-5" dirty="0">
                <a:solidFill>
                  <a:srgbClr val="890000"/>
                </a:solidFill>
                <a:latin typeface="Calibri"/>
                <a:cs typeface="Calibri"/>
              </a:rPr>
              <a:t>vic</a:t>
            </a:r>
            <a:r>
              <a:rPr kumimoji="0" lang="en-US" sz="2400" kern="0" spc="5" dirty="0">
                <a:solidFill>
                  <a:srgbClr val="890000"/>
                </a:solidFill>
                <a:latin typeface="Calibri"/>
                <a:cs typeface="Calibri"/>
              </a:rPr>
              <a:t>e</a:t>
            </a:r>
            <a:r>
              <a:rPr kumimoji="0" lang="en-US" sz="2400" kern="0" spc="-15" dirty="0">
                <a:solidFill>
                  <a:srgbClr val="890000"/>
                </a:solidFill>
                <a:latin typeface="Calibri"/>
                <a:cs typeface="Calibri"/>
              </a:rPr>
              <a:t>s</a:t>
            </a:r>
            <a:r>
              <a:rPr kumimoji="0" lang="en-US" sz="2400" kern="0" dirty="0">
                <a:solidFill>
                  <a:srgbClr val="890000"/>
                </a:solidFill>
                <a:latin typeface="Calibri"/>
                <a:cs typeface="Calibri"/>
              </a:rPr>
              <a:t>,</a:t>
            </a:r>
            <a:r>
              <a:rPr kumimoji="0" lang="en-US" sz="2400" kern="0" spc="-35" dirty="0">
                <a:solidFill>
                  <a:srgbClr val="890000"/>
                </a:solidFill>
                <a:latin typeface="Calibri"/>
                <a:cs typeface="Calibri"/>
              </a:rPr>
              <a:t> </a:t>
            </a:r>
            <a:r>
              <a:rPr kumimoji="0" lang="en-US" sz="2400" kern="0" dirty="0">
                <a:solidFill>
                  <a:srgbClr val="890000"/>
                </a:solidFill>
                <a:latin typeface="Calibri"/>
                <a:cs typeface="Calibri"/>
              </a:rPr>
              <a:t>new</a:t>
            </a:r>
            <a:r>
              <a:rPr kumimoji="0" lang="en-US" sz="2400" kern="0" spc="-15" dirty="0">
                <a:solidFill>
                  <a:srgbClr val="890000"/>
                </a:solidFill>
                <a:latin typeface="Calibri"/>
                <a:cs typeface="Calibri"/>
              </a:rPr>
              <a:t> </a:t>
            </a:r>
            <a:r>
              <a:rPr kumimoji="0" lang="en-US" sz="2400" kern="0" dirty="0">
                <a:solidFill>
                  <a:srgbClr val="890000"/>
                </a:solidFill>
                <a:latin typeface="Calibri"/>
                <a:cs typeface="Calibri"/>
              </a:rPr>
              <a:t>appli</a:t>
            </a:r>
            <a:r>
              <a:rPr kumimoji="0" lang="en-US" sz="2400" kern="0" spc="-10" dirty="0">
                <a:solidFill>
                  <a:srgbClr val="890000"/>
                </a:solidFill>
                <a:latin typeface="Calibri"/>
                <a:cs typeface="Calibri"/>
              </a:rPr>
              <a:t>c</a:t>
            </a:r>
            <a:r>
              <a:rPr kumimoji="0" lang="en-US" sz="2400" kern="0" spc="-30" dirty="0">
                <a:solidFill>
                  <a:srgbClr val="890000"/>
                </a:solidFill>
                <a:latin typeface="Calibri"/>
                <a:cs typeface="Calibri"/>
              </a:rPr>
              <a:t>a</a:t>
            </a:r>
            <a:r>
              <a:rPr kumimoji="0" lang="en-US" sz="2400" kern="0" dirty="0">
                <a:solidFill>
                  <a:srgbClr val="890000"/>
                </a:solidFill>
                <a:latin typeface="Calibri"/>
                <a:cs typeface="Calibri"/>
              </a:rPr>
              <a:t>ti</a:t>
            </a:r>
            <a:r>
              <a:rPr kumimoji="0" lang="en-US" sz="2400" kern="0" spc="-10" dirty="0">
                <a:solidFill>
                  <a:srgbClr val="890000"/>
                </a:solidFill>
                <a:latin typeface="Calibri"/>
                <a:cs typeface="Calibri"/>
              </a:rPr>
              <a:t>on</a:t>
            </a:r>
            <a:r>
              <a:rPr kumimoji="0" lang="en-US" sz="2400" kern="0" dirty="0">
                <a:solidFill>
                  <a:srgbClr val="890000"/>
                </a:solidFill>
                <a:latin typeface="Calibri"/>
                <a:cs typeface="Calibri"/>
              </a:rPr>
              <a:t>s</a:t>
            </a:r>
            <a:r>
              <a:rPr kumimoji="0" lang="en-US" sz="2400" kern="0" spc="-35" dirty="0">
                <a:solidFill>
                  <a:srgbClr val="890000"/>
                </a:solidFill>
                <a:latin typeface="Calibri"/>
                <a:cs typeface="Calibri"/>
              </a:rPr>
              <a:t> </a:t>
            </a:r>
            <a:r>
              <a:rPr kumimoji="0" lang="en-US" sz="2400" kern="0" dirty="0">
                <a:solidFill>
                  <a:srgbClr val="890000"/>
                </a:solidFill>
                <a:latin typeface="Calibri"/>
                <a:cs typeface="Calibri"/>
              </a:rPr>
              <a:t>de</a:t>
            </a:r>
            <a:r>
              <a:rPr kumimoji="0" lang="en-US" sz="2400" kern="0" spc="-20" dirty="0">
                <a:solidFill>
                  <a:srgbClr val="890000"/>
                </a:solidFill>
                <a:latin typeface="Calibri"/>
                <a:cs typeface="Calibri"/>
              </a:rPr>
              <a:t>v</a:t>
            </a:r>
            <a:r>
              <a:rPr kumimoji="0" lang="en-US" sz="2400" kern="0" spc="-5" dirty="0">
                <a:solidFill>
                  <a:srgbClr val="890000"/>
                </a:solidFill>
                <a:latin typeface="Calibri"/>
                <a:cs typeface="Calibri"/>
              </a:rPr>
              <a:t>el</a:t>
            </a:r>
            <a:r>
              <a:rPr kumimoji="0" lang="en-US" sz="2400" kern="0" spc="-10" dirty="0">
                <a:solidFill>
                  <a:srgbClr val="890000"/>
                </a:solidFill>
                <a:latin typeface="Calibri"/>
                <a:cs typeface="Calibri"/>
              </a:rPr>
              <a:t>o</a:t>
            </a:r>
            <a:r>
              <a:rPr kumimoji="0" lang="en-US" sz="2400" kern="0" dirty="0">
                <a:solidFill>
                  <a:srgbClr val="890000"/>
                </a:solidFill>
                <a:latin typeface="Calibri"/>
                <a:cs typeface="Calibri"/>
              </a:rPr>
              <a:t>pme</a:t>
            </a:r>
            <a:r>
              <a:rPr kumimoji="0" lang="en-US" sz="2400" kern="0" spc="-40" dirty="0">
                <a:solidFill>
                  <a:srgbClr val="890000"/>
                </a:solidFill>
                <a:latin typeface="Calibri"/>
                <a:cs typeface="Calibri"/>
              </a:rPr>
              <a:t>n</a:t>
            </a:r>
            <a:r>
              <a:rPr kumimoji="0" lang="en-US" sz="2400" kern="0" dirty="0">
                <a:solidFill>
                  <a:srgbClr val="890000"/>
                </a:solidFill>
                <a:latin typeface="Calibri"/>
                <a:cs typeface="Calibri"/>
              </a:rPr>
              <a:t>t</a:t>
            </a:r>
            <a:r>
              <a:rPr kumimoji="0" lang="en-US" sz="2400" kern="0" spc="-25" dirty="0">
                <a:solidFill>
                  <a:srgbClr val="890000"/>
                </a:solidFill>
                <a:latin typeface="Calibri"/>
                <a:cs typeface="Calibri"/>
              </a:rPr>
              <a:t> </a:t>
            </a:r>
            <a:r>
              <a:rPr kumimoji="0" lang="en-US" sz="2400" kern="0" dirty="0">
                <a:solidFill>
                  <a:srgbClr val="890000"/>
                </a:solidFill>
                <a:latin typeface="Calibri"/>
                <a:cs typeface="Calibri"/>
              </a:rPr>
              <a:t>s</a:t>
            </a:r>
            <a:r>
              <a:rPr kumimoji="0" lang="en-US" sz="2400" kern="0" spc="-10" dirty="0">
                <a:solidFill>
                  <a:srgbClr val="890000"/>
                </a:solidFill>
                <a:latin typeface="Calibri"/>
                <a:cs typeface="Calibri"/>
              </a:rPr>
              <a:t>c</a:t>
            </a:r>
            <a:r>
              <a:rPr kumimoji="0" lang="en-US" sz="2400" kern="0" dirty="0">
                <a:solidFill>
                  <a:srgbClr val="890000"/>
                </a:solidFill>
                <a:latin typeface="Calibri"/>
                <a:cs typeface="Calibri"/>
              </a:rPr>
              <a:t>aling</a:t>
            </a:r>
          </a:p>
        </p:txBody>
      </p:sp>
    </p:spTree>
    <p:extLst>
      <p:ext uri="{BB962C8B-B14F-4D97-AF65-F5344CB8AC3E}">
        <p14:creationId xmlns:p14="http://schemas.microsoft.com/office/powerpoint/2010/main" val="1881600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106B0C-161A-41DC-A9F4-F54DEC4B8F62}"/>
              </a:ext>
            </a:extLst>
          </p:cNvPr>
          <p:cNvSpPr>
            <a:spLocks noGrp="1"/>
          </p:cNvSpPr>
          <p:nvPr>
            <p:ph type="title"/>
          </p:nvPr>
        </p:nvSpPr>
        <p:spPr>
          <a:xfrm>
            <a:off x="685800" y="685800"/>
            <a:ext cx="7772400" cy="798984"/>
          </a:xfrm>
        </p:spPr>
        <p:txBody>
          <a:bodyPr/>
          <a:lstStyle/>
          <a:p>
            <a:pPr marL="12700">
              <a:lnSpc>
                <a:spcPct val="100000"/>
              </a:lnSpc>
            </a:pPr>
            <a:r>
              <a:rPr lang="en-US" altLang="ja-JP" sz="2800" b="1" spc="-15" dirty="0"/>
              <a:t>S</a:t>
            </a:r>
            <a:r>
              <a:rPr lang="en-US" altLang="ja-JP" sz="2800" b="1" spc="-40" dirty="0"/>
              <a:t>t</a:t>
            </a:r>
            <a:r>
              <a:rPr lang="en-US" altLang="ja-JP" sz="2800" b="1" spc="-15" dirty="0"/>
              <a:t>and</a:t>
            </a:r>
            <a:r>
              <a:rPr lang="en-US" altLang="ja-JP" sz="2800" b="1" spc="-25" dirty="0"/>
              <a:t>a</a:t>
            </a:r>
            <a:r>
              <a:rPr lang="en-US" altLang="ja-JP" sz="2800" b="1" spc="-35" dirty="0"/>
              <a:t>r</a:t>
            </a:r>
            <a:r>
              <a:rPr lang="en-US" altLang="ja-JP" sz="2800" b="1" spc="-15" dirty="0"/>
              <a:t>d</a:t>
            </a:r>
            <a:r>
              <a:rPr lang="en-US" altLang="ja-JP" sz="2800" b="1" spc="25" dirty="0"/>
              <a:t> </a:t>
            </a:r>
            <a:r>
              <a:rPr lang="en-US" altLang="ja-JP" sz="2800" b="1" spc="-10" dirty="0"/>
              <a:t>I</a:t>
            </a:r>
            <a:r>
              <a:rPr lang="en-US" altLang="ja-JP" sz="2800" b="1" spc="-25" dirty="0"/>
              <a:t>o</a:t>
            </a:r>
            <a:r>
              <a:rPr lang="en-US" altLang="ja-JP" sz="2800" b="1" spc="-15" dirty="0"/>
              <a:t>T</a:t>
            </a:r>
            <a:r>
              <a:rPr lang="en-US" altLang="ja-JP" sz="2800" b="1" spc="20" dirty="0"/>
              <a:t> </a:t>
            </a:r>
            <a:r>
              <a:rPr lang="en-US" altLang="ja-JP" sz="2800" b="1" spc="-15" dirty="0"/>
              <a:t>so</a:t>
            </a:r>
            <a:r>
              <a:rPr lang="en-US" altLang="ja-JP" sz="2800" b="1" spc="-20" dirty="0"/>
              <a:t>l</a:t>
            </a:r>
            <a:r>
              <a:rPr lang="en-US" altLang="ja-JP" sz="2800" b="1" spc="-15" dirty="0"/>
              <a:t>uti</a:t>
            </a:r>
            <a:r>
              <a:rPr lang="en-US" altLang="ja-JP" sz="2800" b="1" spc="-30" dirty="0"/>
              <a:t>o</a:t>
            </a:r>
            <a:r>
              <a:rPr lang="en-US" altLang="ja-JP" sz="2800" b="1" spc="-15" dirty="0"/>
              <a:t>ns</a:t>
            </a:r>
            <a:r>
              <a:rPr lang="en-US" altLang="ja-JP" sz="2800" b="1" dirty="0"/>
              <a:t> </a:t>
            </a:r>
            <a:r>
              <a:rPr lang="en-US" altLang="ja-JP" sz="2800" b="1" spc="-15" dirty="0">
                <a:latin typeface="Calibri"/>
                <a:cs typeface="Calibri"/>
              </a:rPr>
              <a:t>–</a:t>
            </a:r>
            <a:r>
              <a:rPr lang="en-US" altLang="ja-JP" sz="2800" b="1" spc="10" dirty="0">
                <a:latin typeface="Calibri"/>
                <a:cs typeface="Calibri"/>
              </a:rPr>
              <a:t> </a:t>
            </a:r>
            <a:r>
              <a:rPr lang="en-US" altLang="ja-JP" sz="2800" b="1" spc="-60" dirty="0"/>
              <a:t>A</a:t>
            </a:r>
            <a:r>
              <a:rPr lang="en-US" altLang="ja-JP" sz="2800" b="1" spc="-20" dirty="0"/>
              <a:t>CTI</a:t>
            </a:r>
            <a:r>
              <a:rPr lang="en-US" altLang="ja-JP" sz="2800" b="1" spc="-165" dirty="0"/>
              <a:t>V</a:t>
            </a:r>
            <a:r>
              <a:rPr lang="en-US" altLang="ja-JP" sz="2800" b="1" spc="-60" dirty="0"/>
              <a:t>A</a:t>
            </a:r>
            <a:r>
              <a:rPr lang="en-US" altLang="ja-JP" sz="2800" b="1" spc="-20" dirty="0"/>
              <a:t>GE,</a:t>
            </a:r>
            <a:br>
              <a:rPr lang="en-US" altLang="ja-JP" sz="2800" b="1" spc="-20" dirty="0"/>
            </a:br>
            <a:r>
              <a:rPr lang="en-US" altLang="ja-JP" sz="2800" b="1" spc="-15" dirty="0"/>
              <a:t>Io</a:t>
            </a:r>
            <a:r>
              <a:rPr lang="en-US" altLang="ja-JP" sz="2800" b="1" spc="-200" dirty="0"/>
              <a:t>T</a:t>
            </a:r>
            <a:r>
              <a:rPr lang="en-US" altLang="ja-JP" sz="2800" b="1" spc="-20" dirty="0"/>
              <a:t>/</a:t>
            </a:r>
            <a:r>
              <a:rPr lang="en-US" altLang="ja-JP" sz="2800" b="1" spc="-15" dirty="0"/>
              <a:t>IoE</a:t>
            </a:r>
            <a:r>
              <a:rPr lang="en-US" altLang="ja-JP" sz="2800" b="1" spc="20" dirty="0"/>
              <a:t> </a:t>
            </a:r>
            <a:r>
              <a:rPr lang="en-US" altLang="ja-JP" sz="2800" b="1" spc="-15" dirty="0"/>
              <a:t>and</a:t>
            </a:r>
            <a:r>
              <a:rPr lang="en-US" altLang="ja-JP" sz="2800" b="1" dirty="0"/>
              <a:t> </a:t>
            </a:r>
            <a:r>
              <a:rPr lang="en-US" altLang="ja-JP" sz="2800" b="1" spc="-15" dirty="0" err="1"/>
              <a:t>Smart</a:t>
            </a:r>
            <a:r>
              <a:rPr lang="en-US" altLang="ja-JP" sz="2800" b="1" spc="-35" dirty="0" err="1"/>
              <a:t>B</a:t>
            </a:r>
            <a:r>
              <a:rPr lang="en-US" altLang="ja-JP" sz="2800" b="1" spc="-20" dirty="0" err="1"/>
              <a:t>AN</a:t>
            </a:r>
            <a:endParaRPr kumimoji="1" lang="ja-JP" altLang="en-US" sz="2800" b="1" dirty="0"/>
          </a:p>
        </p:txBody>
      </p:sp>
      <p:sp>
        <p:nvSpPr>
          <p:cNvPr id="4" name="スライド番号プレースホルダー 3">
            <a:extLst>
              <a:ext uri="{FF2B5EF4-FFF2-40B4-BE49-F238E27FC236}">
                <a16:creationId xmlns:a16="http://schemas.microsoft.com/office/drawing/2014/main" id="{D1BDED71-2DBB-49F1-8AA7-45EE6F075956}"/>
              </a:ext>
            </a:extLst>
          </p:cNvPr>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9</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A3E96FD1-220E-4A21-B9B9-544179C1B54F}"/>
              </a:ext>
            </a:extLst>
          </p:cNvPr>
          <p:cNvSpPr>
            <a:spLocks noGrp="1"/>
          </p:cNvSpPr>
          <p:nvPr>
            <p:ph type="ftr" sz="quarter" idx="3"/>
          </p:nvPr>
        </p:nvSpPr>
        <p:spPr/>
        <p:txBody>
          <a:bodyPr/>
          <a:lstStyle/>
          <a:p>
            <a:pPr fontAlgn="base">
              <a:spcBef>
                <a:spcPct val="0"/>
              </a:spcBef>
              <a:spcAft>
                <a:spcPct val="0"/>
              </a:spcAft>
            </a:pPr>
            <a:r>
              <a:rPr kumimoji="0" lang="en-US" sz="1200">
                <a:solidFill>
                  <a:srgbClr val="000000"/>
                </a:solidFill>
                <a:latin typeface="Times New Roman" pitchFamily="18" charset="0"/>
              </a:rPr>
              <a:t>Hirokazu Tanaka(Hiroshima City University) John Farseroutu(CSEM)</a:t>
            </a:r>
            <a:endParaRPr kumimoji="0" lang="en-US" sz="1200" dirty="0">
              <a:solidFill>
                <a:srgbClr val="000000"/>
              </a:solidFill>
              <a:latin typeface="Times New Roman" pitchFamily="18" charset="0"/>
            </a:endParaRPr>
          </a:p>
        </p:txBody>
      </p:sp>
      <p:sp>
        <p:nvSpPr>
          <p:cNvPr id="6" name="日付プレースホルダー 5">
            <a:extLst>
              <a:ext uri="{FF2B5EF4-FFF2-40B4-BE49-F238E27FC236}">
                <a16:creationId xmlns:a16="http://schemas.microsoft.com/office/drawing/2014/main" id="{C52F3DF3-C92A-41DB-9F74-05BF5DE0F7AB}"/>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grpSp>
        <p:nvGrpSpPr>
          <p:cNvPr id="8" name="グループ化 7">
            <a:extLst>
              <a:ext uri="{FF2B5EF4-FFF2-40B4-BE49-F238E27FC236}">
                <a16:creationId xmlns:a16="http://schemas.microsoft.com/office/drawing/2014/main" id="{C969F811-3C5F-4748-905E-1B9335A3F6B9}"/>
              </a:ext>
            </a:extLst>
          </p:cNvPr>
          <p:cNvGrpSpPr/>
          <p:nvPr/>
        </p:nvGrpSpPr>
        <p:grpSpPr>
          <a:xfrm>
            <a:off x="930485" y="1556792"/>
            <a:ext cx="7493761" cy="4375784"/>
            <a:chOff x="973836" y="1570482"/>
            <a:chExt cx="7493761" cy="4375784"/>
          </a:xfrm>
        </p:grpSpPr>
        <p:sp>
          <p:nvSpPr>
            <p:cNvPr id="9" name="object 3">
              <a:extLst>
                <a:ext uri="{FF2B5EF4-FFF2-40B4-BE49-F238E27FC236}">
                  <a16:creationId xmlns:a16="http://schemas.microsoft.com/office/drawing/2014/main" id="{6DF1D74A-2DEE-43D0-8563-353355FF026A}"/>
                </a:ext>
              </a:extLst>
            </p:cNvPr>
            <p:cNvSpPr/>
            <p:nvPr/>
          </p:nvSpPr>
          <p:spPr>
            <a:xfrm>
              <a:off x="3617214" y="3947921"/>
              <a:ext cx="1998345" cy="1998345"/>
            </a:xfrm>
            <a:custGeom>
              <a:avLst/>
              <a:gdLst/>
              <a:ahLst/>
              <a:cxnLst/>
              <a:rect l="l" t="t" r="r" b="b"/>
              <a:pathLst>
                <a:path w="1998345" h="1998345">
                  <a:moveTo>
                    <a:pt x="998982" y="0"/>
                  </a:moveTo>
                  <a:lnTo>
                    <a:pt x="917054" y="3311"/>
                  </a:lnTo>
                  <a:lnTo>
                    <a:pt x="836950" y="13075"/>
                  </a:lnTo>
                  <a:lnTo>
                    <a:pt x="758926" y="29035"/>
                  </a:lnTo>
                  <a:lnTo>
                    <a:pt x="683239" y="50932"/>
                  </a:lnTo>
                  <a:lnTo>
                    <a:pt x="610147" y="78509"/>
                  </a:lnTo>
                  <a:lnTo>
                    <a:pt x="539907" y="111511"/>
                  </a:lnTo>
                  <a:lnTo>
                    <a:pt x="472776" y="149678"/>
                  </a:lnTo>
                  <a:lnTo>
                    <a:pt x="409011" y="192755"/>
                  </a:lnTo>
                  <a:lnTo>
                    <a:pt x="348869" y="240484"/>
                  </a:lnTo>
                  <a:lnTo>
                    <a:pt x="292608" y="292608"/>
                  </a:lnTo>
                  <a:lnTo>
                    <a:pt x="240484" y="348869"/>
                  </a:lnTo>
                  <a:lnTo>
                    <a:pt x="192755" y="409011"/>
                  </a:lnTo>
                  <a:lnTo>
                    <a:pt x="149678" y="472776"/>
                  </a:lnTo>
                  <a:lnTo>
                    <a:pt x="111511" y="539907"/>
                  </a:lnTo>
                  <a:lnTo>
                    <a:pt x="78509" y="610147"/>
                  </a:lnTo>
                  <a:lnTo>
                    <a:pt x="50932" y="683239"/>
                  </a:lnTo>
                  <a:lnTo>
                    <a:pt x="29035" y="758926"/>
                  </a:lnTo>
                  <a:lnTo>
                    <a:pt x="13075" y="836950"/>
                  </a:lnTo>
                  <a:lnTo>
                    <a:pt x="3311" y="917054"/>
                  </a:lnTo>
                  <a:lnTo>
                    <a:pt x="0" y="998982"/>
                  </a:lnTo>
                  <a:lnTo>
                    <a:pt x="3311" y="1080909"/>
                  </a:lnTo>
                  <a:lnTo>
                    <a:pt x="13075" y="1161013"/>
                  </a:lnTo>
                  <a:lnTo>
                    <a:pt x="29035" y="1239037"/>
                  </a:lnTo>
                  <a:lnTo>
                    <a:pt x="50932" y="1314724"/>
                  </a:lnTo>
                  <a:lnTo>
                    <a:pt x="78509" y="1387816"/>
                  </a:lnTo>
                  <a:lnTo>
                    <a:pt x="111511" y="1458056"/>
                  </a:lnTo>
                  <a:lnTo>
                    <a:pt x="149678" y="1525187"/>
                  </a:lnTo>
                  <a:lnTo>
                    <a:pt x="192755" y="1588952"/>
                  </a:lnTo>
                  <a:lnTo>
                    <a:pt x="240484" y="1649094"/>
                  </a:lnTo>
                  <a:lnTo>
                    <a:pt x="292608" y="1705355"/>
                  </a:lnTo>
                  <a:lnTo>
                    <a:pt x="348869" y="1757479"/>
                  </a:lnTo>
                  <a:lnTo>
                    <a:pt x="409011" y="1805208"/>
                  </a:lnTo>
                  <a:lnTo>
                    <a:pt x="472776" y="1848285"/>
                  </a:lnTo>
                  <a:lnTo>
                    <a:pt x="539907" y="1886452"/>
                  </a:lnTo>
                  <a:lnTo>
                    <a:pt x="610147" y="1919454"/>
                  </a:lnTo>
                  <a:lnTo>
                    <a:pt x="683239" y="1947031"/>
                  </a:lnTo>
                  <a:lnTo>
                    <a:pt x="758926" y="1968928"/>
                  </a:lnTo>
                  <a:lnTo>
                    <a:pt x="836950" y="1984888"/>
                  </a:lnTo>
                  <a:lnTo>
                    <a:pt x="917054" y="1994652"/>
                  </a:lnTo>
                  <a:lnTo>
                    <a:pt x="998982" y="1997964"/>
                  </a:lnTo>
                  <a:lnTo>
                    <a:pt x="1080909" y="1994652"/>
                  </a:lnTo>
                  <a:lnTo>
                    <a:pt x="1161013" y="1984888"/>
                  </a:lnTo>
                  <a:lnTo>
                    <a:pt x="1239037" y="1968928"/>
                  </a:lnTo>
                  <a:lnTo>
                    <a:pt x="1314724" y="1947031"/>
                  </a:lnTo>
                  <a:lnTo>
                    <a:pt x="1387816" y="1919454"/>
                  </a:lnTo>
                  <a:lnTo>
                    <a:pt x="1458056" y="1886452"/>
                  </a:lnTo>
                  <a:lnTo>
                    <a:pt x="1525187" y="1848285"/>
                  </a:lnTo>
                  <a:lnTo>
                    <a:pt x="1588952" y="1805208"/>
                  </a:lnTo>
                  <a:lnTo>
                    <a:pt x="1649094" y="1757479"/>
                  </a:lnTo>
                  <a:lnTo>
                    <a:pt x="1705355" y="1705356"/>
                  </a:lnTo>
                  <a:lnTo>
                    <a:pt x="1757479" y="1649094"/>
                  </a:lnTo>
                  <a:lnTo>
                    <a:pt x="1805208" y="1588952"/>
                  </a:lnTo>
                  <a:lnTo>
                    <a:pt x="1848285" y="1525187"/>
                  </a:lnTo>
                  <a:lnTo>
                    <a:pt x="1886452" y="1458056"/>
                  </a:lnTo>
                  <a:lnTo>
                    <a:pt x="1919454" y="1387816"/>
                  </a:lnTo>
                  <a:lnTo>
                    <a:pt x="1947031" y="1314724"/>
                  </a:lnTo>
                  <a:lnTo>
                    <a:pt x="1968928" y="1239037"/>
                  </a:lnTo>
                  <a:lnTo>
                    <a:pt x="1984888" y="1161013"/>
                  </a:lnTo>
                  <a:lnTo>
                    <a:pt x="1994652" y="1080909"/>
                  </a:lnTo>
                  <a:lnTo>
                    <a:pt x="1997964" y="998982"/>
                  </a:lnTo>
                  <a:lnTo>
                    <a:pt x="1994652" y="917054"/>
                  </a:lnTo>
                  <a:lnTo>
                    <a:pt x="1984888" y="836950"/>
                  </a:lnTo>
                  <a:lnTo>
                    <a:pt x="1968928" y="758926"/>
                  </a:lnTo>
                  <a:lnTo>
                    <a:pt x="1947031" y="683239"/>
                  </a:lnTo>
                  <a:lnTo>
                    <a:pt x="1919454" y="610147"/>
                  </a:lnTo>
                  <a:lnTo>
                    <a:pt x="1886452" y="539907"/>
                  </a:lnTo>
                  <a:lnTo>
                    <a:pt x="1848285" y="472776"/>
                  </a:lnTo>
                  <a:lnTo>
                    <a:pt x="1805208" y="409011"/>
                  </a:lnTo>
                  <a:lnTo>
                    <a:pt x="1757479" y="348869"/>
                  </a:lnTo>
                  <a:lnTo>
                    <a:pt x="1705355" y="292607"/>
                  </a:lnTo>
                  <a:lnTo>
                    <a:pt x="1649094" y="240484"/>
                  </a:lnTo>
                  <a:lnTo>
                    <a:pt x="1588952" y="192755"/>
                  </a:lnTo>
                  <a:lnTo>
                    <a:pt x="1525187" y="149678"/>
                  </a:lnTo>
                  <a:lnTo>
                    <a:pt x="1458056" y="111511"/>
                  </a:lnTo>
                  <a:lnTo>
                    <a:pt x="1387816" y="78509"/>
                  </a:lnTo>
                  <a:lnTo>
                    <a:pt x="1314724" y="50932"/>
                  </a:lnTo>
                  <a:lnTo>
                    <a:pt x="1239037" y="29035"/>
                  </a:lnTo>
                  <a:lnTo>
                    <a:pt x="1161013" y="13075"/>
                  </a:lnTo>
                  <a:lnTo>
                    <a:pt x="1080909" y="3311"/>
                  </a:lnTo>
                  <a:lnTo>
                    <a:pt x="998982" y="0"/>
                  </a:lnTo>
                  <a:close/>
                </a:path>
              </a:pathLst>
            </a:custGeom>
            <a:solidFill>
              <a:srgbClr val="00AF50"/>
            </a:solidFill>
          </p:spPr>
          <p:txBody>
            <a:bodyPr wrap="square" lIns="0" tIns="0" rIns="0" bIns="0" rtlCol="0"/>
            <a:lstStyle/>
            <a:p>
              <a:endParaRPr/>
            </a:p>
          </p:txBody>
        </p:sp>
        <p:sp>
          <p:nvSpPr>
            <p:cNvPr id="10" name="object 4">
              <a:extLst>
                <a:ext uri="{FF2B5EF4-FFF2-40B4-BE49-F238E27FC236}">
                  <a16:creationId xmlns:a16="http://schemas.microsoft.com/office/drawing/2014/main" id="{9DDA3E35-17CA-4100-87EB-CEE614893361}"/>
                </a:ext>
              </a:extLst>
            </p:cNvPr>
            <p:cNvSpPr/>
            <p:nvPr/>
          </p:nvSpPr>
          <p:spPr>
            <a:xfrm>
              <a:off x="3617214" y="3947921"/>
              <a:ext cx="1998345" cy="1998345"/>
            </a:xfrm>
            <a:custGeom>
              <a:avLst/>
              <a:gdLst/>
              <a:ahLst/>
              <a:cxnLst/>
              <a:rect l="l" t="t" r="r" b="b"/>
              <a:pathLst>
                <a:path w="1998345" h="1998345">
                  <a:moveTo>
                    <a:pt x="0" y="998982"/>
                  </a:moveTo>
                  <a:lnTo>
                    <a:pt x="3311" y="917054"/>
                  </a:lnTo>
                  <a:lnTo>
                    <a:pt x="13075" y="836950"/>
                  </a:lnTo>
                  <a:lnTo>
                    <a:pt x="29035" y="758926"/>
                  </a:lnTo>
                  <a:lnTo>
                    <a:pt x="50932" y="683239"/>
                  </a:lnTo>
                  <a:lnTo>
                    <a:pt x="78509" y="610147"/>
                  </a:lnTo>
                  <a:lnTo>
                    <a:pt x="111511" y="539907"/>
                  </a:lnTo>
                  <a:lnTo>
                    <a:pt x="149678" y="472776"/>
                  </a:lnTo>
                  <a:lnTo>
                    <a:pt x="192755" y="409011"/>
                  </a:lnTo>
                  <a:lnTo>
                    <a:pt x="240484" y="348869"/>
                  </a:lnTo>
                  <a:lnTo>
                    <a:pt x="292608" y="292608"/>
                  </a:lnTo>
                  <a:lnTo>
                    <a:pt x="348869" y="240484"/>
                  </a:lnTo>
                  <a:lnTo>
                    <a:pt x="409011" y="192755"/>
                  </a:lnTo>
                  <a:lnTo>
                    <a:pt x="472776" y="149678"/>
                  </a:lnTo>
                  <a:lnTo>
                    <a:pt x="539907" y="111511"/>
                  </a:lnTo>
                  <a:lnTo>
                    <a:pt x="610147" y="78509"/>
                  </a:lnTo>
                  <a:lnTo>
                    <a:pt x="683239" y="50932"/>
                  </a:lnTo>
                  <a:lnTo>
                    <a:pt x="758926" y="29035"/>
                  </a:lnTo>
                  <a:lnTo>
                    <a:pt x="836950" y="13075"/>
                  </a:lnTo>
                  <a:lnTo>
                    <a:pt x="917054" y="3311"/>
                  </a:lnTo>
                  <a:lnTo>
                    <a:pt x="998982" y="0"/>
                  </a:lnTo>
                  <a:lnTo>
                    <a:pt x="1080909" y="3311"/>
                  </a:lnTo>
                  <a:lnTo>
                    <a:pt x="1161013" y="13075"/>
                  </a:lnTo>
                  <a:lnTo>
                    <a:pt x="1239037" y="29035"/>
                  </a:lnTo>
                  <a:lnTo>
                    <a:pt x="1314724" y="50932"/>
                  </a:lnTo>
                  <a:lnTo>
                    <a:pt x="1387816" y="78509"/>
                  </a:lnTo>
                  <a:lnTo>
                    <a:pt x="1458056" y="111511"/>
                  </a:lnTo>
                  <a:lnTo>
                    <a:pt x="1525187" y="149678"/>
                  </a:lnTo>
                  <a:lnTo>
                    <a:pt x="1588952" y="192755"/>
                  </a:lnTo>
                  <a:lnTo>
                    <a:pt x="1649094" y="240484"/>
                  </a:lnTo>
                  <a:lnTo>
                    <a:pt x="1705355" y="292607"/>
                  </a:lnTo>
                  <a:lnTo>
                    <a:pt x="1757479" y="348869"/>
                  </a:lnTo>
                  <a:lnTo>
                    <a:pt x="1805208" y="409011"/>
                  </a:lnTo>
                  <a:lnTo>
                    <a:pt x="1848285" y="472776"/>
                  </a:lnTo>
                  <a:lnTo>
                    <a:pt x="1886452" y="539907"/>
                  </a:lnTo>
                  <a:lnTo>
                    <a:pt x="1919454" y="610147"/>
                  </a:lnTo>
                  <a:lnTo>
                    <a:pt x="1947031" y="683239"/>
                  </a:lnTo>
                  <a:lnTo>
                    <a:pt x="1968928" y="758926"/>
                  </a:lnTo>
                  <a:lnTo>
                    <a:pt x="1984888" y="836950"/>
                  </a:lnTo>
                  <a:lnTo>
                    <a:pt x="1994652" y="917054"/>
                  </a:lnTo>
                  <a:lnTo>
                    <a:pt x="1997964" y="998982"/>
                  </a:lnTo>
                  <a:lnTo>
                    <a:pt x="1994652" y="1080909"/>
                  </a:lnTo>
                  <a:lnTo>
                    <a:pt x="1984888" y="1161013"/>
                  </a:lnTo>
                  <a:lnTo>
                    <a:pt x="1968928" y="1239037"/>
                  </a:lnTo>
                  <a:lnTo>
                    <a:pt x="1947031" y="1314724"/>
                  </a:lnTo>
                  <a:lnTo>
                    <a:pt x="1919454" y="1387816"/>
                  </a:lnTo>
                  <a:lnTo>
                    <a:pt x="1886452" y="1458056"/>
                  </a:lnTo>
                  <a:lnTo>
                    <a:pt x="1848285" y="1525187"/>
                  </a:lnTo>
                  <a:lnTo>
                    <a:pt x="1805208" y="1588952"/>
                  </a:lnTo>
                  <a:lnTo>
                    <a:pt x="1757479" y="1649094"/>
                  </a:lnTo>
                  <a:lnTo>
                    <a:pt x="1705355" y="1705356"/>
                  </a:lnTo>
                  <a:lnTo>
                    <a:pt x="1649094" y="1757479"/>
                  </a:lnTo>
                  <a:lnTo>
                    <a:pt x="1588952" y="1805208"/>
                  </a:lnTo>
                  <a:lnTo>
                    <a:pt x="1525187" y="1848285"/>
                  </a:lnTo>
                  <a:lnTo>
                    <a:pt x="1458056" y="1886452"/>
                  </a:lnTo>
                  <a:lnTo>
                    <a:pt x="1387816" y="1919454"/>
                  </a:lnTo>
                  <a:lnTo>
                    <a:pt x="1314724" y="1947031"/>
                  </a:lnTo>
                  <a:lnTo>
                    <a:pt x="1239037" y="1968928"/>
                  </a:lnTo>
                  <a:lnTo>
                    <a:pt x="1161013" y="1984888"/>
                  </a:lnTo>
                  <a:lnTo>
                    <a:pt x="1080909" y="1994652"/>
                  </a:lnTo>
                  <a:lnTo>
                    <a:pt x="998982" y="1997964"/>
                  </a:lnTo>
                  <a:lnTo>
                    <a:pt x="917054" y="1994652"/>
                  </a:lnTo>
                  <a:lnTo>
                    <a:pt x="836950" y="1984888"/>
                  </a:lnTo>
                  <a:lnTo>
                    <a:pt x="758926" y="1968928"/>
                  </a:lnTo>
                  <a:lnTo>
                    <a:pt x="683239" y="1947031"/>
                  </a:lnTo>
                  <a:lnTo>
                    <a:pt x="610147" y="1919454"/>
                  </a:lnTo>
                  <a:lnTo>
                    <a:pt x="539907" y="1886452"/>
                  </a:lnTo>
                  <a:lnTo>
                    <a:pt x="472776" y="1848285"/>
                  </a:lnTo>
                  <a:lnTo>
                    <a:pt x="409011" y="1805208"/>
                  </a:lnTo>
                  <a:lnTo>
                    <a:pt x="348869" y="1757479"/>
                  </a:lnTo>
                  <a:lnTo>
                    <a:pt x="292608" y="1705355"/>
                  </a:lnTo>
                  <a:lnTo>
                    <a:pt x="240484" y="1649094"/>
                  </a:lnTo>
                  <a:lnTo>
                    <a:pt x="192755" y="1588952"/>
                  </a:lnTo>
                  <a:lnTo>
                    <a:pt x="149678" y="1525187"/>
                  </a:lnTo>
                  <a:lnTo>
                    <a:pt x="111511" y="1458056"/>
                  </a:lnTo>
                  <a:lnTo>
                    <a:pt x="78509" y="1387816"/>
                  </a:lnTo>
                  <a:lnTo>
                    <a:pt x="50932" y="1314724"/>
                  </a:lnTo>
                  <a:lnTo>
                    <a:pt x="29035" y="1239037"/>
                  </a:lnTo>
                  <a:lnTo>
                    <a:pt x="13075" y="1161013"/>
                  </a:lnTo>
                  <a:lnTo>
                    <a:pt x="3311" y="1080909"/>
                  </a:lnTo>
                  <a:lnTo>
                    <a:pt x="0" y="998982"/>
                  </a:lnTo>
                  <a:close/>
                </a:path>
              </a:pathLst>
            </a:custGeom>
            <a:ln w="25908">
              <a:solidFill>
                <a:srgbClr val="00AF50"/>
              </a:solidFill>
            </a:ln>
          </p:spPr>
          <p:txBody>
            <a:bodyPr wrap="square" lIns="0" tIns="0" rIns="0" bIns="0" rtlCol="0"/>
            <a:lstStyle/>
            <a:p>
              <a:endParaRPr/>
            </a:p>
          </p:txBody>
        </p:sp>
        <p:sp>
          <p:nvSpPr>
            <p:cNvPr id="11" name="object 5">
              <a:extLst>
                <a:ext uri="{FF2B5EF4-FFF2-40B4-BE49-F238E27FC236}">
                  <a16:creationId xmlns:a16="http://schemas.microsoft.com/office/drawing/2014/main" id="{44A88396-ABD0-4489-8376-DF1F00C49147}"/>
                </a:ext>
              </a:extLst>
            </p:cNvPr>
            <p:cNvSpPr txBox="1"/>
            <p:nvPr/>
          </p:nvSpPr>
          <p:spPr>
            <a:xfrm>
              <a:off x="3910710" y="4339107"/>
              <a:ext cx="1410970" cy="1229995"/>
            </a:xfrm>
            <a:prstGeom prst="rect">
              <a:avLst/>
            </a:prstGeom>
          </p:spPr>
          <p:txBody>
            <a:bodyPr vert="horz" wrap="square" lIns="0" tIns="0" rIns="0" bIns="0" rtlCol="0">
              <a:spAutoFit/>
            </a:bodyPr>
            <a:lstStyle/>
            <a:p>
              <a:pPr marL="12700" marR="5080" indent="-1270" algn="ctr">
                <a:lnSpc>
                  <a:spcPct val="127099"/>
                </a:lnSpc>
              </a:pPr>
              <a:r>
                <a:rPr sz="1700" spc="-5" dirty="0">
                  <a:solidFill>
                    <a:srgbClr val="FFFFFF"/>
                  </a:solidFill>
                  <a:latin typeface="Calibri"/>
                  <a:cs typeface="Calibri"/>
                </a:rPr>
                <a:t>S</a:t>
              </a:r>
              <a:r>
                <a:rPr sz="1700" spc="-25" dirty="0">
                  <a:solidFill>
                    <a:srgbClr val="FFFFFF"/>
                  </a:solidFill>
                  <a:latin typeface="Calibri"/>
                  <a:cs typeface="Calibri"/>
                </a:rPr>
                <a:t>t</a:t>
              </a:r>
              <a:r>
                <a:rPr sz="1700" dirty="0">
                  <a:solidFill>
                    <a:srgbClr val="FFFFFF"/>
                  </a:solidFill>
                  <a:latin typeface="Calibri"/>
                  <a:cs typeface="Calibri"/>
                </a:rPr>
                <a:t>anda</a:t>
              </a:r>
              <a:r>
                <a:rPr sz="1700" spc="-20" dirty="0">
                  <a:solidFill>
                    <a:srgbClr val="FFFFFF"/>
                  </a:solidFill>
                  <a:latin typeface="Calibri"/>
                  <a:cs typeface="Calibri"/>
                </a:rPr>
                <a:t>r</a:t>
              </a:r>
              <a:r>
                <a:rPr sz="1700" dirty="0">
                  <a:solidFill>
                    <a:srgbClr val="FFFFFF"/>
                  </a:solidFill>
                  <a:latin typeface="Calibri"/>
                  <a:cs typeface="Calibri"/>
                </a:rPr>
                <a:t>d In</a:t>
              </a:r>
              <a:r>
                <a:rPr sz="1700" spc="-25" dirty="0">
                  <a:solidFill>
                    <a:srgbClr val="FFFFFF"/>
                  </a:solidFill>
                  <a:latin typeface="Calibri"/>
                  <a:cs typeface="Calibri"/>
                </a:rPr>
                <a:t>t</a:t>
              </a:r>
              <a:r>
                <a:rPr sz="1700" dirty="0">
                  <a:solidFill>
                    <a:srgbClr val="FFFFFF"/>
                  </a:solidFill>
                  <a:latin typeface="Calibri"/>
                  <a:cs typeface="Calibri"/>
                </a:rPr>
                <a:t>e</a:t>
              </a:r>
              <a:r>
                <a:rPr sz="1700" spc="-15" dirty="0">
                  <a:solidFill>
                    <a:srgbClr val="FFFFFF"/>
                  </a:solidFill>
                  <a:latin typeface="Calibri"/>
                  <a:cs typeface="Calibri"/>
                </a:rPr>
                <a:t>r</a:t>
              </a:r>
              <a:r>
                <a:rPr sz="1700" spc="-5" dirty="0">
                  <a:solidFill>
                    <a:srgbClr val="FFFFFF"/>
                  </a:solidFill>
                  <a:latin typeface="Calibri"/>
                  <a:cs typeface="Calibri"/>
                </a:rPr>
                <a:t>ope</a:t>
              </a:r>
              <a:r>
                <a:rPr sz="1700" spc="-45" dirty="0">
                  <a:solidFill>
                    <a:srgbClr val="FFFFFF"/>
                  </a:solidFill>
                  <a:latin typeface="Calibri"/>
                  <a:cs typeface="Calibri"/>
                </a:rPr>
                <a:t>r</a:t>
              </a:r>
              <a:r>
                <a:rPr sz="1700" dirty="0">
                  <a:solidFill>
                    <a:srgbClr val="FFFFFF"/>
                  </a:solidFill>
                  <a:latin typeface="Calibri"/>
                  <a:cs typeface="Calibri"/>
                </a:rPr>
                <a:t>ab</a:t>
              </a:r>
              <a:r>
                <a:rPr sz="1700" spc="-10" dirty="0">
                  <a:solidFill>
                    <a:srgbClr val="FFFFFF"/>
                  </a:solidFill>
                  <a:latin typeface="Calibri"/>
                  <a:cs typeface="Calibri"/>
                </a:rPr>
                <a:t>l</a:t>
              </a:r>
              <a:r>
                <a:rPr sz="1700" dirty="0">
                  <a:solidFill>
                    <a:srgbClr val="FFFFFF"/>
                  </a:solidFill>
                  <a:latin typeface="Calibri"/>
                  <a:cs typeface="Calibri"/>
                </a:rPr>
                <a:t>e </a:t>
              </a:r>
              <a:r>
                <a:rPr sz="1700" spc="-5" dirty="0">
                  <a:solidFill>
                    <a:srgbClr val="FFFFFF"/>
                  </a:solidFill>
                  <a:latin typeface="Calibri"/>
                  <a:cs typeface="Calibri"/>
                </a:rPr>
                <a:t>Sec</a:t>
              </a:r>
              <a:r>
                <a:rPr sz="1700" spc="10" dirty="0">
                  <a:solidFill>
                    <a:srgbClr val="FFFFFF"/>
                  </a:solidFill>
                  <a:latin typeface="Calibri"/>
                  <a:cs typeface="Calibri"/>
                </a:rPr>
                <a:t>u</a:t>
              </a:r>
              <a:r>
                <a:rPr sz="1700" spc="-20" dirty="0">
                  <a:solidFill>
                    <a:srgbClr val="FFFFFF"/>
                  </a:solidFill>
                  <a:latin typeface="Calibri"/>
                  <a:cs typeface="Calibri"/>
                </a:rPr>
                <a:t>r</a:t>
              </a:r>
              <a:r>
                <a:rPr sz="1700" dirty="0">
                  <a:solidFill>
                    <a:srgbClr val="FFFFFF"/>
                  </a:solidFill>
                  <a:latin typeface="Calibri"/>
                  <a:cs typeface="Calibri"/>
                </a:rPr>
                <a:t>e</a:t>
              </a:r>
              <a:r>
                <a:rPr sz="1700" spc="-25" dirty="0">
                  <a:solidFill>
                    <a:srgbClr val="FFFFFF"/>
                  </a:solidFill>
                  <a:latin typeface="Calibri"/>
                  <a:cs typeface="Calibri"/>
                </a:rPr>
                <a:t> </a:t>
              </a:r>
              <a:r>
                <a:rPr sz="1700" dirty="0">
                  <a:solidFill>
                    <a:srgbClr val="FFFFFF"/>
                  </a:solidFill>
                  <a:latin typeface="Calibri"/>
                  <a:cs typeface="Calibri"/>
                </a:rPr>
                <a:t>/ Pri</a:t>
              </a:r>
              <a:r>
                <a:rPr sz="1700" spc="-25" dirty="0">
                  <a:solidFill>
                    <a:srgbClr val="FFFFFF"/>
                  </a:solidFill>
                  <a:latin typeface="Calibri"/>
                  <a:cs typeface="Calibri"/>
                </a:rPr>
                <a:t>v</a:t>
              </a:r>
              <a:r>
                <a:rPr sz="1700" spc="-15" dirty="0">
                  <a:solidFill>
                    <a:srgbClr val="FFFFFF"/>
                  </a:solidFill>
                  <a:latin typeface="Calibri"/>
                  <a:cs typeface="Calibri"/>
                </a:rPr>
                <a:t>a</a:t>
              </a:r>
              <a:r>
                <a:rPr sz="1700" spc="-20" dirty="0">
                  <a:solidFill>
                    <a:srgbClr val="FFFFFF"/>
                  </a:solidFill>
                  <a:latin typeface="Calibri"/>
                  <a:cs typeface="Calibri"/>
                </a:rPr>
                <a:t>t</a:t>
              </a:r>
              <a:r>
                <a:rPr sz="1700" dirty="0">
                  <a:solidFill>
                    <a:srgbClr val="FFFFFF"/>
                  </a:solidFill>
                  <a:latin typeface="Calibri"/>
                  <a:cs typeface="Calibri"/>
                </a:rPr>
                <a:t>e IoT</a:t>
              </a:r>
              <a:r>
                <a:rPr sz="1700" spc="-20" dirty="0">
                  <a:solidFill>
                    <a:srgbClr val="FFFFFF"/>
                  </a:solidFill>
                  <a:latin typeface="Calibri"/>
                  <a:cs typeface="Calibri"/>
                </a:rPr>
                <a:t> </a:t>
              </a:r>
              <a:r>
                <a:rPr sz="1700" dirty="0">
                  <a:solidFill>
                    <a:srgbClr val="FFFFFF"/>
                  </a:solidFill>
                  <a:latin typeface="Calibri"/>
                  <a:cs typeface="Calibri"/>
                </a:rPr>
                <a:t>s</a:t>
              </a:r>
              <a:r>
                <a:rPr sz="1700" spc="-5" dirty="0">
                  <a:solidFill>
                    <a:srgbClr val="FFFFFF"/>
                  </a:solidFill>
                  <a:latin typeface="Calibri"/>
                  <a:cs typeface="Calibri"/>
                </a:rPr>
                <a:t>o</a:t>
              </a:r>
              <a:r>
                <a:rPr sz="1700" spc="5" dirty="0">
                  <a:solidFill>
                    <a:srgbClr val="FFFFFF"/>
                  </a:solidFill>
                  <a:latin typeface="Calibri"/>
                  <a:cs typeface="Calibri"/>
                </a:rPr>
                <a:t>l</a:t>
              </a:r>
              <a:r>
                <a:rPr sz="1700" dirty="0">
                  <a:solidFill>
                    <a:srgbClr val="FFFFFF"/>
                  </a:solidFill>
                  <a:latin typeface="Calibri"/>
                  <a:cs typeface="Calibri"/>
                </a:rPr>
                <a:t>utions</a:t>
              </a:r>
              <a:endParaRPr sz="1700">
                <a:latin typeface="Calibri"/>
                <a:cs typeface="Calibri"/>
              </a:endParaRPr>
            </a:p>
          </p:txBody>
        </p:sp>
        <p:sp>
          <p:nvSpPr>
            <p:cNvPr id="12" name="object 6">
              <a:extLst>
                <a:ext uri="{FF2B5EF4-FFF2-40B4-BE49-F238E27FC236}">
                  <a16:creationId xmlns:a16="http://schemas.microsoft.com/office/drawing/2014/main" id="{7D1477EB-BEF5-4C4B-A6AF-7EA127552D0E}"/>
                </a:ext>
              </a:extLst>
            </p:cNvPr>
            <p:cNvSpPr/>
            <p:nvPr/>
          </p:nvSpPr>
          <p:spPr>
            <a:xfrm>
              <a:off x="2373376" y="3305302"/>
              <a:ext cx="1351280" cy="1087120"/>
            </a:xfrm>
            <a:custGeom>
              <a:avLst/>
              <a:gdLst/>
              <a:ahLst/>
              <a:cxnLst/>
              <a:rect l="l" t="t" r="r" b="b"/>
              <a:pathLst>
                <a:path w="1351279" h="1087120">
                  <a:moveTo>
                    <a:pt x="195834" y="0"/>
                  </a:moveTo>
                  <a:lnTo>
                    <a:pt x="0" y="279781"/>
                  </a:lnTo>
                  <a:lnTo>
                    <a:pt x="1019556" y="993775"/>
                  </a:lnTo>
                  <a:lnTo>
                    <a:pt x="954277" y="1086993"/>
                  </a:lnTo>
                  <a:lnTo>
                    <a:pt x="1350772" y="1017143"/>
                  </a:lnTo>
                  <a:lnTo>
                    <a:pt x="1297246" y="713867"/>
                  </a:lnTo>
                  <a:lnTo>
                    <a:pt x="1215516" y="713867"/>
                  </a:lnTo>
                  <a:lnTo>
                    <a:pt x="195834" y="0"/>
                  </a:lnTo>
                  <a:close/>
                </a:path>
                <a:path w="1351279" h="1087120">
                  <a:moveTo>
                    <a:pt x="1280795" y="620649"/>
                  </a:moveTo>
                  <a:lnTo>
                    <a:pt x="1215516" y="713867"/>
                  </a:lnTo>
                  <a:lnTo>
                    <a:pt x="1297246" y="713867"/>
                  </a:lnTo>
                  <a:lnTo>
                    <a:pt x="1280795" y="620649"/>
                  </a:lnTo>
                  <a:close/>
                </a:path>
              </a:pathLst>
            </a:custGeom>
            <a:solidFill>
              <a:srgbClr val="B1C1DB"/>
            </a:solidFill>
          </p:spPr>
          <p:txBody>
            <a:bodyPr wrap="square" lIns="0" tIns="0" rIns="0" bIns="0" rtlCol="0"/>
            <a:lstStyle/>
            <a:p>
              <a:endParaRPr/>
            </a:p>
          </p:txBody>
        </p:sp>
        <p:sp>
          <p:nvSpPr>
            <p:cNvPr id="13" name="object 7">
              <a:extLst>
                <a:ext uri="{FF2B5EF4-FFF2-40B4-BE49-F238E27FC236}">
                  <a16:creationId xmlns:a16="http://schemas.microsoft.com/office/drawing/2014/main" id="{039D4B77-B8EC-4B9B-8265-297D526CD9B0}"/>
                </a:ext>
              </a:extLst>
            </p:cNvPr>
            <p:cNvSpPr/>
            <p:nvPr/>
          </p:nvSpPr>
          <p:spPr>
            <a:xfrm>
              <a:off x="1523238" y="2686050"/>
              <a:ext cx="1897380" cy="1519555"/>
            </a:xfrm>
            <a:custGeom>
              <a:avLst/>
              <a:gdLst/>
              <a:ahLst/>
              <a:cxnLst/>
              <a:rect l="l" t="t" r="r" b="b"/>
              <a:pathLst>
                <a:path w="1897379" h="1519554">
                  <a:moveTo>
                    <a:pt x="1745488" y="0"/>
                  </a:moveTo>
                  <a:lnTo>
                    <a:pt x="138449" y="588"/>
                  </a:lnTo>
                  <a:lnTo>
                    <a:pt x="96880" y="10287"/>
                  </a:lnTo>
                  <a:lnTo>
                    <a:pt x="60570" y="30549"/>
                  </a:lnTo>
                  <a:lnTo>
                    <a:pt x="31268" y="59624"/>
                  </a:lnTo>
                  <a:lnTo>
                    <a:pt x="10729" y="95758"/>
                  </a:lnTo>
                  <a:lnTo>
                    <a:pt x="703" y="137200"/>
                  </a:lnTo>
                  <a:lnTo>
                    <a:pt x="0" y="151891"/>
                  </a:lnTo>
                  <a:lnTo>
                    <a:pt x="588" y="1380978"/>
                  </a:lnTo>
                  <a:lnTo>
                    <a:pt x="10287" y="1422547"/>
                  </a:lnTo>
                  <a:lnTo>
                    <a:pt x="30549" y="1458857"/>
                  </a:lnTo>
                  <a:lnTo>
                    <a:pt x="59624" y="1488159"/>
                  </a:lnTo>
                  <a:lnTo>
                    <a:pt x="95758" y="1508698"/>
                  </a:lnTo>
                  <a:lnTo>
                    <a:pt x="137200" y="1518724"/>
                  </a:lnTo>
                  <a:lnTo>
                    <a:pt x="151892" y="1519427"/>
                  </a:lnTo>
                  <a:lnTo>
                    <a:pt x="1758930" y="1518839"/>
                  </a:lnTo>
                  <a:lnTo>
                    <a:pt x="1800499" y="1509140"/>
                  </a:lnTo>
                  <a:lnTo>
                    <a:pt x="1836809" y="1488878"/>
                  </a:lnTo>
                  <a:lnTo>
                    <a:pt x="1866111" y="1459803"/>
                  </a:lnTo>
                  <a:lnTo>
                    <a:pt x="1886650" y="1423669"/>
                  </a:lnTo>
                  <a:lnTo>
                    <a:pt x="1896676" y="1382227"/>
                  </a:lnTo>
                  <a:lnTo>
                    <a:pt x="1897379" y="1367536"/>
                  </a:lnTo>
                  <a:lnTo>
                    <a:pt x="1896791" y="138449"/>
                  </a:lnTo>
                  <a:lnTo>
                    <a:pt x="1887092" y="96880"/>
                  </a:lnTo>
                  <a:lnTo>
                    <a:pt x="1866830" y="60570"/>
                  </a:lnTo>
                  <a:lnTo>
                    <a:pt x="1837755" y="31268"/>
                  </a:lnTo>
                  <a:lnTo>
                    <a:pt x="1801621" y="10729"/>
                  </a:lnTo>
                  <a:lnTo>
                    <a:pt x="1760179" y="703"/>
                  </a:lnTo>
                  <a:lnTo>
                    <a:pt x="1745488" y="0"/>
                  </a:lnTo>
                  <a:close/>
                </a:path>
              </a:pathLst>
            </a:custGeom>
            <a:solidFill>
              <a:srgbClr val="4F81BC"/>
            </a:solidFill>
          </p:spPr>
          <p:txBody>
            <a:bodyPr wrap="square" lIns="0" tIns="0" rIns="0" bIns="0" rtlCol="0"/>
            <a:lstStyle/>
            <a:p>
              <a:endParaRPr/>
            </a:p>
          </p:txBody>
        </p:sp>
        <p:sp>
          <p:nvSpPr>
            <p:cNvPr id="14" name="object 8">
              <a:extLst>
                <a:ext uri="{FF2B5EF4-FFF2-40B4-BE49-F238E27FC236}">
                  <a16:creationId xmlns:a16="http://schemas.microsoft.com/office/drawing/2014/main" id="{AB4F22CD-2BBB-4E50-B694-27C80AB2C6E3}"/>
                </a:ext>
              </a:extLst>
            </p:cNvPr>
            <p:cNvSpPr/>
            <p:nvPr/>
          </p:nvSpPr>
          <p:spPr>
            <a:xfrm>
              <a:off x="1523238" y="2686050"/>
              <a:ext cx="1897380" cy="1519555"/>
            </a:xfrm>
            <a:custGeom>
              <a:avLst/>
              <a:gdLst/>
              <a:ahLst/>
              <a:cxnLst/>
              <a:rect l="l" t="t" r="r" b="b"/>
              <a:pathLst>
                <a:path w="1897379" h="1519554">
                  <a:moveTo>
                    <a:pt x="0" y="151891"/>
                  </a:moveTo>
                  <a:lnTo>
                    <a:pt x="6132" y="109069"/>
                  </a:lnTo>
                  <a:lnTo>
                    <a:pt x="23362" y="70970"/>
                  </a:lnTo>
                  <a:lnTo>
                    <a:pt x="49937" y="39348"/>
                  </a:lnTo>
                  <a:lnTo>
                    <a:pt x="84106" y="15954"/>
                  </a:lnTo>
                  <a:lnTo>
                    <a:pt x="124117" y="2539"/>
                  </a:lnTo>
                  <a:lnTo>
                    <a:pt x="1745488" y="0"/>
                  </a:lnTo>
                  <a:lnTo>
                    <a:pt x="1760179" y="703"/>
                  </a:lnTo>
                  <a:lnTo>
                    <a:pt x="1801621" y="10729"/>
                  </a:lnTo>
                  <a:lnTo>
                    <a:pt x="1837755" y="31268"/>
                  </a:lnTo>
                  <a:lnTo>
                    <a:pt x="1866830" y="60570"/>
                  </a:lnTo>
                  <a:lnTo>
                    <a:pt x="1887092" y="96880"/>
                  </a:lnTo>
                  <a:lnTo>
                    <a:pt x="1896791" y="138449"/>
                  </a:lnTo>
                  <a:lnTo>
                    <a:pt x="1897379" y="1367536"/>
                  </a:lnTo>
                  <a:lnTo>
                    <a:pt x="1896676" y="1382227"/>
                  </a:lnTo>
                  <a:lnTo>
                    <a:pt x="1886650" y="1423669"/>
                  </a:lnTo>
                  <a:lnTo>
                    <a:pt x="1866111" y="1459803"/>
                  </a:lnTo>
                  <a:lnTo>
                    <a:pt x="1836809" y="1488878"/>
                  </a:lnTo>
                  <a:lnTo>
                    <a:pt x="1800499" y="1509140"/>
                  </a:lnTo>
                  <a:lnTo>
                    <a:pt x="1758930" y="1518839"/>
                  </a:lnTo>
                  <a:lnTo>
                    <a:pt x="151892" y="1519427"/>
                  </a:lnTo>
                  <a:lnTo>
                    <a:pt x="137200" y="1518724"/>
                  </a:lnTo>
                  <a:lnTo>
                    <a:pt x="95758" y="1508698"/>
                  </a:lnTo>
                  <a:lnTo>
                    <a:pt x="59624" y="1488159"/>
                  </a:lnTo>
                  <a:lnTo>
                    <a:pt x="30549" y="1458857"/>
                  </a:lnTo>
                  <a:lnTo>
                    <a:pt x="10287" y="1422547"/>
                  </a:lnTo>
                  <a:lnTo>
                    <a:pt x="588" y="1380978"/>
                  </a:lnTo>
                  <a:lnTo>
                    <a:pt x="0" y="151891"/>
                  </a:lnTo>
                  <a:close/>
                </a:path>
              </a:pathLst>
            </a:custGeom>
            <a:ln w="25907">
              <a:solidFill>
                <a:srgbClr val="FFFFFF"/>
              </a:solidFill>
            </a:ln>
          </p:spPr>
          <p:txBody>
            <a:bodyPr wrap="square" lIns="0" tIns="0" rIns="0" bIns="0" rtlCol="0"/>
            <a:lstStyle/>
            <a:p>
              <a:endParaRPr/>
            </a:p>
          </p:txBody>
        </p:sp>
        <p:sp>
          <p:nvSpPr>
            <p:cNvPr id="15" name="object 9">
              <a:extLst>
                <a:ext uri="{FF2B5EF4-FFF2-40B4-BE49-F238E27FC236}">
                  <a16:creationId xmlns:a16="http://schemas.microsoft.com/office/drawing/2014/main" id="{F4B7ADAB-F77E-414F-9806-B9725F4AB450}"/>
                </a:ext>
              </a:extLst>
            </p:cNvPr>
            <p:cNvSpPr txBox="1"/>
            <p:nvPr/>
          </p:nvSpPr>
          <p:spPr>
            <a:xfrm>
              <a:off x="1660651" y="3247923"/>
              <a:ext cx="1621790" cy="419100"/>
            </a:xfrm>
            <a:prstGeom prst="rect">
              <a:avLst/>
            </a:prstGeom>
          </p:spPr>
          <p:txBody>
            <a:bodyPr vert="horz" wrap="square" lIns="0" tIns="0" rIns="0" bIns="0" rtlCol="0">
              <a:spAutoFit/>
            </a:bodyPr>
            <a:lstStyle/>
            <a:p>
              <a:pPr marL="12700">
                <a:lnSpc>
                  <a:spcPct val="100000"/>
                </a:lnSpc>
              </a:pPr>
              <a:r>
                <a:rPr sz="3100" spc="-50" dirty="0">
                  <a:solidFill>
                    <a:srgbClr val="FFFFFF"/>
                  </a:solidFill>
                  <a:latin typeface="Calibri"/>
                  <a:cs typeface="Calibri"/>
                </a:rPr>
                <a:t>A</a:t>
              </a:r>
              <a:r>
                <a:rPr sz="3100" spc="-10" dirty="0">
                  <a:solidFill>
                    <a:srgbClr val="FFFFFF"/>
                  </a:solidFill>
                  <a:latin typeface="Calibri"/>
                  <a:cs typeface="Calibri"/>
                </a:rPr>
                <a:t>C</a:t>
              </a:r>
              <a:r>
                <a:rPr sz="3100" spc="-20" dirty="0">
                  <a:solidFill>
                    <a:srgbClr val="FFFFFF"/>
                  </a:solidFill>
                  <a:latin typeface="Calibri"/>
                  <a:cs typeface="Calibri"/>
                </a:rPr>
                <a:t>TI</a:t>
              </a:r>
              <a:r>
                <a:rPr sz="3100" spc="-145" dirty="0">
                  <a:solidFill>
                    <a:srgbClr val="FFFFFF"/>
                  </a:solidFill>
                  <a:latin typeface="Calibri"/>
                  <a:cs typeface="Calibri"/>
                </a:rPr>
                <a:t>V</a:t>
              </a:r>
              <a:r>
                <a:rPr sz="3100" spc="-50" dirty="0">
                  <a:solidFill>
                    <a:srgbClr val="FFFFFF"/>
                  </a:solidFill>
                  <a:latin typeface="Calibri"/>
                  <a:cs typeface="Calibri"/>
                </a:rPr>
                <a:t>A</a:t>
              </a:r>
              <a:r>
                <a:rPr sz="3100" spc="-20" dirty="0">
                  <a:solidFill>
                    <a:srgbClr val="FFFFFF"/>
                  </a:solidFill>
                  <a:latin typeface="Calibri"/>
                  <a:cs typeface="Calibri"/>
                </a:rPr>
                <a:t>GE</a:t>
              </a:r>
              <a:endParaRPr sz="3100" dirty="0">
                <a:latin typeface="Calibri"/>
                <a:cs typeface="Calibri"/>
              </a:endParaRPr>
            </a:p>
          </p:txBody>
        </p:sp>
        <p:sp>
          <p:nvSpPr>
            <p:cNvPr id="16" name="object 10">
              <a:extLst>
                <a:ext uri="{FF2B5EF4-FFF2-40B4-BE49-F238E27FC236}">
                  <a16:creationId xmlns:a16="http://schemas.microsoft.com/office/drawing/2014/main" id="{FDDB54E8-0C6B-412A-9804-15F2684F8908}"/>
                </a:ext>
              </a:extLst>
            </p:cNvPr>
            <p:cNvSpPr/>
            <p:nvPr/>
          </p:nvSpPr>
          <p:spPr>
            <a:xfrm>
              <a:off x="4331208" y="2328672"/>
              <a:ext cx="568960" cy="1530350"/>
            </a:xfrm>
            <a:custGeom>
              <a:avLst/>
              <a:gdLst/>
              <a:ahLst/>
              <a:cxnLst/>
              <a:rect l="l" t="t" r="r" b="b"/>
              <a:pathLst>
                <a:path w="568960" h="1530350">
                  <a:moveTo>
                    <a:pt x="568451" y="1245869"/>
                  </a:moveTo>
                  <a:lnTo>
                    <a:pt x="0" y="1245869"/>
                  </a:lnTo>
                  <a:lnTo>
                    <a:pt x="284225" y="1530095"/>
                  </a:lnTo>
                  <a:lnTo>
                    <a:pt x="568451" y="1245869"/>
                  </a:lnTo>
                  <a:close/>
                </a:path>
                <a:path w="568960" h="1530350">
                  <a:moveTo>
                    <a:pt x="454787" y="0"/>
                  </a:moveTo>
                  <a:lnTo>
                    <a:pt x="113664" y="0"/>
                  </a:lnTo>
                  <a:lnTo>
                    <a:pt x="113664" y="1245869"/>
                  </a:lnTo>
                  <a:lnTo>
                    <a:pt x="454787" y="1245869"/>
                  </a:lnTo>
                  <a:lnTo>
                    <a:pt x="454787" y="0"/>
                  </a:lnTo>
                  <a:close/>
                </a:path>
              </a:pathLst>
            </a:custGeom>
            <a:solidFill>
              <a:srgbClr val="B1C1DB"/>
            </a:solidFill>
          </p:spPr>
          <p:txBody>
            <a:bodyPr wrap="square" lIns="0" tIns="0" rIns="0" bIns="0" rtlCol="0"/>
            <a:lstStyle/>
            <a:p>
              <a:endParaRPr/>
            </a:p>
          </p:txBody>
        </p:sp>
        <p:sp>
          <p:nvSpPr>
            <p:cNvPr id="17" name="object 11">
              <a:extLst>
                <a:ext uri="{FF2B5EF4-FFF2-40B4-BE49-F238E27FC236}">
                  <a16:creationId xmlns:a16="http://schemas.microsoft.com/office/drawing/2014/main" id="{5AA2F8F7-6B00-4044-9AF9-64573FEF95E4}"/>
                </a:ext>
              </a:extLst>
            </p:cNvPr>
            <p:cNvSpPr/>
            <p:nvPr/>
          </p:nvSpPr>
          <p:spPr>
            <a:xfrm>
              <a:off x="3667505" y="1570482"/>
              <a:ext cx="1897380" cy="1518285"/>
            </a:xfrm>
            <a:custGeom>
              <a:avLst/>
              <a:gdLst/>
              <a:ahLst/>
              <a:cxnLst/>
              <a:rect l="l" t="t" r="r" b="b"/>
              <a:pathLst>
                <a:path w="1897379" h="1518285">
                  <a:moveTo>
                    <a:pt x="1745615" y="0"/>
                  </a:moveTo>
                  <a:lnTo>
                    <a:pt x="138518" y="570"/>
                  </a:lnTo>
                  <a:lnTo>
                    <a:pt x="96913" y="10214"/>
                  </a:lnTo>
                  <a:lnTo>
                    <a:pt x="60581" y="30433"/>
                  </a:lnTo>
                  <a:lnTo>
                    <a:pt x="31270" y="59480"/>
                  </a:lnTo>
                  <a:lnTo>
                    <a:pt x="10728" y="95605"/>
                  </a:lnTo>
                  <a:lnTo>
                    <a:pt x="702" y="137063"/>
                  </a:lnTo>
                  <a:lnTo>
                    <a:pt x="0" y="151764"/>
                  </a:lnTo>
                  <a:lnTo>
                    <a:pt x="570" y="1379385"/>
                  </a:lnTo>
                  <a:lnTo>
                    <a:pt x="10214" y="1420990"/>
                  </a:lnTo>
                  <a:lnTo>
                    <a:pt x="30433" y="1457322"/>
                  </a:lnTo>
                  <a:lnTo>
                    <a:pt x="59480" y="1486633"/>
                  </a:lnTo>
                  <a:lnTo>
                    <a:pt x="95605" y="1507175"/>
                  </a:lnTo>
                  <a:lnTo>
                    <a:pt x="137063" y="1517201"/>
                  </a:lnTo>
                  <a:lnTo>
                    <a:pt x="151765" y="1517903"/>
                  </a:lnTo>
                  <a:lnTo>
                    <a:pt x="1758861" y="1517333"/>
                  </a:lnTo>
                  <a:lnTo>
                    <a:pt x="1800466" y="1507689"/>
                  </a:lnTo>
                  <a:lnTo>
                    <a:pt x="1836798" y="1487470"/>
                  </a:lnTo>
                  <a:lnTo>
                    <a:pt x="1866109" y="1458423"/>
                  </a:lnTo>
                  <a:lnTo>
                    <a:pt x="1886651" y="1422298"/>
                  </a:lnTo>
                  <a:lnTo>
                    <a:pt x="1896677" y="1380840"/>
                  </a:lnTo>
                  <a:lnTo>
                    <a:pt x="1897380" y="1366139"/>
                  </a:lnTo>
                  <a:lnTo>
                    <a:pt x="1896809" y="138518"/>
                  </a:lnTo>
                  <a:lnTo>
                    <a:pt x="1887165" y="96913"/>
                  </a:lnTo>
                  <a:lnTo>
                    <a:pt x="1866946" y="60581"/>
                  </a:lnTo>
                  <a:lnTo>
                    <a:pt x="1837899" y="31270"/>
                  </a:lnTo>
                  <a:lnTo>
                    <a:pt x="1801774" y="10728"/>
                  </a:lnTo>
                  <a:lnTo>
                    <a:pt x="1760316" y="702"/>
                  </a:lnTo>
                  <a:lnTo>
                    <a:pt x="1745615" y="0"/>
                  </a:lnTo>
                  <a:close/>
                </a:path>
              </a:pathLst>
            </a:custGeom>
            <a:solidFill>
              <a:srgbClr val="6F2F9F"/>
            </a:solidFill>
          </p:spPr>
          <p:txBody>
            <a:bodyPr wrap="square" lIns="0" tIns="0" rIns="0" bIns="0" rtlCol="0"/>
            <a:lstStyle/>
            <a:p>
              <a:endParaRPr/>
            </a:p>
          </p:txBody>
        </p:sp>
        <p:sp>
          <p:nvSpPr>
            <p:cNvPr id="18" name="object 12">
              <a:extLst>
                <a:ext uri="{FF2B5EF4-FFF2-40B4-BE49-F238E27FC236}">
                  <a16:creationId xmlns:a16="http://schemas.microsoft.com/office/drawing/2014/main" id="{B5224CE7-0D10-4C3B-8BB5-9545BB2F880F}"/>
                </a:ext>
              </a:extLst>
            </p:cNvPr>
            <p:cNvSpPr/>
            <p:nvPr/>
          </p:nvSpPr>
          <p:spPr>
            <a:xfrm>
              <a:off x="3667505" y="1570482"/>
              <a:ext cx="1897380" cy="1518285"/>
            </a:xfrm>
            <a:custGeom>
              <a:avLst/>
              <a:gdLst/>
              <a:ahLst/>
              <a:cxnLst/>
              <a:rect l="l" t="t" r="r" b="b"/>
              <a:pathLst>
                <a:path w="1897379" h="1518285">
                  <a:moveTo>
                    <a:pt x="0" y="151764"/>
                  </a:moveTo>
                  <a:lnTo>
                    <a:pt x="6131" y="108918"/>
                  </a:lnTo>
                  <a:lnTo>
                    <a:pt x="23362" y="70821"/>
                  </a:lnTo>
                  <a:lnTo>
                    <a:pt x="49944" y="39221"/>
                  </a:lnTo>
                  <a:lnTo>
                    <a:pt x="84130" y="15865"/>
                  </a:lnTo>
                  <a:lnTo>
                    <a:pt x="124172" y="2502"/>
                  </a:lnTo>
                  <a:lnTo>
                    <a:pt x="1745615" y="0"/>
                  </a:lnTo>
                  <a:lnTo>
                    <a:pt x="1760316" y="702"/>
                  </a:lnTo>
                  <a:lnTo>
                    <a:pt x="1801774" y="10728"/>
                  </a:lnTo>
                  <a:lnTo>
                    <a:pt x="1837899" y="31270"/>
                  </a:lnTo>
                  <a:lnTo>
                    <a:pt x="1866946" y="60581"/>
                  </a:lnTo>
                  <a:lnTo>
                    <a:pt x="1887165" y="96913"/>
                  </a:lnTo>
                  <a:lnTo>
                    <a:pt x="1896809" y="138518"/>
                  </a:lnTo>
                  <a:lnTo>
                    <a:pt x="1897380" y="1366139"/>
                  </a:lnTo>
                  <a:lnTo>
                    <a:pt x="1896677" y="1380840"/>
                  </a:lnTo>
                  <a:lnTo>
                    <a:pt x="1886651" y="1422298"/>
                  </a:lnTo>
                  <a:lnTo>
                    <a:pt x="1866109" y="1458423"/>
                  </a:lnTo>
                  <a:lnTo>
                    <a:pt x="1836798" y="1487470"/>
                  </a:lnTo>
                  <a:lnTo>
                    <a:pt x="1800466" y="1507689"/>
                  </a:lnTo>
                  <a:lnTo>
                    <a:pt x="1758861" y="1517333"/>
                  </a:lnTo>
                  <a:lnTo>
                    <a:pt x="151765" y="1517903"/>
                  </a:lnTo>
                  <a:lnTo>
                    <a:pt x="137063" y="1517201"/>
                  </a:lnTo>
                  <a:lnTo>
                    <a:pt x="95605" y="1507175"/>
                  </a:lnTo>
                  <a:lnTo>
                    <a:pt x="59480" y="1486633"/>
                  </a:lnTo>
                  <a:lnTo>
                    <a:pt x="30433" y="1457322"/>
                  </a:lnTo>
                  <a:lnTo>
                    <a:pt x="10214" y="1420990"/>
                  </a:lnTo>
                  <a:lnTo>
                    <a:pt x="570" y="1379385"/>
                  </a:lnTo>
                  <a:lnTo>
                    <a:pt x="0" y="151764"/>
                  </a:lnTo>
                  <a:close/>
                </a:path>
              </a:pathLst>
            </a:custGeom>
            <a:ln w="25908">
              <a:solidFill>
                <a:srgbClr val="FFFFFF"/>
              </a:solidFill>
            </a:ln>
          </p:spPr>
          <p:txBody>
            <a:bodyPr wrap="square" lIns="0" tIns="0" rIns="0" bIns="0" rtlCol="0"/>
            <a:lstStyle/>
            <a:p>
              <a:endParaRPr/>
            </a:p>
          </p:txBody>
        </p:sp>
        <p:sp>
          <p:nvSpPr>
            <p:cNvPr id="19" name="object 13">
              <a:extLst>
                <a:ext uri="{FF2B5EF4-FFF2-40B4-BE49-F238E27FC236}">
                  <a16:creationId xmlns:a16="http://schemas.microsoft.com/office/drawing/2014/main" id="{4A88EAE2-8F13-4141-8C75-71AE4AB91375}"/>
                </a:ext>
              </a:extLst>
            </p:cNvPr>
            <p:cNvSpPr txBox="1"/>
            <p:nvPr/>
          </p:nvSpPr>
          <p:spPr>
            <a:xfrm>
              <a:off x="3780790" y="2132076"/>
              <a:ext cx="1668145" cy="419100"/>
            </a:xfrm>
            <a:prstGeom prst="rect">
              <a:avLst/>
            </a:prstGeom>
          </p:spPr>
          <p:txBody>
            <a:bodyPr vert="horz" wrap="square" lIns="0" tIns="0" rIns="0" bIns="0" rtlCol="0">
              <a:spAutoFit/>
            </a:bodyPr>
            <a:lstStyle/>
            <a:p>
              <a:pPr marL="12700">
                <a:lnSpc>
                  <a:spcPct val="100000"/>
                </a:lnSpc>
              </a:pPr>
              <a:r>
                <a:rPr sz="3100" spc="-25" dirty="0">
                  <a:solidFill>
                    <a:srgbClr val="FFFFFF"/>
                  </a:solidFill>
                  <a:latin typeface="Calibri"/>
                  <a:cs typeface="Calibri"/>
                </a:rPr>
                <a:t>Sm</a:t>
              </a:r>
              <a:r>
                <a:rPr sz="3100" spc="-10" dirty="0">
                  <a:solidFill>
                    <a:srgbClr val="FFFFFF"/>
                  </a:solidFill>
                  <a:latin typeface="Calibri"/>
                  <a:cs typeface="Calibri"/>
                </a:rPr>
                <a:t>a</a:t>
              </a:r>
              <a:r>
                <a:rPr sz="3100" spc="-15" dirty="0">
                  <a:solidFill>
                    <a:srgbClr val="FFFFFF"/>
                  </a:solidFill>
                  <a:latin typeface="Calibri"/>
                  <a:cs typeface="Calibri"/>
                </a:rPr>
                <a:t>rt</a:t>
              </a:r>
              <a:r>
                <a:rPr sz="3100" spc="-70" dirty="0">
                  <a:solidFill>
                    <a:srgbClr val="FFFFFF"/>
                  </a:solidFill>
                  <a:latin typeface="Calibri"/>
                  <a:cs typeface="Calibri"/>
                </a:rPr>
                <a:t>B</a:t>
              </a:r>
              <a:r>
                <a:rPr sz="3100" spc="-20" dirty="0">
                  <a:solidFill>
                    <a:srgbClr val="FFFFFF"/>
                  </a:solidFill>
                  <a:latin typeface="Calibri"/>
                  <a:cs typeface="Calibri"/>
                </a:rPr>
                <a:t>AN</a:t>
              </a:r>
              <a:endParaRPr sz="3100">
                <a:latin typeface="Calibri"/>
                <a:cs typeface="Calibri"/>
              </a:endParaRPr>
            </a:p>
          </p:txBody>
        </p:sp>
        <p:sp>
          <p:nvSpPr>
            <p:cNvPr id="20" name="object 14">
              <a:extLst>
                <a:ext uri="{FF2B5EF4-FFF2-40B4-BE49-F238E27FC236}">
                  <a16:creationId xmlns:a16="http://schemas.microsoft.com/office/drawing/2014/main" id="{8FAC87A2-73B0-4829-91EB-20CAB2FDC64C}"/>
                </a:ext>
              </a:extLst>
            </p:cNvPr>
            <p:cNvSpPr/>
            <p:nvPr/>
          </p:nvSpPr>
          <p:spPr>
            <a:xfrm>
              <a:off x="5506339" y="3305302"/>
              <a:ext cx="1351280" cy="1087120"/>
            </a:xfrm>
            <a:custGeom>
              <a:avLst/>
              <a:gdLst/>
              <a:ahLst/>
              <a:cxnLst/>
              <a:rect l="l" t="t" r="r" b="b"/>
              <a:pathLst>
                <a:path w="1351279" h="1087120">
                  <a:moveTo>
                    <a:pt x="69850" y="620649"/>
                  </a:moveTo>
                  <a:lnTo>
                    <a:pt x="0" y="1017143"/>
                  </a:lnTo>
                  <a:lnTo>
                    <a:pt x="396494" y="1086993"/>
                  </a:lnTo>
                  <a:lnTo>
                    <a:pt x="331215" y="993775"/>
                  </a:lnTo>
                  <a:lnTo>
                    <a:pt x="730913" y="713867"/>
                  </a:lnTo>
                  <a:lnTo>
                    <a:pt x="135255" y="713867"/>
                  </a:lnTo>
                  <a:lnTo>
                    <a:pt x="69850" y="620649"/>
                  </a:lnTo>
                  <a:close/>
                </a:path>
                <a:path w="1351279" h="1087120">
                  <a:moveTo>
                    <a:pt x="1154811" y="0"/>
                  </a:moveTo>
                  <a:lnTo>
                    <a:pt x="135255" y="713867"/>
                  </a:lnTo>
                  <a:lnTo>
                    <a:pt x="730913" y="713867"/>
                  </a:lnTo>
                  <a:lnTo>
                    <a:pt x="1350771" y="279781"/>
                  </a:lnTo>
                  <a:lnTo>
                    <a:pt x="1154811" y="0"/>
                  </a:lnTo>
                  <a:close/>
                </a:path>
              </a:pathLst>
            </a:custGeom>
            <a:solidFill>
              <a:srgbClr val="B1C1DB"/>
            </a:solidFill>
          </p:spPr>
          <p:txBody>
            <a:bodyPr wrap="square" lIns="0" tIns="0" rIns="0" bIns="0" rtlCol="0"/>
            <a:lstStyle/>
            <a:p>
              <a:endParaRPr/>
            </a:p>
          </p:txBody>
        </p:sp>
        <p:sp>
          <p:nvSpPr>
            <p:cNvPr id="21" name="object 15">
              <a:extLst>
                <a:ext uri="{FF2B5EF4-FFF2-40B4-BE49-F238E27FC236}">
                  <a16:creationId xmlns:a16="http://schemas.microsoft.com/office/drawing/2014/main" id="{5C13227F-78FC-4C1B-B3AA-0E76E38DED31}"/>
                </a:ext>
              </a:extLst>
            </p:cNvPr>
            <p:cNvSpPr/>
            <p:nvPr/>
          </p:nvSpPr>
          <p:spPr>
            <a:xfrm>
              <a:off x="5811773" y="2686050"/>
              <a:ext cx="1897380" cy="1519555"/>
            </a:xfrm>
            <a:custGeom>
              <a:avLst/>
              <a:gdLst/>
              <a:ahLst/>
              <a:cxnLst/>
              <a:rect l="l" t="t" r="r" b="b"/>
              <a:pathLst>
                <a:path w="1897379" h="1519554">
                  <a:moveTo>
                    <a:pt x="1745487" y="0"/>
                  </a:moveTo>
                  <a:lnTo>
                    <a:pt x="138449" y="588"/>
                  </a:lnTo>
                  <a:lnTo>
                    <a:pt x="96880" y="10287"/>
                  </a:lnTo>
                  <a:lnTo>
                    <a:pt x="60570" y="30549"/>
                  </a:lnTo>
                  <a:lnTo>
                    <a:pt x="31268" y="59624"/>
                  </a:lnTo>
                  <a:lnTo>
                    <a:pt x="10729" y="95758"/>
                  </a:lnTo>
                  <a:lnTo>
                    <a:pt x="703" y="137200"/>
                  </a:lnTo>
                  <a:lnTo>
                    <a:pt x="0" y="151891"/>
                  </a:lnTo>
                  <a:lnTo>
                    <a:pt x="588" y="1380978"/>
                  </a:lnTo>
                  <a:lnTo>
                    <a:pt x="10287" y="1422547"/>
                  </a:lnTo>
                  <a:lnTo>
                    <a:pt x="30549" y="1458857"/>
                  </a:lnTo>
                  <a:lnTo>
                    <a:pt x="59624" y="1488159"/>
                  </a:lnTo>
                  <a:lnTo>
                    <a:pt x="95758" y="1508698"/>
                  </a:lnTo>
                  <a:lnTo>
                    <a:pt x="137200" y="1518724"/>
                  </a:lnTo>
                  <a:lnTo>
                    <a:pt x="151891" y="1519427"/>
                  </a:lnTo>
                  <a:lnTo>
                    <a:pt x="1758930" y="1518839"/>
                  </a:lnTo>
                  <a:lnTo>
                    <a:pt x="1800499" y="1509140"/>
                  </a:lnTo>
                  <a:lnTo>
                    <a:pt x="1836809" y="1488878"/>
                  </a:lnTo>
                  <a:lnTo>
                    <a:pt x="1866111" y="1459803"/>
                  </a:lnTo>
                  <a:lnTo>
                    <a:pt x="1886650" y="1423669"/>
                  </a:lnTo>
                  <a:lnTo>
                    <a:pt x="1896676" y="1382227"/>
                  </a:lnTo>
                  <a:lnTo>
                    <a:pt x="1897379" y="1367536"/>
                  </a:lnTo>
                  <a:lnTo>
                    <a:pt x="1896791" y="138449"/>
                  </a:lnTo>
                  <a:lnTo>
                    <a:pt x="1887092" y="96880"/>
                  </a:lnTo>
                  <a:lnTo>
                    <a:pt x="1866830" y="60570"/>
                  </a:lnTo>
                  <a:lnTo>
                    <a:pt x="1837755" y="31268"/>
                  </a:lnTo>
                  <a:lnTo>
                    <a:pt x="1801621" y="10729"/>
                  </a:lnTo>
                  <a:lnTo>
                    <a:pt x="1760179" y="703"/>
                  </a:lnTo>
                  <a:lnTo>
                    <a:pt x="1745487" y="0"/>
                  </a:lnTo>
                  <a:close/>
                </a:path>
              </a:pathLst>
            </a:custGeom>
            <a:solidFill>
              <a:srgbClr val="E36C09"/>
            </a:solidFill>
          </p:spPr>
          <p:txBody>
            <a:bodyPr wrap="square" lIns="0" tIns="0" rIns="0" bIns="0" rtlCol="0"/>
            <a:lstStyle/>
            <a:p>
              <a:endParaRPr/>
            </a:p>
          </p:txBody>
        </p:sp>
        <p:sp>
          <p:nvSpPr>
            <p:cNvPr id="22" name="object 16">
              <a:extLst>
                <a:ext uri="{FF2B5EF4-FFF2-40B4-BE49-F238E27FC236}">
                  <a16:creationId xmlns:a16="http://schemas.microsoft.com/office/drawing/2014/main" id="{E24681B9-D910-4960-AD50-4C617573E147}"/>
                </a:ext>
              </a:extLst>
            </p:cNvPr>
            <p:cNvSpPr/>
            <p:nvPr/>
          </p:nvSpPr>
          <p:spPr>
            <a:xfrm>
              <a:off x="5811773" y="2686050"/>
              <a:ext cx="1897380" cy="1519555"/>
            </a:xfrm>
            <a:custGeom>
              <a:avLst/>
              <a:gdLst/>
              <a:ahLst/>
              <a:cxnLst/>
              <a:rect l="l" t="t" r="r" b="b"/>
              <a:pathLst>
                <a:path w="1897379" h="1519554">
                  <a:moveTo>
                    <a:pt x="0" y="151891"/>
                  </a:moveTo>
                  <a:lnTo>
                    <a:pt x="6132" y="109069"/>
                  </a:lnTo>
                  <a:lnTo>
                    <a:pt x="23362" y="70970"/>
                  </a:lnTo>
                  <a:lnTo>
                    <a:pt x="49937" y="39348"/>
                  </a:lnTo>
                  <a:lnTo>
                    <a:pt x="84106" y="15954"/>
                  </a:lnTo>
                  <a:lnTo>
                    <a:pt x="124117" y="2539"/>
                  </a:lnTo>
                  <a:lnTo>
                    <a:pt x="1745487" y="0"/>
                  </a:lnTo>
                  <a:lnTo>
                    <a:pt x="1760179" y="703"/>
                  </a:lnTo>
                  <a:lnTo>
                    <a:pt x="1801621" y="10729"/>
                  </a:lnTo>
                  <a:lnTo>
                    <a:pt x="1837755" y="31268"/>
                  </a:lnTo>
                  <a:lnTo>
                    <a:pt x="1866830" y="60570"/>
                  </a:lnTo>
                  <a:lnTo>
                    <a:pt x="1887092" y="96880"/>
                  </a:lnTo>
                  <a:lnTo>
                    <a:pt x="1896791" y="138449"/>
                  </a:lnTo>
                  <a:lnTo>
                    <a:pt x="1897379" y="1367536"/>
                  </a:lnTo>
                  <a:lnTo>
                    <a:pt x="1896676" y="1382227"/>
                  </a:lnTo>
                  <a:lnTo>
                    <a:pt x="1886650" y="1423669"/>
                  </a:lnTo>
                  <a:lnTo>
                    <a:pt x="1866111" y="1459803"/>
                  </a:lnTo>
                  <a:lnTo>
                    <a:pt x="1836809" y="1488878"/>
                  </a:lnTo>
                  <a:lnTo>
                    <a:pt x="1800499" y="1509140"/>
                  </a:lnTo>
                  <a:lnTo>
                    <a:pt x="1758930" y="1518839"/>
                  </a:lnTo>
                  <a:lnTo>
                    <a:pt x="151891" y="1519427"/>
                  </a:lnTo>
                  <a:lnTo>
                    <a:pt x="137200" y="1518724"/>
                  </a:lnTo>
                  <a:lnTo>
                    <a:pt x="95758" y="1508698"/>
                  </a:lnTo>
                  <a:lnTo>
                    <a:pt x="59624" y="1488159"/>
                  </a:lnTo>
                  <a:lnTo>
                    <a:pt x="30549" y="1458857"/>
                  </a:lnTo>
                  <a:lnTo>
                    <a:pt x="10287" y="1422547"/>
                  </a:lnTo>
                  <a:lnTo>
                    <a:pt x="588" y="1380978"/>
                  </a:lnTo>
                  <a:lnTo>
                    <a:pt x="0" y="151891"/>
                  </a:lnTo>
                  <a:close/>
                </a:path>
              </a:pathLst>
            </a:custGeom>
            <a:ln w="25907">
              <a:solidFill>
                <a:srgbClr val="FFFFFF"/>
              </a:solidFill>
            </a:ln>
          </p:spPr>
          <p:txBody>
            <a:bodyPr wrap="square" lIns="0" tIns="0" rIns="0" bIns="0" rtlCol="0"/>
            <a:lstStyle/>
            <a:p>
              <a:endParaRPr/>
            </a:p>
          </p:txBody>
        </p:sp>
        <p:sp>
          <p:nvSpPr>
            <p:cNvPr id="23" name="object 17">
              <a:extLst>
                <a:ext uri="{FF2B5EF4-FFF2-40B4-BE49-F238E27FC236}">
                  <a16:creationId xmlns:a16="http://schemas.microsoft.com/office/drawing/2014/main" id="{486C111C-793A-44D9-8BB8-D1CA75A73C99}"/>
                </a:ext>
              </a:extLst>
            </p:cNvPr>
            <p:cNvSpPr txBox="1"/>
            <p:nvPr/>
          </p:nvSpPr>
          <p:spPr>
            <a:xfrm>
              <a:off x="6083553" y="2947923"/>
              <a:ext cx="1353185" cy="1021080"/>
            </a:xfrm>
            <a:prstGeom prst="rect">
              <a:avLst/>
            </a:prstGeom>
          </p:spPr>
          <p:txBody>
            <a:bodyPr vert="horz" wrap="square" lIns="0" tIns="0" rIns="0" bIns="0" rtlCol="0">
              <a:spAutoFit/>
            </a:bodyPr>
            <a:lstStyle/>
            <a:p>
              <a:pPr marL="123825" marR="5080" indent="-111760">
                <a:lnSpc>
                  <a:spcPct val="127400"/>
                </a:lnSpc>
              </a:pPr>
              <a:r>
                <a:rPr sz="3100" spc="-15" dirty="0">
                  <a:solidFill>
                    <a:srgbClr val="FFFFFF"/>
                  </a:solidFill>
                  <a:latin typeface="Calibri"/>
                  <a:cs typeface="Calibri"/>
                </a:rPr>
                <a:t>IoT</a:t>
              </a:r>
              <a:r>
                <a:rPr sz="3100" spc="10" dirty="0">
                  <a:solidFill>
                    <a:srgbClr val="FFFFFF"/>
                  </a:solidFill>
                  <a:latin typeface="Calibri"/>
                  <a:cs typeface="Calibri"/>
                </a:rPr>
                <a:t> </a:t>
              </a:r>
              <a:r>
                <a:rPr sz="3100" spc="-15" dirty="0">
                  <a:solidFill>
                    <a:srgbClr val="FFFFFF"/>
                  </a:solidFill>
                  <a:latin typeface="Calibri"/>
                  <a:cs typeface="Calibri"/>
                </a:rPr>
                <a:t>/</a:t>
              </a:r>
              <a:r>
                <a:rPr sz="3100" spc="-5" dirty="0">
                  <a:solidFill>
                    <a:srgbClr val="FFFFFF"/>
                  </a:solidFill>
                  <a:latin typeface="Calibri"/>
                  <a:cs typeface="Calibri"/>
                </a:rPr>
                <a:t> </a:t>
              </a:r>
              <a:r>
                <a:rPr sz="3100" spc="-15" dirty="0">
                  <a:solidFill>
                    <a:srgbClr val="FFFFFF"/>
                  </a:solidFill>
                  <a:latin typeface="Calibri"/>
                  <a:cs typeface="Calibri"/>
                </a:rPr>
                <a:t>IoE</a:t>
              </a:r>
              <a:r>
                <a:rPr sz="3100" spc="-10" dirty="0">
                  <a:solidFill>
                    <a:srgbClr val="FFFFFF"/>
                  </a:solidFill>
                  <a:latin typeface="Calibri"/>
                  <a:cs typeface="Calibri"/>
                </a:rPr>
                <a:t> </a:t>
              </a:r>
              <a:r>
                <a:rPr sz="3100" spc="-20" dirty="0">
                  <a:solidFill>
                    <a:srgbClr val="FFFFFF"/>
                  </a:solidFill>
                  <a:latin typeface="Calibri"/>
                  <a:cs typeface="Calibri"/>
                </a:rPr>
                <a:t>(AI</a:t>
              </a:r>
              <a:r>
                <a:rPr sz="3100" spc="-114" dirty="0">
                  <a:solidFill>
                    <a:srgbClr val="FFFFFF"/>
                  </a:solidFill>
                  <a:latin typeface="Calibri"/>
                  <a:cs typeface="Calibri"/>
                </a:rPr>
                <a:t>O</a:t>
              </a:r>
              <a:r>
                <a:rPr sz="3100" spc="-20" dirty="0">
                  <a:solidFill>
                    <a:srgbClr val="FFFFFF"/>
                  </a:solidFill>
                  <a:latin typeface="Calibri"/>
                  <a:cs typeface="Calibri"/>
                </a:rPr>
                <a:t>TI)</a:t>
              </a:r>
              <a:endParaRPr sz="3100">
                <a:latin typeface="Calibri"/>
                <a:cs typeface="Calibri"/>
              </a:endParaRPr>
            </a:p>
          </p:txBody>
        </p:sp>
        <p:sp>
          <p:nvSpPr>
            <p:cNvPr id="24" name="object 18">
              <a:extLst>
                <a:ext uri="{FF2B5EF4-FFF2-40B4-BE49-F238E27FC236}">
                  <a16:creationId xmlns:a16="http://schemas.microsoft.com/office/drawing/2014/main" id="{87238F75-54DD-440B-ACF1-6286CA986760}"/>
                </a:ext>
              </a:extLst>
            </p:cNvPr>
            <p:cNvSpPr/>
            <p:nvPr/>
          </p:nvSpPr>
          <p:spPr>
            <a:xfrm>
              <a:off x="3457955" y="3177539"/>
              <a:ext cx="2330450" cy="307975"/>
            </a:xfrm>
            <a:custGeom>
              <a:avLst/>
              <a:gdLst/>
              <a:ahLst/>
              <a:cxnLst/>
              <a:rect l="l" t="t" r="r" b="b"/>
              <a:pathLst>
                <a:path w="2330450" h="307975">
                  <a:moveTo>
                    <a:pt x="0" y="307848"/>
                  </a:moveTo>
                  <a:lnTo>
                    <a:pt x="2330196" y="307848"/>
                  </a:lnTo>
                  <a:lnTo>
                    <a:pt x="2330196" y="0"/>
                  </a:lnTo>
                  <a:lnTo>
                    <a:pt x="0" y="0"/>
                  </a:lnTo>
                  <a:lnTo>
                    <a:pt x="0" y="307848"/>
                  </a:lnTo>
                  <a:close/>
                </a:path>
              </a:pathLst>
            </a:custGeom>
            <a:solidFill>
              <a:srgbClr val="FFFFFF"/>
            </a:solidFill>
          </p:spPr>
          <p:txBody>
            <a:bodyPr wrap="square" lIns="0" tIns="0" rIns="0" bIns="0" rtlCol="0"/>
            <a:lstStyle/>
            <a:p>
              <a:endParaRPr/>
            </a:p>
          </p:txBody>
        </p:sp>
        <p:sp>
          <p:nvSpPr>
            <p:cNvPr id="25" name="object 19">
              <a:extLst>
                <a:ext uri="{FF2B5EF4-FFF2-40B4-BE49-F238E27FC236}">
                  <a16:creationId xmlns:a16="http://schemas.microsoft.com/office/drawing/2014/main" id="{92F483FC-64BB-4346-A89D-D8354DA69267}"/>
                </a:ext>
              </a:extLst>
            </p:cNvPr>
            <p:cNvSpPr txBox="1"/>
            <p:nvPr/>
          </p:nvSpPr>
          <p:spPr>
            <a:xfrm>
              <a:off x="3537330" y="3244214"/>
              <a:ext cx="2147570" cy="203835"/>
            </a:xfrm>
            <a:prstGeom prst="rect">
              <a:avLst/>
            </a:prstGeom>
          </p:spPr>
          <p:txBody>
            <a:bodyPr vert="horz" wrap="square" lIns="0" tIns="0" rIns="0" bIns="0" rtlCol="0">
              <a:spAutoFit/>
            </a:bodyPr>
            <a:lstStyle/>
            <a:p>
              <a:pPr marL="12700">
                <a:lnSpc>
                  <a:spcPct val="100000"/>
                </a:lnSpc>
              </a:pPr>
              <a:r>
                <a:rPr sz="1400" spc="-5" dirty="0">
                  <a:latin typeface="Calibri"/>
                  <a:cs typeface="Calibri"/>
                </a:rPr>
                <a:t>S</a:t>
              </a:r>
              <a:r>
                <a:rPr sz="1400" spc="-15" dirty="0">
                  <a:latin typeface="Calibri"/>
                  <a:cs typeface="Calibri"/>
                </a:rPr>
                <a:t>t</a:t>
              </a:r>
              <a:r>
                <a:rPr sz="1400" dirty="0">
                  <a:latin typeface="Calibri"/>
                  <a:cs typeface="Calibri"/>
                </a:rPr>
                <a:t>a</a:t>
              </a:r>
              <a:r>
                <a:rPr sz="1400" spc="-10" dirty="0">
                  <a:latin typeface="Calibri"/>
                  <a:cs typeface="Calibri"/>
                </a:rPr>
                <a:t>nd</a:t>
              </a:r>
              <a:r>
                <a:rPr sz="1400" dirty="0">
                  <a:latin typeface="Calibri"/>
                  <a:cs typeface="Calibri"/>
                </a:rPr>
                <a:t>a</a:t>
              </a:r>
              <a:r>
                <a:rPr sz="1400" spc="-25" dirty="0">
                  <a:latin typeface="Calibri"/>
                  <a:cs typeface="Calibri"/>
                </a:rPr>
                <a:t>r</a:t>
              </a:r>
              <a:r>
                <a:rPr sz="1400" spc="-10" dirty="0">
                  <a:latin typeface="Calibri"/>
                  <a:cs typeface="Calibri"/>
                </a:rPr>
                <a:t>d</a:t>
              </a:r>
              <a:r>
                <a:rPr sz="1400" dirty="0">
                  <a:latin typeface="Calibri"/>
                  <a:cs typeface="Calibri"/>
                </a:rPr>
                <a:t>s</a:t>
              </a:r>
              <a:r>
                <a:rPr sz="1400" spc="5" dirty="0">
                  <a:latin typeface="Calibri"/>
                  <a:cs typeface="Calibri"/>
                </a:rPr>
                <a:t> </a:t>
              </a:r>
              <a:r>
                <a:rPr sz="1400" spc="-20" dirty="0">
                  <a:latin typeface="Calibri"/>
                  <a:cs typeface="Calibri"/>
                </a:rPr>
                <a:t>f</a:t>
              </a:r>
              <a:r>
                <a:rPr sz="1400" spc="-5" dirty="0">
                  <a:latin typeface="Calibri"/>
                  <a:cs typeface="Calibri"/>
                </a:rPr>
                <a:t>o</a:t>
              </a:r>
              <a:r>
                <a:rPr sz="1400" dirty="0">
                  <a:latin typeface="Calibri"/>
                  <a:cs typeface="Calibri"/>
                </a:rPr>
                <a:t>r</a:t>
              </a:r>
              <a:r>
                <a:rPr sz="1400" spc="-20" dirty="0">
                  <a:latin typeface="Calibri"/>
                  <a:cs typeface="Calibri"/>
                </a:rPr>
                <a:t> </a:t>
              </a:r>
              <a:r>
                <a:rPr sz="1400" dirty="0">
                  <a:latin typeface="Calibri"/>
                  <a:cs typeface="Calibri"/>
                </a:rPr>
                <a:t>i</a:t>
              </a:r>
              <a:r>
                <a:rPr sz="1400" spc="-20" dirty="0">
                  <a:latin typeface="Calibri"/>
                  <a:cs typeface="Calibri"/>
                </a:rPr>
                <a:t>n</a:t>
              </a:r>
              <a:r>
                <a:rPr sz="1400" spc="-15" dirty="0">
                  <a:latin typeface="Calibri"/>
                  <a:cs typeface="Calibri"/>
                </a:rPr>
                <a:t>t</a:t>
              </a:r>
              <a:r>
                <a:rPr sz="1400" dirty="0">
                  <a:latin typeface="Calibri"/>
                  <a:cs typeface="Calibri"/>
                </a:rPr>
                <a:t>e</a:t>
              </a:r>
              <a:r>
                <a:rPr sz="1400" spc="-25" dirty="0">
                  <a:latin typeface="Calibri"/>
                  <a:cs typeface="Calibri"/>
                </a:rPr>
                <a:t>r</a:t>
              </a:r>
              <a:r>
                <a:rPr sz="1400" spc="-5" dirty="0">
                  <a:latin typeface="Calibri"/>
                  <a:cs typeface="Calibri"/>
                </a:rPr>
                <a:t>ope</a:t>
              </a:r>
              <a:r>
                <a:rPr sz="1400" spc="-30" dirty="0">
                  <a:latin typeface="Calibri"/>
                  <a:cs typeface="Calibri"/>
                </a:rPr>
                <a:t>r</a:t>
              </a:r>
              <a:r>
                <a:rPr sz="1400" dirty="0">
                  <a:latin typeface="Calibri"/>
                  <a:cs typeface="Calibri"/>
                </a:rPr>
                <a:t>a</a:t>
              </a:r>
              <a:r>
                <a:rPr sz="1400" spc="-10" dirty="0">
                  <a:latin typeface="Calibri"/>
                  <a:cs typeface="Calibri"/>
                </a:rPr>
                <a:t>b</a:t>
              </a:r>
              <a:r>
                <a:rPr sz="1400" dirty="0">
                  <a:latin typeface="Calibri"/>
                  <a:cs typeface="Calibri"/>
                </a:rPr>
                <a:t>ility</a:t>
              </a:r>
              <a:endParaRPr sz="1400">
                <a:latin typeface="Calibri"/>
                <a:cs typeface="Calibri"/>
              </a:endParaRPr>
            </a:p>
          </p:txBody>
        </p:sp>
        <p:sp>
          <p:nvSpPr>
            <p:cNvPr id="26" name="object 20">
              <a:extLst>
                <a:ext uri="{FF2B5EF4-FFF2-40B4-BE49-F238E27FC236}">
                  <a16:creationId xmlns:a16="http://schemas.microsoft.com/office/drawing/2014/main" id="{BC0A88F7-5633-4A89-9739-D014DC2FF584}"/>
                </a:ext>
              </a:extLst>
            </p:cNvPr>
            <p:cNvSpPr/>
            <p:nvPr/>
          </p:nvSpPr>
          <p:spPr>
            <a:xfrm>
              <a:off x="973836" y="4450079"/>
              <a:ext cx="2487295" cy="523240"/>
            </a:xfrm>
            <a:custGeom>
              <a:avLst/>
              <a:gdLst/>
              <a:ahLst/>
              <a:cxnLst/>
              <a:rect l="l" t="t" r="r" b="b"/>
              <a:pathLst>
                <a:path w="2487295" h="523239">
                  <a:moveTo>
                    <a:pt x="0" y="522732"/>
                  </a:moveTo>
                  <a:lnTo>
                    <a:pt x="2487167" y="522732"/>
                  </a:lnTo>
                  <a:lnTo>
                    <a:pt x="2487167" y="0"/>
                  </a:lnTo>
                  <a:lnTo>
                    <a:pt x="0" y="0"/>
                  </a:lnTo>
                  <a:lnTo>
                    <a:pt x="0" y="522732"/>
                  </a:lnTo>
                  <a:close/>
                </a:path>
              </a:pathLst>
            </a:custGeom>
            <a:solidFill>
              <a:srgbClr val="FFFFFF"/>
            </a:solidFill>
          </p:spPr>
          <p:txBody>
            <a:bodyPr wrap="square" lIns="0" tIns="0" rIns="0" bIns="0" rtlCol="0"/>
            <a:lstStyle/>
            <a:p>
              <a:endParaRPr/>
            </a:p>
          </p:txBody>
        </p:sp>
        <p:sp>
          <p:nvSpPr>
            <p:cNvPr id="27" name="object 21">
              <a:extLst>
                <a:ext uri="{FF2B5EF4-FFF2-40B4-BE49-F238E27FC236}">
                  <a16:creationId xmlns:a16="http://schemas.microsoft.com/office/drawing/2014/main" id="{EA0359B4-1FD1-4131-9B7F-0DF5DDABF0F4}"/>
                </a:ext>
              </a:extLst>
            </p:cNvPr>
            <p:cNvSpPr txBox="1"/>
            <p:nvPr/>
          </p:nvSpPr>
          <p:spPr>
            <a:xfrm>
              <a:off x="1076045" y="4515891"/>
              <a:ext cx="2283460" cy="417830"/>
            </a:xfrm>
            <a:prstGeom prst="rect">
              <a:avLst/>
            </a:prstGeom>
          </p:spPr>
          <p:txBody>
            <a:bodyPr vert="horz" wrap="square" lIns="0" tIns="0" rIns="0" bIns="0" rtlCol="0">
              <a:spAutoFit/>
            </a:bodyPr>
            <a:lstStyle/>
            <a:p>
              <a:pPr algn="ctr">
                <a:lnSpc>
                  <a:spcPct val="100000"/>
                </a:lnSpc>
              </a:pPr>
              <a:r>
                <a:rPr sz="1400" spc="-5" dirty="0">
                  <a:latin typeface="Calibri"/>
                  <a:cs typeface="Calibri"/>
                </a:rPr>
                <a:t>S</a:t>
              </a:r>
              <a:r>
                <a:rPr sz="1400" spc="-15" dirty="0">
                  <a:latin typeface="Calibri"/>
                  <a:cs typeface="Calibri"/>
                </a:rPr>
                <a:t>t</a:t>
              </a:r>
              <a:r>
                <a:rPr sz="1400" dirty="0">
                  <a:latin typeface="Calibri"/>
                  <a:cs typeface="Calibri"/>
                </a:rPr>
                <a:t>a</a:t>
              </a:r>
              <a:r>
                <a:rPr sz="1400" spc="-10" dirty="0">
                  <a:latin typeface="Calibri"/>
                  <a:cs typeface="Calibri"/>
                </a:rPr>
                <a:t>nd</a:t>
              </a:r>
              <a:r>
                <a:rPr sz="1400" dirty="0">
                  <a:latin typeface="Calibri"/>
                  <a:cs typeface="Calibri"/>
                </a:rPr>
                <a:t>a</a:t>
              </a:r>
              <a:r>
                <a:rPr sz="1400" spc="-25" dirty="0">
                  <a:latin typeface="Calibri"/>
                  <a:cs typeface="Calibri"/>
                </a:rPr>
                <a:t>r</a:t>
              </a:r>
              <a:r>
                <a:rPr sz="1400" spc="-5" dirty="0">
                  <a:latin typeface="Calibri"/>
                  <a:cs typeface="Calibri"/>
                </a:rPr>
                <a:t>d</a:t>
              </a:r>
              <a:r>
                <a:rPr sz="1400" dirty="0">
                  <a:latin typeface="Calibri"/>
                  <a:cs typeface="Calibri"/>
                </a:rPr>
                <a:t>-</a:t>
              </a:r>
              <a:r>
                <a:rPr sz="1400" spc="-5" dirty="0">
                  <a:latin typeface="Calibri"/>
                  <a:cs typeface="Calibri"/>
                </a:rPr>
                <a:t>se</a:t>
              </a:r>
              <a:r>
                <a:rPr sz="1400" spc="-10" dirty="0">
                  <a:latin typeface="Calibri"/>
                  <a:cs typeface="Calibri"/>
                </a:rPr>
                <a:t>cu</a:t>
              </a:r>
              <a:r>
                <a:rPr sz="1400" spc="-25" dirty="0">
                  <a:latin typeface="Calibri"/>
                  <a:cs typeface="Calibri"/>
                </a:rPr>
                <a:t>r</a:t>
              </a:r>
              <a:r>
                <a:rPr sz="1400" spc="-5" dirty="0">
                  <a:latin typeface="Calibri"/>
                  <a:cs typeface="Calibri"/>
                </a:rPr>
                <a:t>e</a:t>
              </a:r>
              <a:r>
                <a:rPr sz="1400" dirty="0">
                  <a:latin typeface="Calibri"/>
                  <a:cs typeface="Calibri"/>
                </a:rPr>
                <a:t>-i</a:t>
              </a:r>
              <a:r>
                <a:rPr sz="1400" spc="-20" dirty="0">
                  <a:latin typeface="Calibri"/>
                  <a:cs typeface="Calibri"/>
                </a:rPr>
                <a:t>n</a:t>
              </a:r>
              <a:r>
                <a:rPr sz="1400" dirty="0">
                  <a:latin typeface="Calibri"/>
                  <a:cs typeface="Calibri"/>
                </a:rPr>
                <a:t>t</a:t>
              </a:r>
              <a:r>
                <a:rPr sz="1400" spc="-25" dirty="0">
                  <a:latin typeface="Calibri"/>
                  <a:cs typeface="Calibri"/>
                </a:rPr>
                <a:t>r</a:t>
              </a:r>
              <a:r>
                <a:rPr sz="1400" dirty="0">
                  <a:latin typeface="Calibri"/>
                  <a:cs typeface="Calibri"/>
                </a:rPr>
                <a:t>ao</a:t>
              </a:r>
              <a:r>
                <a:rPr sz="1400" spc="-10" dirty="0">
                  <a:latin typeface="Calibri"/>
                  <a:cs typeface="Calibri"/>
                </a:rPr>
                <a:t>p</a:t>
              </a:r>
              <a:r>
                <a:rPr sz="1400" spc="-5" dirty="0">
                  <a:latin typeface="Calibri"/>
                  <a:cs typeface="Calibri"/>
                </a:rPr>
                <a:t>e</a:t>
              </a:r>
              <a:r>
                <a:rPr sz="1400" spc="-25" dirty="0">
                  <a:latin typeface="Calibri"/>
                  <a:cs typeface="Calibri"/>
                </a:rPr>
                <a:t>r</a:t>
              </a:r>
              <a:r>
                <a:rPr sz="1400" spc="-15" dirty="0">
                  <a:latin typeface="Calibri"/>
                  <a:cs typeface="Calibri"/>
                </a:rPr>
                <a:t>a</a:t>
              </a:r>
              <a:r>
                <a:rPr sz="1400" dirty="0">
                  <a:latin typeface="Calibri"/>
                  <a:cs typeface="Calibri"/>
                </a:rPr>
                <a:t>ti</a:t>
              </a:r>
              <a:r>
                <a:rPr sz="1400" spc="-15" dirty="0">
                  <a:latin typeface="Calibri"/>
                  <a:cs typeface="Calibri"/>
                </a:rPr>
                <a:t>v</a:t>
              </a:r>
              <a:r>
                <a:rPr sz="1400" dirty="0">
                  <a:latin typeface="Calibri"/>
                  <a:cs typeface="Calibri"/>
                </a:rPr>
                <a:t>e</a:t>
              </a:r>
              <a:endParaRPr sz="1400">
                <a:latin typeface="Calibri"/>
                <a:cs typeface="Calibri"/>
              </a:endParaRPr>
            </a:p>
            <a:p>
              <a:pPr algn="ctr">
                <a:lnSpc>
                  <a:spcPct val="100000"/>
                </a:lnSpc>
              </a:pPr>
              <a:r>
                <a:rPr sz="1400" spc="-10" dirty="0">
                  <a:latin typeface="Calibri"/>
                  <a:cs typeface="Calibri"/>
                </a:rPr>
                <a:t>I</a:t>
              </a:r>
              <a:r>
                <a:rPr sz="1400" spc="-5" dirty="0">
                  <a:latin typeface="Calibri"/>
                  <a:cs typeface="Calibri"/>
                </a:rPr>
                <a:t>o</a:t>
              </a:r>
              <a:r>
                <a:rPr sz="1400" dirty="0">
                  <a:latin typeface="Calibri"/>
                  <a:cs typeface="Calibri"/>
                </a:rPr>
                <a:t>T</a:t>
              </a:r>
              <a:r>
                <a:rPr sz="1400" spc="-5" dirty="0">
                  <a:latin typeface="Calibri"/>
                  <a:cs typeface="Calibri"/>
                </a:rPr>
                <a:t> </a:t>
              </a:r>
              <a:r>
                <a:rPr sz="1400" dirty="0">
                  <a:latin typeface="Calibri"/>
                  <a:cs typeface="Calibri"/>
                </a:rPr>
                <a:t>e</a:t>
              </a:r>
              <a:r>
                <a:rPr sz="1400" spc="-25" dirty="0">
                  <a:latin typeface="Calibri"/>
                  <a:cs typeface="Calibri"/>
                </a:rPr>
                <a:t>c</a:t>
              </a:r>
              <a:r>
                <a:rPr sz="1400" spc="-5" dirty="0">
                  <a:latin typeface="Calibri"/>
                  <a:cs typeface="Calibri"/>
                </a:rPr>
                <a:t>o</a:t>
              </a:r>
              <a:r>
                <a:rPr sz="1400" spc="-20" dirty="0">
                  <a:latin typeface="Calibri"/>
                  <a:cs typeface="Calibri"/>
                </a:rPr>
                <a:t>s</a:t>
              </a:r>
              <a:r>
                <a:rPr sz="1400" spc="-15" dirty="0">
                  <a:latin typeface="Calibri"/>
                  <a:cs typeface="Calibri"/>
                </a:rPr>
                <a:t>y</a:t>
              </a:r>
              <a:r>
                <a:rPr sz="1400" spc="-10" dirty="0">
                  <a:latin typeface="Calibri"/>
                  <a:cs typeface="Calibri"/>
                </a:rPr>
                <a:t>s</a:t>
              </a:r>
              <a:r>
                <a:rPr sz="1400" spc="-15" dirty="0">
                  <a:latin typeface="Calibri"/>
                  <a:cs typeface="Calibri"/>
                </a:rPr>
                <a:t>t</a:t>
              </a:r>
              <a:r>
                <a:rPr sz="1400" dirty="0">
                  <a:latin typeface="Calibri"/>
                  <a:cs typeface="Calibri"/>
                </a:rPr>
                <a:t>e</a:t>
              </a:r>
              <a:r>
                <a:rPr sz="1400" spc="-10" dirty="0">
                  <a:latin typeface="Calibri"/>
                  <a:cs typeface="Calibri"/>
                </a:rPr>
                <a:t>m</a:t>
              </a:r>
              <a:r>
                <a:rPr sz="1400" dirty="0">
                  <a:latin typeface="Calibri"/>
                  <a:cs typeface="Calibri"/>
                </a:rPr>
                <a:t>s</a:t>
              </a:r>
              <a:endParaRPr sz="1400">
                <a:latin typeface="Calibri"/>
                <a:cs typeface="Calibri"/>
              </a:endParaRPr>
            </a:p>
          </p:txBody>
        </p:sp>
        <p:sp>
          <p:nvSpPr>
            <p:cNvPr id="28" name="object 22">
              <a:extLst>
                <a:ext uri="{FF2B5EF4-FFF2-40B4-BE49-F238E27FC236}">
                  <a16:creationId xmlns:a16="http://schemas.microsoft.com/office/drawing/2014/main" id="{A852551A-A48D-40C9-A455-4371DCD7906C}"/>
                </a:ext>
              </a:extLst>
            </p:cNvPr>
            <p:cNvSpPr/>
            <p:nvPr/>
          </p:nvSpPr>
          <p:spPr>
            <a:xfrm>
              <a:off x="5801867" y="4555235"/>
              <a:ext cx="2665730" cy="307975"/>
            </a:xfrm>
            <a:custGeom>
              <a:avLst/>
              <a:gdLst/>
              <a:ahLst/>
              <a:cxnLst/>
              <a:rect l="l" t="t" r="r" b="b"/>
              <a:pathLst>
                <a:path w="2665729" h="307975">
                  <a:moveTo>
                    <a:pt x="0" y="307848"/>
                  </a:moveTo>
                  <a:lnTo>
                    <a:pt x="2665476" y="307848"/>
                  </a:lnTo>
                  <a:lnTo>
                    <a:pt x="2665476" y="0"/>
                  </a:lnTo>
                  <a:lnTo>
                    <a:pt x="0" y="0"/>
                  </a:lnTo>
                  <a:lnTo>
                    <a:pt x="0" y="307848"/>
                  </a:lnTo>
                  <a:close/>
                </a:path>
              </a:pathLst>
            </a:custGeom>
            <a:solidFill>
              <a:srgbClr val="FFFFFF"/>
            </a:solidFill>
          </p:spPr>
          <p:txBody>
            <a:bodyPr wrap="square" lIns="0" tIns="0" rIns="0" bIns="0" rtlCol="0"/>
            <a:lstStyle/>
            <a:p>
              <a:endParaRPr/>
            </a:p>
          </p:txBody>
        </p:sp>
        <p:sp>
          <p:nvSpPr>
            <p:cNvPr id="29" name="object 23">
              <a:extLst>
                <a:ext uri="{FF2B5EF4-FFF2-40B4-BE49-F238E27FC236}">
                  <a16:creationId xmlns:a16="http://schemas.microsoft.com/office/drawing/2014/main" id="{CFC340B9-1F1E-40C5-ACA8-03163010880F}"/>
                </a:ext>
              </a:extLst>
            </p:cNvPr>
            <p:cNvSpPr txBox="1"/>
            <p:nvPr/>
          </p:nvSpPr>
          <p:spPr>
            <a:xfrm>
              <a:off x="5881242" y="4621910"/>
              <a:ext cx="2403475" cy="203835"/>
            </a:xfrm>
            <a:prstGeom prst="rect">
              <a:avLst/>
            </a:prstGeom>
          </p:spPr>
          <p:txBody>
            <a:bodyPr vert="horz" wrap="square" lIns="0" tIns="0" rIns="0" bIns="0" rtlCol="0">
              <a:spAutoFit/>
            </a:bodyPr>
            <a:lstStyle/>
            <a:p>
              <a:pPr marL="12700">
                <a:lnSpc>
                  <a:spcPct val="100000"/>
                </a:lnSpc>
              </a:pPr>
              <a:r>
                <a:rPr sz="1400" spc="-5" dirty="0">
                  <a:latin typeface="Calibri"/>
                  <a:cs typeface="Calibri"/>
                </a:rPr>
                <a:t>D</a:t>
              </a:r>
              <a:r>
                <a:rPr sz="1400" spc="-15" dirty="0">
                  <a:latin typeface="Calibri"/>
                  <a:cs typeface="Calibri"/>
                </a:rPr>
                <a:t>e</a:t>
              </a:r>
              <a:r>
                <a:rPr sz="1400" dirty="0">
                  <a:latin typeface="Calibri"/>
                  <a:cs typeface="Calibri"/>
                </a:rPr>
                <a:t>vic</a:t>
              </a:r>
              <a:r>
                <a:rPr sz="1400" spc="-10" dirty="0">
                  <a:latin typeface="Calibri"/>
                  <a:cs typeface="Calibri"/>
                </a:rPr>
                <a:t>e</a:t>
              </a:r>
              <a:r>
                <a:rPr sz="1400" dirty="0">
                  <a:latin typeface="Calibri"/>
                  <a:cs typeface="Calibri"/>
                </a:rPr>
                <a:t>s,</a:t>
              </a:r>
              <a:r>
                <a:rPr sz="1400" spc="5" dirty="0">
                  <a:latin typeface="Calibri"/>
                  <a:cs typeface="Calibri"/>
                </a:rPr>
                <a:t> </a:t>
              </a:r>
              <a:r>
                <a:rPr sz="1400" spc="-20" dirty="0">
                  <a:latin typeface="Calibri"/>
                  <a:cs typeface="Calibri"/>
                </a:rPr>
                <a:t>c</a:t>
              </a:r>
              <a:r>
                <a:rPr sz="1400" spc="-5" dirty="0">
                  <a:latin typeface="Calibri"/>
                  <a:cs typeface="Calibri"/>
                </a:rPr>
                <a:t>on</a:t>
              </a:r>
              <a:r>
                <a:rPr sz="1400" spc="-10" dirty="0">
                  <a:latin typeface="Calibri"/>
                  <a:cs typeface="Calibri"/>
                </a:rPr>
                <a:t>n</a:t>
              </a:r>
              <a:r>
                <a:rPr sz="1400" dirty="0">
                  <a:latin typeface="Calibri"/>
                  <a:cs typeface="Calibri"/>
                </a:rPr>
                <a:t>e</a:t>
              </a:r>
              <a:r>
                <a:rPr sz="1400" spc="-10" dirty="0">
                  <a:latin typeface="Calibri"/>
                  <a:cs typeface="Calibri"/>
                </a:rPr>
                <a:t>c</a:t>
              </a:r>
              <a:r>
                <a:rPr sz="1400" dirty="0">
                  <a:latin typeface="Calibri"/>
                  <a:cs typeface="Calibri"/>
                </a:rPr>
                <a:t>tivit</a:t>
              </a:r>
              <a:r>
                <a:rPr sz="1400" spc="-95" dirty="0">
                  <a:latin typeface="Calibri"/>
                  <a:cs typeface="Calibri"/>
                </a:rPr>
                <a:t>y</a:t>
              </a:r>
              <a:r>
                <a:rPr sz="1400" dirty="0">
                  <a:latin typeface="Calibri"/>
                  <a:cs typeface="Calibri"/>
                </a:rPr>
                <a:t>,</a:t>
              </a:r>
              <a:r>
                <a:rPr sz="1400" spc="15" dirty="0">
                  <a:latin typeface="Calibri"/>
                  <a:cs typeface="Calibri"/>
                </a:rPr>
                <a:t> </a:t>
              </a:r>
              <a:r>
                <a:rPr sz="1400" dirty="0">
                  <a:latin typeface="Calibri"/>
                  <a:cs typeface="Calibri"/>
                </a:rPr>
                <a:t>i</a:t>
              </a:r>
              <a:r>
                <a:rPr sz="1400" spc="-20" dirty="0">
                  <a:latin typeface="Calibri"/>
                  <a:cs typeface="Calibri"/>
                </a:rPr>
                <a:t>n</a:t>
              </a:r>
              <a:r>
                <a:rPr sz="1400" spc="-15" dirty="0">
                  <a:latin typeface="Calibri"/>
                  <a:cs typeface="Calibri"/>
                </a:rPr>
                <a:t>t</a:t>
              </a:r>
              <a:r>
                <a:rPr sz="1400" dirty="0">
                  <a:latin typeface="Calibri"/>
                  <a:cs typeface="Calibri"/>
                </a:rPr>
                <a:t>e</a:t>
              </a:r>
              <a:r>
                <a:rPr sz="1400" spc="-25" dirty="0">
                  <a:latin typeface="Calibri"/>
                  <a:cs typeface="Calibri"/>
                </a:rPr>
                <a:t>r</a:t>
              </a:r>
              <a:r>
                <a:rPr sz="1400" dirty="0">
                  <a:latin typeface="Calibri"/>
                  <a:cs typeface="Calibri"/>
                </a:rPr>
                <a:t>a</a:t>
              </a:r>
              <a:r>
                <a:rPr sz="1400" spc="-10" dirty="0">
                  <a:latin typeface="Calibri"/>
                  <a:cs typeface="Calibri"/>
                </a:rPr>
                <a:t>c</a:t>
              </a:r>
              <a:r>
                <a:rPr sz="1400" dirty="0">
                  <a:latin typeface="Calibri"/>
                  <a:cs typeface="Calibri"/>
                </a:rPr>
                <a:t>tion</a:t>
              </a:r>
              <a:endParaRPr sz="1400">
                <a:latin typeface="Calibri"/>
                <a:cs typeface="Calibri"/>
              </a:endParaRPr>
            </a:p>
          </p:txBody>
        </p:sp>
      </p:grpSp>
      <p:sp>
        <p:nvSpPr>
          <p:cNvPr id="31" name="object 25">
            <a:extLst>
              <a:ext uri="{FF2B5EF4-FFF2-40B4-BE49-F238E27FC236}">
                <a16:creationId xmlns:a16="http://schemas.microsoft.com/office/drawing/2014/main" id="{D818C0E4-783A-42F0-978A-37DF2934AD10}"/>
              </a:ext>
            </a:extLst>
          </p:cNvPr>
          <p:cNvSpPr txBox="1"/>
          <p:nvPr/>
        </p:nvSpPr>
        <p:spPr>
          <a:xfrm>
            <a:off x="1259632" y="5949280"/>
            <a:ext cx="6887209" cy="417195"/>
          </a:xfrm>
          <a:prstGeom prst="rect">
            <a:avLst/>
          </a:prstGeom>
        </p:spPr>
        <p:txBody>
          <a:bodyPr vert="horz" wrap="square" lIns="0" tIns="0" rIns="0" bIns="0" rtlCol="0">
            <a:spAutoFit/>
          </a:bodyPr>
          <a:lstStyle/>
          <a:p>
            <a:pPr marL="791210" marR="5080" indent="-779145">
              <a:lnSpc>
                <a:spcPct val="100000"/>
              </a:lnSpc>
            </a:pPr>
            <a:r>
              <a:rPr sz="1400" b="1" i="1" dirty="0">
                <a:solidFill>
                  <a:srgbClr val="1F487C"/>
                </a:solidFill>
                <a:latin typeface="Arial"/>
                <a:cs typeface="Arial"/>
              </a:rPr>
              <a:t>Sta</a:t>
            </a:r>
            <a:r>
              <a:rPr sz="1400" b="1" i="1" spc="-10" dirty="0">
                <a:solidFill>
                  <a:srgbClr val="1F487C"/>
                </a:solidFill>
                <a:latin typeface="Arial"/>
                <a:cs typeface="Arial"/>
              </a:rPr>
              <a:t>nd</a:t>
            </a:r>
            <a:r>
              <a:rPr sz="1400" b="1" i="1" dirty="0">
                <a:solidFill>
                  <a:srgbClr val="1F487C"/>
                </a:solidFill>
                <a:latin typeface="Arial"/>
                <a:cs typeface="Arial"/>
              </a:rPr>
              <a:t>ar</a:t>
            </a:r>
            <a:r>
              <a:rPr sz="1400" b="1" i="1" spc="-10" dirty="0">
                <a:solidFill>
                  <a:srgbClr val="1F487C"/>
                </a:solidFill>
                <a:latin typeface="Arial"/>
                <a:cs typeface="Arial"/>
              </a:rPr>
              <a:t>d</a:t>
            </a:r>
            <a:r>
              <a:rPr sz="1400" b="1" i="1" dirty="0">
                <a:solidFill>
                  <a:srgbClr val="1F487C"/>
                </a:solidFill>
                <a:latin typeface="Arial"/>
                <a:cs typeface="Arial"/>
              </a:rPr>
              <a:t>s</a:t>
            </a:r>
            <a:r>
              <a:rPr sz="1400" b="1" i="1" spc="-30" dirty="0">
                <a:solidFill>
                  <a:srgbClr val="1F487C"/>
                </a:solidFill>
                <a:latin typeface="Arial"/>
                <a:cs typeface="Arial"/>
              </a:rPr>
              <a:t> </a:t>
            </a:r>
            <a:r>
              <a:rPr sz="1400" b="1" i="1" dirty="0">
                <a:solidFill>
                  <a:srgbClr val="1F487C"/>
                </a:solidFill>
                <a:latin typeface="Arial"/>
                <a:cs typeface="Arial"/>
              </a:rPr>
              <a:t>f</a:t>
            </a:r>
            <a:r>
              <a:rPr sz="1400" b="1" i="1" spc="-10" dirty="0">
                <a:solidFill>
                  <a:srgbClr val="1F487C"/>
                </a:solidFill>
                <a:latin typeface="Arial"/>
                <a:cs typeface="Arial"/>
              </a:rPr>
              <a:t>o</a:t>
            </a:r>
            <a:r>
              <a:rPr sz="1400" b="1" i="1" dirty="0">
                <a:solidFill>
                  <a:srgbClr val="1F487C"/>
                </a:solidFill>
                <a:latin typeface="Arial"/>
                <a:cs typeface="Arial"/>
              </a:rPr>
              <a:t>r sma</a:t>
            </a:r>
            <a:r>
              <a:rPr sz="1400" b="1" i="1" spc="5" dirty="0">
                <a:solidFill>
                  <a:srgbClr val="1F487C"/>
                </a:solidFill>
                <a:latin typeface="Arial"/>
                <a:cs typeface="Arial"/>
              </a:rPr>
              <a:t>r</a:t>
            </a:r>
            <a:r>
              <a:rPr sz="1400" b="1" i="1" dirty="0">
                <a:solidFill>
                  <a:srgbClr val="1F487C"/>
                </a:solidFill>
                <a:latin typeface="Arial"/>
                <a:cs typeface="Arial"/>
              </a:rPr>
              <a:t>t,</a:t>
            </a:r>
            <a:r>
              <a:rPr sz="1400" b="1" i="1" spc="-25" dirty="0">
                <a:solidFill>
                  <a:srgbClr val="1F487C"/>
                </a:solidFill>
                <a:latin typeface="Arial"/>
                <a:cs typeface="Arial"/>
              </a:rPr>
              <a:t> </a:t>
            </a:r>
            <a:r>
              <a:rPr sz="1400" b="1" i="1" dirty="0">
                <a:solidFill>
                  <a:srgbClr val="1F487C"/>
                </a:solidFill>
                <a:latin typeface="Arial"/>
                <a:cs typeface="Arial"/>
              </a:rPr>
              <a:t>i</a:t>
            </a:r>
            <a:r>
              <a:rPr sz="1400" b="1" i="1" spc="-10" dirty="0">
                <a:solidFill>
                  <a:srgbClr val="1F487C"/>
                </a:solidFill>
                <a:latin typeface="Arial"/>
                <a:cs typeface="Arial"/>
              </a:rPr>
              <a:t>n</a:t>
            </a:r>
            <a:r>
              <a:rPr sz="1400" b="1" i="1" dirty="0">
                <a:solidFill>
                  <a:srgbClr val="1F487C"/>
                </a:solidFill>
                <a:latin typeface="Arial"/>
                <a:cs typeface="Arial"/>
              </a:rPr>
              <a:t>ter</a:t>
            </a:r>
            <a:r>
              <a:rPr sz="1400" b="1" i="1" spc="-10" dirty="0">
                <a:solidFill>
                  <a:srgbClr val="1F487C"/>
                </a:solidFill>
                <a:latin typeface="Arial"/>
                <a:cs typeface="Arial"/>
              </a:rPr>
              <a:t>op</a:t>
            </a:r>
            <a:r>
              <a:rPr sz="1400" b="1" i="1" dirty="0">
                <a:solidFill>
                  <a:srgbClr val="1F487C"/>
                </a:solidFill>
                <a:latin typeface="Arial"/>
                <a:cs typeface="Arial"/>
              </a:rPr>
              <a:t>era</a:t>
            </a:r>
            <a:r>
              <a:rPr sz="1400" b="1" i="1" spc="-20" dirty="0">
                <a:solidFill>
                  <a:srgbClr val="1F487C"/>
                </a:solidFill>
                <a:latin typeface="Arial"/>
                <a:cs typeface="Arial"/>
              </a:rPr>
              <a:t>b</a:t>
            </a:r>
            <a:r>
              <a:rPr sz="1400" b="1" i="1" dirty="0">
                <a:solidFill>
                  <a:srgbClr val="1F487C"/>
                </a:solidFill>
                <a:latin typeface="Arial"/>
                <a:cs typeface="Arial"/>
              </a:rPr>
              <a:t>le</a:t>
            </a:r>
            <a:r>
              <a:rPr sz="1400" b="1" i="1" spc="-40" dirty="0">
                <a:solidFill>
                  <a:srgbClr val="1F487C"/>
                </a:solidFill>
                <a:latin typeface="Arial"/>
                <a:cs typeface="Arial"/>
              </a:rPr>
              <a:t> </a:t>
            </a:r>
            <a:r>
              <a:rPr sz="1400" b="1" i="1" dirty="0">
                <a:solidFill>
                  <a:srgbClr val="1F487C"/>
                </a:solidFill>
                <a:latin typeface="Arial"/>
                <a:cs typeface="Arial"/>
              </a:rPr>
              <a:t>I</a:t>
            </a:r>
            <a:r>
              <a:rPr sz="1400" b="1" i="1" spc="-10" dirty="0">
                <a:solidFill>
                  <a:srgbClr val="1F487C"/>
                </a:solidFill>
                <a:latin typeface="Arial"/>
                <a:cs typeface="Arial"/>
              </a:rPr>
              <a:t>o</a:t>
            </a:r>
            <a:r>
              <a:rPr sz="1400" b="1" i="1" dirty="0">
                <a:solidFill>
                  <a:srgbClr val="1F487C"/>
                </a:solidFill>
                <a:latin typeface="Arial"/>
                <a:cs typeface="Arial"/>
              </a:rPr>
              <a:t>T</a:t>
            </a:r>
            <a:r>
              <a:rPr sz="1400" b="1" i="1" spc="-25" dirty="0">
                <a:solidFill>
                  <a:srgbClr val="1F487C"/>
                </a:solidFill>
                <a:latin typeface="Arial"/>
                <a:cs typeface="Arial"/>
              </a:rPr>
              <a:t> </a:t>
            </a:r>
            <a:r>
              <a:rPr sz="1400" b="1" i="1" dirty="0">
                <a:solidFill>
                  <a:srgbClr val="1F487C"/>
                </a:solidFill>
                <a:latin typeface="Arial"/>
                <a:cs typeface="Arial"/>
              </a:rPr>
              <a:t>s</a:t>
            </a:r>
            <a:r>
              <a:rPr sz="1400" b="1" i="1" spc="-10" dirty="0">
                <a:solidFill>
                  <a:srgbClr val="1F487C"/>
                </a:solidFill>
                <a:latin typeface="Arial"/>
                <a:cs typeface="Arial"/>
              </a:rPr>
              <a:t>o</a:t>
            </a:r>
            <a:r>
              <a:rPr sz="1400" b="1" i="1" dirty="0">
                <a:solidFill>
                  <a:srgbClr val="1F487C"/>
                </a:solidFill>
                <a:latin typeface="Arial"/>
                <a:cs typeface="Arial"/>
              </a:rPr>
              <a:t>l</a:t>
            </a:r>
            <a:r>
              <a:rPr sz="1400" b="1" i="1" spc="-10" dirty="0">
                <a:solidFill>
                  <a:srgbClr val="1F487C"/>
                </a:solidFill>
                <a:latin typeface="Arial"/>
                <a:cs typeface="Arial"/>
              </a:rPr>
              <a:t>u</a:t>
            </a:r>
            <a:r>
              <a:rPr sz="1400" b="1" i="1" dirty="0">
                <a:solidFill>
                  <a:srgbClr val="1F487C"/>
                </a:solidFill>
                <a:latin typeface="Arial"/>
                <a:cs typeface="Arial"/>
              </a:rPr>
              <a:t>ti</a:t>
            </a:r>
            <a:r>
              <a:rPr sz="1400" b="1" i="1" spc="-10" dirty="0">
                <a:solidFill>
                  <a:srgbClr val="1F487C"/>
                </a:solidFill>
                <a:latin typeface="Arial"/>
                <a:cs typeface="Arial"/>
              </a:rPr>
              <a:t>on</a:t>
            </a:r>
            <a:r>
              <a:rPr sz="1400" b="1" i="1" dirty="0">
                <a:solidFill>
                  <a:srgbClr val="1F487C"/>
                </a:solidFill>
                <a:latin typeface="Arial"/>
                <a:cs typeface="Arial"/>
              </a:rPr>
              <a:t>s</a:t>
            </a:r>
            <a:r>
              <a:rPr sz="1400" b="1" i="1" spc="-40" dirty="0">
                <a:solidFill>
                  <a:srgbClr val="1F487C"/>
                </a:solidFill>
                <a:latin typeface="Arial"/>
                <a:cs typeface="Arial"/>
              </a:rPr>
              <a:t> </a:t>
            </a:r>
            <a:r>
              <a:rPr sz="1400" b="1" i="1" dirty="0">
                <a:solidFill>
                  <a:srgbClr val="1F487C"/>
                </a:solidFill>
                <a:latin typeface="Arial"/>
                <a:cs typeface="Arial"/>
              </a:rPr>
              <a:t>f</a:t>
            </a:r>
            <a:r>
              <a:rPr sz="1400" b="1" i="1" spc="-10" dirty="0">
                <a:solidFill>
                  <a:srgbClr val="1F487C"/>
                </a:solidFill>
                <a:latin typeface="Arial"/>
                <a:cs typeface="Arial"/>
              </a:rPr>
              <a:t>o</a:t>
            </a:r>
            <a:r>
              <a:rPr sz="1400" b="1" i="1" dirty="0">
                <a:solidFill>
                  <a:srgbClr val="1F487C"/>
                </a:solidFill>
                <a:latin typeface="Arial"/>
                <a:cs typeface="Arial"/>
              </a:rPr>
              <a:t>r</a:t>
            </a:r>
            <a:r>
              <a:rPr sz="1400" b="1" i="1" spc="-15" dirty="0">
                <a:solidFill>
                  <a:srgbClr val="1F487C"/>
                </a:solidFill>
                <a:latin typeface="Arial"/>
                <a:cs typeface="Arial"/>
              </a:rPr>
              <a:t> </a:t>
            </a:r>
            <a:r>
              <a:rPr sz="1400" b="1" i="1" dirty="0">
                <a:solidFill>
                  <a:srgbClr val="1F487C"/>
                </a:solidFill>
                <a:latin typeface="Arial"/>
                <a:cs typeface="Arial"/>
              </a:rPr>
              <a:t>active</a:t>
            </a:r>
            <a:r>
              <a:rPr sz="1400" b="1" i="1" spc="-30" dirty="0">
                <a:solidFill>
                  <a:srgbClr val="1F487C"/>
                </a:solidFill>
                <a:latin typeface="Arial"/>
                <a:cs typeface="Arial"/>
              </a:rPr>
              <a:t> </a:t>
            </a:r>
            <a:r>
              <a:rPr sz="1400" b="1" i="1" dirty="0">
                <a:solidFill>
                  <a:srgbClr val="1F487C"/>
                </a:solidFill>
                <a:latin typeface="Arial"/>
                <a:cs typeface="Arial"/>
              </a:rPr>
              <a:t>a</a:t>
            </a:r>
            <a:r>
              <a:rPr sz="1400" b="1" i="1" spc="-10" dirty="0">
                <a:solidFill>
                  <a:srgbClr val="1F487C"/>
                </a:solidFill>
                <a:latin typeface="Arial"/>
                <a:cs typeface="Arial"/>
              </a:rPr>
              <a:t>n</a:t>
            </a:r>
            <a:r>
              <a:rPr sz="1400" b="1" i="1" dirty="0">
                <a:solidFill>
                  <a:srgbClr val="1F487C"/>
                </a:solidFill>
                <a:latin typeface="Arial"/>
                <a:cs typeface="Arial"/>
              </a:rPr>
              <a:t>d</a:t>
            </a:r>
            <a:r>
              <a:rPr sz="1400" b="1" i="1" spc="-20" dirty="0">
                <a:solidFill>
                  <a:srgbClr val="1F487C"/>
                </a:solidFill>
                <a:latin typeface="Arial"/>
                <a:cs typeface="Arial"/>
              </a:rPr>
              <a:t> </a:t>
            </a:r>
            <a:r>
              <a:rPr sz="1400" b="1" i="1" spc="-10" dirty="0">
                <a:solidFill>
                  <a:srgbClr val="1F487C"/>
                </a:solidFill>
                <a:latin typeface="Arial"/>
                <a:cs typeface="Arial"/>
              </a:rPr>
              <a:t>h</a:t>
            </a:r>
            <a:r>
              <a:rPr sz="1400" b="1" i="1" dirty="0">
                <a:solidFill>
                  <a:srgbClr val="1F487C"/>
                </a:solidFill>
                <a:latin typeface="Arial"/>
                <a:cs typeface="Arial"/>
              </a:rPr>
              <a:t>ealt</a:t>
            </a:r>
            <a:r>
              <a:rPr sz="1400" b="1" i="1" spc="-10" dirty="0">
                <a:solidFill>
                  <a:srgbClr val="1F487C"/>
                </a:solidFill>
                <a:latin typeface="Arial"/>
                <a:cs typeface="Arial"/>
              </a:rPr>
              <a:t>h</a:t>
            </a:r>
            <a:r>
              <a:rPr sz="1400" b="1" i="1" dirty="0">
                <a:solidFill>
                  <a:srgbClr val="1F487C"/>
                </a:solidFill>
                <a:latin typeface="Arial"/>
                <a:cs typeface="Arial"/>
              </a:rPr>
              <a:t>y</a:t>
            </a:r>
            <a:r>
              <a:rPr sz="1400" b="1" i="1" spc="-30" dirty="0">
                <a:solidFill>
                  <a:srgbClr val="1F487C"/>
                </a:solidFill>
                <a:latin typeface="Arial"/>
                <a:cs typeface="Arial"/>
              </a:rPr>
              <a:t> </a:t>
            </a:r>
            <a:r>
              <a:rPr sz="1400" b="1" i="1" dirty="0">
                <a:solidFill>
                  <a:srgbClr val="1F487C"/>
                </a:solidFill>
                <a:latin typeface="Arial"/>
                <a:cs typeface="Arial"/>
              </a:rPr>
              <a:t>a</a:t>
            </a:r>
            <a:r>
              <a:rPr sz="1400" b="1" i="1" spc="-10" dirty="0">
                <a:solidFill>
                  <a:srgbClr val="1F487C"/>
                </a:solidFill>
                <a:latin typeface="Arial"/>
                <a:cs typeface="Arial"/>
              </a:rPr>
              <a:t>g</a:t>
            </a:r>
            <a:r>
              <a:rPr sz="1400" b="1" i="1" dirty="0">
                <a:solidFill>
                  <a:srgbClr val="1F487C"/>
                </a:solidFill>
                <a:latin typeface="Arial"/>
                <a:cs typeface="Arial"/>
              </a:rPr>
              <a:t>i</a:t>
            </a:r>
            <a:r>
              <a:rPr sz="1400" b="1" i="1" spc="-10" dirty="0">
                <a:solidFill>
                  <a:srgbClr val="1F487C"/>
                </a:solidFill>
                <a:latin typeface="Arial"/>
                <a:cs typeface="Arial"/>
              </a:rPr>
              <a:t>n</a:t>
            </a:r>
            <a:r>
              <a:rPr sz="1400" b="1" i="1" dirty="0">
                <a:solidFill>
                  <a:srgbClr val="1F487C"/>
                </a:solidFill>
                <a:latin typeface="Arial"/>
                <a:cs typeface="Arial"/>
              </a:rPr>
              <a:t>g</a:t>
            </a:r>
            <a:r>
              <a:rPr sz="1400" b="1" i="1" spc="-35" dirty="0">
                <a:solidFill>
                  <a:srgbClr val="1F487C"/>
                </a:solidFill>
                <a:latin typeface="Arial"/>
                <a:cs typeface="Arial"/>
              </a:rPr>
              <a:t> </a:t>
            </a:r>
            <a:r>
              <a:rPr sz="1400" b="1" i="1" dirty="0">
                <a:solidFill>
                  <a:srgbClr val="1F487C"/>
                </a:solidFill>
                <a:latin typeface="Arial"/>
                <a:cs typeface="Arial"/>
              </a:rPr>
              <a:t>(e.</a:t>
            </a:r>
            <a:r>
              <a:rPr sz="1400" b="1" i="1" spc="-5" dirty="0">
                <a:solidFill>
                  <a:srgbClr val="1F487C"/>
                </a:solidFill>
                <a:latin typeface="Arial"/>
                <a:cs typeface="Arial"/>
              </a:rPr>
              <a:t>g</a:t>
            </a:r>
            <a:r>
              <a:rPr sz="1400" b="1" i="1" dirty="0">
                <a:solidFill>
                  <a:srgbClr val="1F487C"/>
                </a:solidFill>
                <a:latin typeface="Arial"/>
                <a:cs typeface="Arial"/>
              </a:rPr>
              <a:t>. sema</a:t>
            </a:r>
            <a:r>
              <a:rPr sz="1400" b="1" i="1" spc="-10" dirty="0">
                <a:solidFill>
                  <a:srgbClr val="1F487C"/>
                </a:solidFill>
                <a:latin typeface="Arial"/>
                <a:cs typeface="Arial"/>
              </a:rPr>
              <a:t>n</a:t>
            </a:r>
            <a:r>
              <a:rPr sz="1400" b="1" i="1" dirty="0">
                <a:solidFill>
                  <a:srgbClr val="1F487C"/>
                </a:solidFill>
                <a:latin typeface="Arial"/>
                <a:cs typeface="Arial"/>
              </a:rPr>
              <a:t>tic</a:t>
            </a:r>
            <a:r>
              <a:rPr sz="1400" b="1" i="1" spc="-40" dirty="0">
                <a:solidFill>
                  <a:srgbClr val="1F487C"/>
                </a:solidFill>
                <a:latin typeface="Arial"/>
                <a:cs typeface="Arial"/>
              </a:rPr>
              <a:t> </a:t>
            </a:r>
            <a:r>
              <a:rPr sz="1400" b="1" i="1" dirty="0">
                <a:solidFill>
                  <a:srgbClr val="1F487C"/>
                </a:solidFill>
                <a:latin typeface="Arial"/>
                <a:cs typeface="Arial"/>
              </a:rPr>
              <a:t>i</a:t>
            </a:r>
            <a:r>
              <a:rPr sz="1400" b="1" i="1" spc="-10" dirty="0">
                <a:solidFill>
                  <a:srgbClr val="1F487C"/>
                </a:solidFill>
                <a:latin typeface="Arial"/>
                <a:cs typeface="Arial"/>
              </a:rPr>
              <a:t>n</a:t>
            </a:r>
            <a:r>
              <a:rPr sz="1400" b="1" i="1" dirty="0">
                <a:solidFill>
                  <a:srgbClr val="1F487C"/>
                </a:solidFill>
                <a:latin typeface="Arial"/>
                <a:cs typeface="Arial"/>
              </a:rPr>
              <a:t>ter</a:t>
            </a:r>
            <a:r>
              <a:rPr sz="1400" b="1" i="1" spc="-10" dirty="0">
                <a:solidFill>
                  <a:srgbClr val="1F487C"/>
                </a:solidFill>
                <a:latin typeface="Arial"/>
                <a:cs typeface="Arial"/>
              </a:rPr>
              <a:t>op</a:t>
            </a:r>
            <a:r>
              <a:rPr sz="1400" b="1" i="1" dirty="0">
                <a:solidFill>
                  <a:srgbClr val="1F487C"/>
                </a:solidFill>
                <a:latin typeface="Arial"/>
                <a:cs typeface="Arial"/>
              </a:rPr>
              <a:t>era</a:t>
            </a:r>
            <a:r>
              <a:rPr sz="1400" b="1" i="1" spc="-10" dirty="0">
                <a:solidFill>
                  <a:srgbClr val="1F487C"/>
                </a:solidFill>
                <a:latin typeface="Arial"/>
                <a:cs typeface="Arial"/>
              </a:rPr>
              <a:t>bi</a:t>
            </a:r>
            <a:r>
              <a:rPr sz="1400" b="1" i="1" dirty="0">
                <a:solidFill>
                  <a:srgbClr val="1F487C"/>
                </a:solidFill>
                <a:latin typeface="Arial"/>
                <a:cs typeface="Arial"/>
              </a:rPr>
              <a:t>l</a:t>
            </a:r>
            <a:r>
              <a:rPr sz="1400" b="1" i="1" spc="-10" dirty="0">
                <a:solidFill>
                  <a:srgbClr val="1F487C"/>
                </a:solidFill>
                <a:latin typeface="Arial"/>
                <a:cs typeface="Arial"/>
              </a:rPr>
              <a:t>i</a:t>
            </a:r>
            <a:r>
              <a:rPr sz="1400" b="1" i="1" spc="-15" dirty="0">
                <a:solidFill>
                  <a:srgbClr val="1F487C"/>
                </a:solidFill>
                <a:latin typeface="Arial"/>
                <a:cs typeface="Arial"/>
              </a:rPr>
              <a:t>t</a:t>
            </a:r>
            <a:r>
              <a:rPr sz="1400" b="1" i="1" dirty="0">
                <a:solidFill>
                  <a:srgbClr val="1F487C"/>
                </a:solidFill>
                <a:latin typeface="Arial"/>
                <a:cs typeface="Arial"/>
              </a:rPr>
              <a:t>y,</a:t>
            </a:r>
            <a:r>
              <a:rPr sz="1400" b="1" i="1" spc="-35" dirty="0">
                <a:solidFill>
                  <a:srgbClr val="1F487C"/>
                </a:solidFill>
                <a:latin typeface="Arial"/>
                <a:cs typeface="Arial"/>
              </a:rPr>
              <a:t> </a:t>
            </a:r>
            <a:r>
              <a:rPr sz="1400" b="1" i="1" dirty="0">
                <a:solidFill>
                  <a:srgbClr val="1F487C"/>
                </a:solidFill>
                <a:latin typeface="Arial"/>
                <a:cs typeface="Arial"/>
              </a:rPr>
              <a:t>l</a:t>
            </a:r>
            <a:r>
              <a:rPr sz="1400" b="1" i="1" spc="-10" dirty="0">
                <a:solidFill>
                  <a:srgbClr val="1F487C"/>
                </a:solidFill>
                <a:latin typeface="Arial"/>
                <a:cs typeface="Arial"/>
              </a:rPr>
              <a:t>o</a:t>
            </a:r>
            <a:r>
              <a:rPr sz="1400" b="1" i="1" dirty="0">
                <a:solidFill>
                  <a:srgbClr val="1F487C"/>
                </a:solidFill>
                <a:latin typeface="Arial"/>
                <a:cs typeface="Arial"/>
              </a:rPr>
              <a:t>w</a:t>
            </a:r>
            <a:r>
              <a:rPr sz="1400" b="1" i="1" spc="-20" dirty="0">
                <a:solidFill>
                  <a:srgbClr val="1F487C"/>
                </a:solidFill>
                <a:latin typeface="Arial"/>
                <a:cs typeface="Arial"/>
              </a:rPr>
              <a:t> </a:t>
            </a:r>
            <a:r>
              <a:rPr sz="1400" b="1" i="1" spc="-10" dirty="0">
                <a:solidFill>
                  <a:srgbClr val="1F487C"/>
                </a:solidFill>
                <a:latin typeface="Arial"/>
                <a:cs typeface="Arial"/>
              </a:rPr>
              <a:t>po</a:t>
            </a:r>
            <a:r>
              <a:rPr sz="1400" b="1" i="1" dirty="0">
                <a:solidFill>
                  <a:srgbClr val="1F487C"/>
                </a:solidFill>
                <a:latin typeface="Arial"/>
                <a:cs typeface="Arial"/>
              </a:rPr>
              <a:t>wer,</a:t>
            </a:r>
            <a:r>
              <a:rPr sz="1400" b="1" i="1" spc="-25" dirty="0">
                <a:solidFill>
                  <a:srgbClr val="1F487C"/>
                </a:solidFill>
                <a:latin typeface="Arial"/>
                <a:cs typeface="Arial"/>
              </a:rPr>
              <a:t> </a:t>
            </a:r>
            <a:r>
              <a:rPr sz="1400" b="1" i="1" dirty="0">
                <a:solidFill>
                  <a:srgbClr val="1F487C"/>
                </a:solidFill>
                <a:latin typeface="Arial"/>
                <a:cs typeface="Arial"/>
              </a:rPr>
              <a:t>r</a:t>
            </a:r>
            <a:r>
              <a:rPr sz="1400" b="1" i="1" spc="-10" dirty="0">
                <a:solidFill>
                  <a:srgbClr val="1F487C"/>
                </a:solidFill>
                <a:latin typeface="Arial"/>
                <a:cs typeface="Arial"/>
              </a:rPr>
              <a:t>obu</a:t>
            </a:r>
            <a:r>
              <a:rPr sz="1400" b="1" i="1" dirty="0">
                <a:solidFill>
                  <a:srgbClr val="1F487C"/>
                </a:solidFill>
                <a:latin typeface="Arial"/>
                <a:cs typeface="Arial"/>
              </a:rPr>
              <a:t>st,</a:t>
            </a:r>
            <a:r>
              <a:rPr sz="1400" b="1" i="1" spc="-25" dirty="0">
                <a:solidFill>
                  <a:srgbClr val="1F487C"/>
                </a:solidFill>
                <a:latin typeface="Arial"/>
                <a:cs typeface="Arial"/>
              </a:rPr>
              <a:t> </a:t>
            </a:r>
            <a:r>
              <a:rPr sz="1400" b="1" i="1" dirty="0">
                <a:solidFill>
                  <a:srgbClr val="1F487C"/>
                </a:solidFill>
                <a:latin typeface="Arial"/>
                <a:cs typeface="Arial"/>
              </a:rPr>
              <a:t>sec</a:t>
            </a:r>
            <a:r>
              <a:rPr sz="1400" b="1" i="1" spc="-10" dirty="0">
                <a:solidFill>
                  <a:srgbClr val="1F487C"/>
                </a:solidFill>
                <a:latin typeface="Arial"/>
                <a:cs typeface="Arial"/>
              </a:rPr>
              <a:t>u</a:t>
            </a:r>
            <a:r>
              <a:rPr sz="1400" b="1" i="1" dirty="0">
                <a:solidFill>
                  <a:srgbClr val="1F487C"/>
                </a:solidFill>
                <a:latin typeface="Arial"/>
                <a:cs typeface="Arial"/>
              </a:rPr>
              <a:t>re,</a:t>
            </a:r>
            <a:r>
              <a:rPr sz="1400" b="1" i="1" spc="-25" dirty="0">
                <a:solidFill>
                  <a:srgbClr val="1F487C"/>
                </a:solidFill>
                <a:latin typeface="Arial"/>
                <a:cs typeface="Arial"/>
              </a:rPr>
              <a:t> </a:t>
            </a:r>
            <a:r>
              <a:rPr sz="1400" b="1" i="1" spc="-10" dirty="0">
                <a:solidFill>
                  <a:srgbClr val="1F487C"/>
                </a:solidFill>
                <a:latin typeface="Arial"/>
                <a:cs typeface="Arial"/>
              </a:rPr>
              <a:t>p</a:t>
            </a:r>
            <a:r>
              <a:rPr sz="1400" b="1" i="1" dirty="0">
                <a:solidFill>
                  <a:srgbClr val="1F487C"/>
                </a:solidFill>
                <a:latin typeface="Arial"/>
                <a:cs typeface="Arial"/>
              </a:rPr>
              <a:t>rivate…)</a:t>
            </a:r>
            <a:endParaRPr sz="1400" dirty="0">
              <a:latin typeface="Arial"/>
              <a:cs typeface="Arial"/>
            </a:endParaRPr>
          </a:p>
        </p:txBody>
      </p:sp>
    </p:spTree>
    <p:extLst>
      <p:ext uri="{BB962C8B-B14F-4D97-AF65-F5344CB8AC3E}">
        <p14:creationId xmlns:p14="http://schemas.microsoft.com/office/powerpoint/2010/main" val="555428423"/>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9623</TotalTime>
  <Words>1689</Words>
  <Application>Microsoft Office PowerPoint</Application>
  <PresentationFormat>画面に合わせる (4:3)</PresentationFormat>
  <Paragraphs>204</Paragraphs>
  <Slides>18</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굴림</vt:lpstr>
      <vt:lpstr>ＭＳ Ｐゴシック</vt:lpstr>
      <vt:lpstr>Arial</vt:lpstr>
      <vt:lpstr>Calibri</vt:lpstr>
      <vt:lpstr>Times New Roman</vt:lpstr>
      <vt:lpstr>Verdana</vt:lpstr>
      <vt:lpstr>VLC_Composition_090917</vt:lpstr>
      <vt:lpstr>PowerPoint プレゼンテーション</vt:lpstr>
      <vt:lpstr>PowerPoint プレゼンテーション</vt:lpstr>
      <vt:lpstr>Wearables in the IoT and smart environments</vt:lpstr>
      <vt:lpstr>ETSI TC SmartBAN</vt:lpstr>
      <vt:lpstr>SmartBAN in the IoT – where are we today?</vt:lpstr>
      <vt:lpstr>IoT challenges and SmartBAN proposed solutions </vt:lpstr>
      <vt:lpstr>ETSI DTR/SmartBAN-004 reference architecture</vt:lpstr>
      <vt:lpstr>BANs Semantic Open Data Model &amp; Ontology: Main objectives</vt:lpstr>
      <vt:lpstr>Standard IoT solutions – ACTIVAGE, IoT/IoE and SmartBAN</vt:lpstr>
      <vt:lpstr>Technical overview</vt:lpstr>
      <vt:lpstr>Next steps for SmartBAN</vt:lpstr>
      <vt:lpstr>TB Structure</vt:lpstr>
      <vt:lpstr>Major activities/deliverables (published)</vt:lpstr>
      <vt:lpstr>Major activities/deliverables (in-progress)</vt:lpstr>
      <vt:lpstr>STFs</vt:lpstr>
      <vt:lpstr>DTR/SmartBAN-006 - Measurements and Modelling of SmartBAN RF environment Scope: To develop the model, a three-stage approach is used where the first two stages use empirical test results to estimate parameters and to substantiate the analytical model.  Measurements: were evaluated based on variations in the operational environment, which takes into account the uncertainty in an installations location… evaluation points to potential trouble spots and helps in determining strategies for alleviating Proposed STF’s A STF merging SmartBAN with SAREF + oneM2M ontology is proposed A STF on security, privacy and trust specific to SmartBAN is in discussion</vt:lpstr>
      <vt:lpstr>Next steps for SmartBAN</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kohno-ryuji-ns@ynu.jp</cp:lastModifiedBy>
  <cp:revision>37</cp:revision>
  <dcterms:created xsi:type="dcterms:W3CDTF">2014-03-17T05:59:37Z</dcterms:created>
  <dcterms:modified xsi:type="dcterms:W3CDTF">2018-11-12T23:20:15Z</dcterms:modified>
</cp:coreProperties>
</file>