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628" autoAdjust="0"/>
  </p:normalViewPr>
  <p:slideViewPr>
    <p:cSldViewPr showGuides="1">
      <p:cViewPr varScale="1">
        <p:scale>
          <a:sx n="64" d="100"/>
          <a:sy n="64" d="100"/>
        </p:scale>
        <p:origin x="1292"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dirty="0"/>
              <a:t>Ryuji Kohno(YNU/CWC-Nippon</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802.15-18-0304-01-0dep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Kohno(YNU,/CWC-Nippon)</a:t>
            </a:r>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July 2018]	</a:t>
            </a:r>
          </a:p>
          <a:p>
            <a:r>
              <a:rPr lang="en-US" altLang="ja-JP" sz="1600" b="1" dirty="0">
                <a:ea typeface="ＭＳ Ｐゴシック" charset="-128"/>
              </a:rPr>
              <a:t>Date Submitted: </a:t>
            </a:r>
            <a:r>
              <a:rPr lang="en-US" altLang="ja-JP" sz="1600" dirty="0">
                <a:ea typeface="ＭＳ Ｐゴシック" charset="-128"/>
              </a:rPr>
              <a:t>[7 July 2018]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64121"/>
            <a:ext cx="8928992" cy="5533231"/>
          </a:xfrm>
          <a:ln/>
        </p:spPr>
        <p:txBody>
          <a:bodyPr>
            <a:noAutofit/>
          </a:bodyPr>
          <a:lstStyle/>
          <a:p>
            <a:pPr>
              <a:lnSpc>
                <a:spcPts val="1300"/>
              </a:lnSpc>
            </a:pPr>
            <a:r>
              <a:rPr lang="en-US" altLang="ja-JP" sz="1600" dirty="0"/>
              <a:t>IG DEP meeting call to order</a:t>
            </a:r>
          </a:p>
          <a:p>
            <a:pPr>
              <a:lnSpc>
                <a:spcPts val="1300"/>
              </a:lnSpc>
            </a:pPr>
            <a:r>
              <a:rPr lang="en-US" altLang="ja-JP" sz="1600" dirty="0"/>
              <a:t>Call for essential patents and policies &amp; procedures reminder </a:t>
            </a:r>
          </a:p>
          <a:p>
            <a:pPr>
              <a:lnSpc>
                <a:spcPts val="1300"/>
              </a:lnSpc>
            </a:pPr>
            <a:r>
              <a:rPr lang="en-US" altLang="ja-JP" sz="1600" dirty="0"/>
              <a:t>Approve last meeting minutes: 15-18-0142-00-0dep-ig-dependability-march-2018-meeting-minutes</a:t>
            </a:r>
          </a:p>
          <a:p>
            <a:pPr>
              <a:lnSpc>
                <a:spcPts val="1300"/>
              </a:lnSpc>
            </a:pPr>
            <a:r>
              <a:rPr lang="en-US" altLang="ja-JP" sz="1600" dirty="0"/>
              <a:t>Review</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Overview of ID-DEP Overview of IG-DEP Activities on Enhanced Dependability in Wireless Networks for Automotive, Medical Healthcare and Other Use Cases                                                            doc.#15-18-0311-01-0dep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Reviewing A dependable MAC protocol matched to bi-directional transmission in WBAN                                                                 </a:t>
            </a:r>
            <a:r>
              <a:rPr lang="ja-JP" altLang="en-US" sz="1600" dirty="0">
                <a:cs typeface="Times New Roman" pitchFamily="18" charset="0"/>
              </a:rPr>
              <a:t>　　　　　　　　　　　　　　　　　　　　　　　　　　　　　　　　　　　　　　　　　　　　　　　　　　　　　         </a:t>
            </a:r>
            <a:r>
              <a:rPr lang="en-US" altLang="ja-JP" sz="1600" dirty="0">
                <a:cs typeface="Times New Roman" pitchFamily="18" charset="0"/>
              </a:rPr>
              <a:t>doc.#15-18-0115-01-0dep</a:t>
            </a:r>
          </a:p>
          <a:p>
            <a:pPr marL="800100" lvl="1" indent="-342900">
              <a:lnSpc>
                <a:spcPts val="1300"/>
              </a:lnSpc>
              <a:spcBef>
                <a:spcPts val="600"/>
              </a:spcBef>
              <a:spcAft>
                <a:spcPts val="600"/>
              </a:spcAft>
              <a:buFont typeface="+mj-lt"/>
              <a:buAutoNum type="arabicPeriod"/>
              <a:defRPr/>
            </a:pPr>
            <a:r>
              <a:rPr lang="en-US" altLang="ja-JP" sz="1600" dirty="0">
                <a:cs typeface="Times New Roman" pitchFamily="18" charset="0"/>
              </a:rPr>
              <a:t>Reviewing </a:t>
            </a:r>
            <a:r>
              <a:rPr lang="en-US" altLang="ja-JP" sz="1600" dirty="0" err="1">
                <a:cs typeface="Times New Roman" pitchFamily="18" charset="0"/>
              </a:rPr>
              <a:t>Superframe</a:t>
            </a:r>
            <a:r>
              <a:rPr lang="en-US" altLang="ja-JP" sz="1600" dirty="0">
                <a:cs typeface="Times New Roman" pitchFamily="18" charset="0"/>
              </a:rPr>
              <a:t> controlling scheme based on IEEE 802.15.6 for dependable WBAN                                                                                 doc.#15-18-0138-00-0dep</a:t>
            </a:r>
          </a:p>
          <a:p>
            <a:pPr>
              <a:lnSpc>
                <a:spcPts val="1300"/>
              </a:lnSpc>
            </a:pPr>
            <a:r>
              <a:rPr lang="en-US" altLang="ja-JP" sz="1600" dirty="0"/>
              <a:t>Presentation</a:t>
            </a:r>
          </a:p>
          <a:p>
            <a:pPr lvl="1">
              <a:lnSpc>
                <a:spcPts val="1300"/>
              </a:lnSpc>
              <a:buFont typeface="+mj-lt"/>
              <a:buAutoNum type="arabicPeriod"/>
            </a:pPr>
            <a:r>
              <a:rPr lang="en-US" altLang="ja-JP" sz="1600" dirty="0"/>
              <a:t>Overview of Japanese IEICE TC on Reliable Communication and Control (RCC). 18-306</a:t>
            </a:r>
          </a:p>
          <a:p>
            <a:pPr lvl="1">
              <a:lnSpc>
                <a:spcPts val="1300"/>
              </a:lnSpc>
              <a:buFont typeface="+mj-lt"/>
              <a:buAutoNum type="arabicPeriod"/>
            </a:pPr>
            <a:r>
              <a:rPr lang="en-US" altLang="ja-JP" sz="1600" dirty="0"/>
              <a:t>Overview of Japanese IEICE TC on Healthcare and Medical Information Communication Technology (</a:t>
            </a:r>
            <a:r>
              <a:rPr lang="en-US" altLang="ja-JP" sz="1600"/>
              <a:t>MICT)                                                               doc.#15-18-0307-01</a:t>
            </a:r>
            <a:endParaRPr lang="en-US" altLang="ja-JP" sz="1600" dirty="0"/>
          </a:p>
          <a:p>
            <a:pPr lvl="1">
              <a:lnSpc>
                <a:spcPts val="1300"/>
              </a:lnSpc>
              <a:buFont typeface="+mj-lt"/>
              <a:buAutoNum type="arabicPeriod"/>
            </a:pPr>
            <a:r>
              <a:rPr lang="en-US" altLang="ja-JP" sz="1600" dirty="0"/>
              <a:t>ETSI TC Smart BAN Update</a:t>
            </a:r>
          </a:p>
          <a:p>
            <a:pPr lvl="1">
              <a:lnSpc>
                <a:spcPts val="1300"/>
              </a:lnSpc>
              <a:buFont typeface="+mj-lt"/>
              <a:buAutoNum type="arabicPeriod"/>
            </a:pPr>
            <a:r>
              <a:rPr lang="en-US" altLang="ja-JP" sz="1600" dirty="0"/>
              <a:t>Amendment of IEEE802.15.6 Wireless Medical BAN and IG Dependability for Cars and other IoT/M2M </a:t>
            </a:r>
            <a:r>
              <a:rPr lang="en-US" altLang="ja-JP" sz="1600" dirty="0" err="1"/>
              <a:t>Usecases</a:t>
            </a:r>
            <a:r>
              <a:rPr lang="en-US" altLang="ja-JP" sz="1600" dirty="0"/>
              <a:t> with Data Science</a:t>
            </a:r>
          </a:p>
          <a:p>
            <a:pPr>
              <a:lnSpc>
                <a:spcPts val="1300"/>
              </a:lnSpc>
            </a:pPr>
            <a:r>
              <a:rPr lang="en-US" altLang="ja-JP" sz="1600" dirty="0"/>
              <a:t>Discussion</a:t>
            </a:r>
          </a:p>
          <a:p>
            <a:pPr lvl="1">
              <a:lnSpc>
                <a:spcPts val="1300"/>
              </a:lnSpc>
              <a:buFont typeface="+mj-lt"/>
              <a:buAutoNum type="arabicPeriod"/>
            </a:pPr>
            <a:r>
              <a:rPr lang="en-US" altLang="ja-JP" sz="1600" dirty="0"/>
              <a:t>Review and Update of draft of PAR and CSD; 15-16-0290-01-0dep-ig-dep-par-802-15-par-draft</a:t>
            </a:r>
          </a:p>
          <a:p>
            <a:pPr lvl="1">
              <a:lnSpc>
                <a:spcPts val="1300"/>
              </a:lnSpc>
              <a:buFont typeface="+mj-lt"/>
              <a:buAutoNum type="arabicPeriod"/>
            </a:pPr>
            <a:r>
              <a:rPr lang="en-US" altLang="ja-JP" sz="1600" dirty="0"/>
              <a:t>Technologies to guarantee dependability</a:t>
            </a:r>
          </a:p>
          <a:p>
            <a:pPr lvl="1">
              <a:lnSpc>
                <a:spcPts val="1300"/>
              </a:lnSpc>
              <a:buFont typeface="+mj-lt"/>
              <a:buAutoNum type="arabicPeriod"/>
            </a:pPr>
            <a:r>
              <a:rPr lang="en-US" altLang="ja-JP" sz="1600" dirty="0"/>
              <a:t>Update of Timeline and Progress to SG/TG/</a:t>
            </a:r>
            <a:r>
              <a:rPr lang="en-US" altLang="ja-JP" sz="1600" dirty="0" err="1"/>
              <a:t>WGew</a:t>
            </a:r>
            <a:r>
              <a:rPr lang="en-US" altLang="ja-JP" sz="1600" dirty="0"/>
              <a:t> and Update of draft of technical requirement; 15-16-0557-01-0dep-ig-dependability-selected-applications-technical-requirements</a:t>
            </a:r>
          </a:p>
          <a:p>
            <a:pPr marL="0" indent="0">
              <a:lnSpc>
                <a:spcPts val="1300"/>
              </a:lnSpc>
              <a:buNone/>
            </a:pPr>
            <a:endParaRPr lang="en-US" altLang="ja-JP" sz="1600" dirty="0"/>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r>
              <a:rPr lang="en-US" altLang="ja-JP" sz="2800" dirty="0"/>
              <a:t>,   </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San Diego, CA, USA</a:t>
            </a:r>
            <a:br>
              <a:rPr lang="en-US" altLang="ja-JP" dirty="0">
                <a:ea typeface="ＭＳ Ｐゴシック" pitchFamily="50" charset="-128"/>
              </a:rPr>
            </a:br>
            <a:r>
              <a:rPr lang="en-US" altLang="ja-JP" dirty="0">
                <a:ea typeface="ＭＳ Ｐゴシック" pitchFamily="50" charset="-128"/>
              </a:rPr>
              <a:t>July 10</a:t>
            </a:r>
            <a:r>
              <a:rPr lang="en-US" altLang="ja-JP" baseline="30000" dirty="0">
                <a:ea typeface="ＭＳ Ｐゴシック" pitchFamily="50" charset="-128"/>
              </a:rPr>
              <a:t>th</a:t>
            </a:r>
            <a:r>
              <a:rPr lang="en-US" altLang="ja-JP" dirty="0">
                <a:ea typeface="ＭＳ Ｐゴシック" pitchFamily="50" charset="-128"/>
              </a:rPr>
              <a:t>, 2018</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Ryuji Kohno(YNU/CWC-Nippon)</a:t>
            </a:r>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March 2018</a:t>
            </a:r>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91150225"/>
              </p:ext>
            </p:extLst>
          </p:nvPr>
        </p:nvGraphicFramePr>
        <p:xfrm>
          <a:off x="956916" y="1700808"/>
          <a:ext cx="7287490" cy="4645105"/>
        </p:xfrm>
        <a:graphic>
          <a:graphicData uri="http://schemas.openxmlformats.org/drawingml/2006/table">
            <a:tbl>
              <a:tblPr firstRow="1" bandRow="1">
                <a:tableStyleId>{93296810-A885-4BE3-A3E7-6D5BEEA58F35}</a:tableStyleId>
              </a:tblPr>
              <a:tblGrid>
                <a:gridCol w="1104165">
                  <a:extLst>
                    <a:ext uri="{9D8B030D-6E8A-4147-A177-3AD203B41FA5}">
                      <a16:colId xmlns:a16="http://schemas.microsoft.com/office/drawing/2014/main" val="20000"/>
                    </a:ext>
                  </a:extLst>
                </a:gridCol>
                <a:gridCol w="1545831">
                  <a:extLst>
                    <a:ext uri="{9D8B030D-6E8A-4147-A177-3AD203B41FA5}">
                      <a16:colId xmlns:a16="http://schemas.microsoft.com/office/drawing/2014/main" val="20001"/>
                    </a:ext>
                  </a:extLst>
                </a:gridCol>
                <a:gridCol w="1545831">
                  <a:extLst>
                    <a:ext uri="{9D8B030D-6E8A-4147-A177-3AD203B41FA5}">
                      <a16:colId xmlns:a16="http://schemas.microsoft.com/office/drawing/2014/main" val="20002"/>
                    </a:ext>
                  </a:extLst>
                </a:gridCol>
                <a:gridCol w="1639285">
                  <a:extLst>
                    <a:ext uri="{9D8B030D-6E8A-4147-A177-3AD203B41FA5}">
                      <a16:colId xmlns:a16="http://schemas.microsoft.com/office/drawing/2014/main" val="20003"/>
                    </a:ext>
                  </a:extLst>
                </a:gridCol>
                <a:gridCol w="1452378">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Torrey Hills B</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Gaslamp B</a:t>
                      </a: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Kohno(YNU, CWC,CWC-Nippon)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15926</TotalTime>
  <Words>1081</Words>
  <Application>Microsoft Office PowerPoint</Application>
  <PresentationFormat>画面に合わせる (4:3)</PresentationFormat>
  <Paragraphs>178</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Monotype Sorts</vt:lpstr>
      <vt:lpstr>ＭＳ Ｐゴシック</vt:lpstr>
      <vt:lpstr>Arial</vt:lpstr>
      <vt:lpstr>Times New Roman</vt:lpstr>
      <vt:lpstr>IEEE-P802_15</vt:lpstr>
      <vt:lpstr>PowerPoint プレゼンテーション</vt:lpstr>
      <vt:lpstr>IEEE 802.15 IG DEP   Opening Information  San Diego, CA, USA July 10th, 2018</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kohno-ryuji-ns@ynu.jp</cp:lastModifiedBy>
  <cp:revision>93</cp:revision>
  <cp:lastPrinted>2013-04-17T07:57:49Z</cp:lastPrinted>
  <dcterms:created xsi:type="dcterms:W3CDTF">2013-04-16T01:38:08Z</dcterms:created>
  <dcterms:modified xsi:type="dcterms:W3CDTF">2018-07-11T16:31:37Z</dcterms:modified>
</cp:coreProperties>
</file>