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5" autoAdjust="0"/>
    <p:restoredTop sz="89628" autoAdjust="0"/>
  </p:normalViewPr>
  <p:slideViewPr>
    <p:cSldViewPr showGuides="1">
      <p:cViewPr varScale="1">
        <p:scale>
          <a:sx n="57" d="100"/>
          <a:sy n="57" d="100"/>
        </p:scale>
        <p:origin x="940"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dirty="0"/>
              <a:t>Ryuji Kohno(YNU/CWC-Nippon</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802.15-18-0304-00-0dep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Kohno(YNU,/CWC-Nippon)</a:t>
            </a:r>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July 2018]	</a:t>
            </a:r>
          </a:p>
          <a:p>
            <a:r>
              <a:rPr lang="en-US" altLang="ja-JP" sz="1600" b="1" dirty="0">
                <a:ea typeface="ＭＳ Ｐゴシック" charset="-128"/>
              </a:rPr>
              <a:t>Date Submitted: </a:t>
            </a:r>
            <a:r>
              <a:rPr lang="en-US" altLang="ja-JP" sz="1600" dirty="0">
                <a:ea typeface="ＭＳ Ｐゴシック" charset="-128"/>
              </a:rPr>
              <a:t>[7 July 2018]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3: ryuji.kohno@cwc-nippon.co.jp]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136129"/>
            <a:ext cx="8928992" cy="5533231"/>
          </a:xfrm>
          <a:ln/>
        </p:spPr>
        <p:txBody>
          <a:bodyPr>
            <a:noAutofit/>
          </a:bodyPr>
          <a:lstStyle/>
          <a:p>
            <a:pPr>
              <a:lnSpc>
                <a:spcPts val="1300"/>
              </a:lnSpc>
            </a:pPr>
            <a:r>
              <a:rPr lang="en-US" altLang="ja-JP" sz="1600" dirty="0"/>
              <a:t>IG DEP meeting call to order</a:t>
            </a:r>
          </a:p>
          <a:p>
            <a:pPr>
              <a:lnSpc>
                <a:spcPts val="1300"/>
              </a:lnSpc>
            </a:pPr>
            <a:r>
              <a:rPr lang="en-US" altLang="ja-JP" sz="1600" dirty="0"/>
              <a:t>Call for essential patents and policies &amp; procedures reminder </a:t>
            </a:r>
          </a:p>
          <a:p>
            <a:pPr>
              <a:lnSpc>
                <a:spcPts val="1300"/>
              </a:lnSpc>
            </a:pPr>
            <a:r>
              <a:rPr lang="en-US" altLang="ja-JP" sz="1600" dirty="0"/>
              <a:t>Approve last meeting minutes: 15-18-0142-00-0dep-ig-dependability-march-2018-meeting-minutes</a:t>
            </a:r>
          </a:p>
          <a:p>
            <a:pPr>
              <a:lnSpc>
                <a:spcPts val="1300"/>
              </a:lnSpc>
            </a:pPr>
            <a:r>
              <a:rPr lang="en-US" altLang="ja-JP" sz="1600" dirty="0"/>
              <a:t>Review</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Overview of ID-DEP activities including responses for CFI and seeking sponsors and supporting parties                                                               doc.#15-17-0176-01-0dep</a:t>
            </a:r>
          </a:p>
          <a:p>
            <a:pPr marL="800100" lvl="1" indent="-342900">
              <a:lnSpc>
                <a:spcPts val="1300"/>
              </a:lnSpc>
              <a:spcBef>
                <a:spcPts val="600"/>
              </a:spcBef>
              <a:spcAft>
                <a:spcPts val="600"/>
              </a:spcAft>
              <a:buAutoNum type="arabicPeriod" startAt="2"/>
              <a:defRPr/>
            </a:pPr>
            <a:r>
              <a:rPr lang="en-US" altLang="ja-JP" sz="1600" dirty="0">
                <a:cs typeface="Times New Roman" pitchFamily="18" charset="0"/>
              </a:rPr>
              <a:t>Reviewing A dependable MAC protocol matched to bi-directional transmission in WBAN                                                                 </a:t>
            </a:r>
            <a:r>
              <a:rPr lang="ja-JP" altLang="en-US" sz="1600" dirty="0">
                <a:cs typeface="Times New Roman" pitchFamily="18" charset="0"/>
              </a:rPr>
              <a:t>　　　　　　　　　　　　　　　　　　　　　　　　　　　　　　　　　　　　　　　　　　　　　　　　　　　　　         </a:t>
            </a:r>
            <a:r>
              <a:rPr lang="en-US" altLang="ja-JP" sz="1600" dirty="0">
                <a:cs typeface="Times New Roman" pitchFamily="18" charset="0"/>
              </a:rPr>
              <a:t>doc.#15-18-0115-00-0dep</a:t>
            </a:r>
          </a:p>
          <a:p>
            <a:pPr marL="800100" lvl="1" indent="-342900">
              <a:lnSpc>
                <a:spcPts val="1300"/>
              </a:lnSpc>
              <a:spcBef>
                <a:spcPts val="600"/>
              </a:spcBef>
              <a:spcAft>
                <a:spcPts val="600"/>
              </a:spcAft>
              <a:buAutoNum type="arabicPeriod" startAt="2"/>
              <a:defRPr/>
            </a:pPr>
            <a:r>
              <a:rPr lang="en-US" altLang="ja-JP" sz="1600" dirty="0">
                <a:cs typeface="Times New Roman" pitchFamily="18" charset="0"/>
              </a:rPr>
              <a:t>Reviewing </a:t>
            </a:r>
            <a:r>
              <a:rPr lang="en-US" altLang="ja-JP" sz="1600" dirty="0" err="1">
                <a:cs typeface="Times New Roman" pitchFamily="18" charset="0"/>
              </a:rPr>
              <a:t>Superframe</a:t>
            </a:r>
            <a:r>
              <a:rPr lang="en-US" altLang="ja-JP" sz="1600" dirty="0">
                <a:cs typeface="Times New Roman" pitchFamily="18" charset="0"/>
              </a:rPr>
              <a:t> controlling scheme based on IEEE 802.15.6 for dependable WBAN                                                                                 doc.#15-18-0138-00-0dep</a:t>
            </a:r>
          </a:p>
          <a:p>
            <a:pPr>
              <a:lnSpc>
                <a:spcPts val="1300"/>
              </a:lnSpc>
            </a:pPr>
            <a:r>
              <a:rPr lang="en-US" altLang="ja-JP" sz="1600" dirty="0"/>
              <a:t>Presentation</a:t>
            </a:r>
          </a:p>
          <a:p>
            <a:pPr lvl="1">
              <a:lnSpc>
                <a:spcPts val="1300"/>
              </a:lnSpc>
              <a:buFont typeface="+mj-lt"/>
              <a:buAutoNum type="arabicPeriod"/>
            </a:pPr>
            <a:r>
              <a:rPr lang="en-US" altLang="ja-JP" sz="1600" dirty="0"/>
              <a:t>Overview of Japanese IEICE TC on Reliable Communication and Control (RCC).</a:t>
            </a:r>
          </a:p>
          <a:p>
            <a:pPr lvl="1">
              <a:lnSpc>
                <a:spcPts val="1300"/>
              </a:lnSpc>
              <a:buFont typeface="+mj-lt"/>
              <a:buAutoNum type="arabicPeriod"/>
            </a:pPr>
            <a:r>
              <a:rPr lang="en-US" altLang="ja-JP" sz="1600" dirty="0"/>
              <a:t>Overview of Japanese IEICE TC on Healthcare and Medical Information Communication Technology (MICT)</a:t>
            </a:r>
          </a:p>
          <a:p>
            <a:pPr lvl="1">
              <a:lnSpc>
                <a:spcPts val="1300"/>
              </a:lnSpc>
              <a:buFont typeface="+mj-lt"/>
              <a:buAutoNum type="arabicPeriod"/>
            </a:pPr>
            <a:r>
              <a:rPr lang="en-US" altLang="ja-JP" sz="1600" dirty="0"/>
              <a:t>ETSI TC Smart BAN Update</a:t>
            </a:r>
          </a:p>
          <a:p>
            <a:pPr lvl="1">
              <a:lnSpc>
                <a:spcPts val="1300"/>
              </a:lnSpc>
              <a:buFont typeface="+mj-lt"/>
              <a:buAutoNum type="arabicPeriod"/>
            </a:pPr>
            <a:r>
              <a:rPr lang="en-US" altLang="ja-JP" sz="1600" dirty="0"/>
              <a:t>Amendment of IEEE802.15.6 Wireless Medical BAN and IG Dependability for Cars and other IoT/M2M </a:t>
            </a:r>
            <a:r>
              <a:rPr lang="en-US" altLang="ja-JP" sz="1600" dirty="0" err="1"/>
              <a:t>Usecases</a:t>
            </a:r>
            <a:r>
              <a:rPr lang="en-US" altLang="ja-JP" sz="1600" dirty="0"/>
              <a:t> with Data Science</a:t>
            </a:r>
          </a:p>
          <a:p>
            <a:pPr>
              <a:lnSpc>
                <a:spcPts val="1300"/>
              </a:lnSpc>
            </a:pPr>
            <a:r>
              <a:rPr lang="en-US" altLang="ja-JP" sz="1600" dirty="0"/>
              <a:t>Discussion</a:t>
            </a:r>
          </a:p>
          <a:p>
            <a:pPr lvl="1">
              <a:lnSpc>
                <a:spcPts val="1300"/>
              </a:lnSpc>
              <a:buFont typeface="+mj-lt"/>
              <a:buAutoNum type="arabicPeriod"/>
            </a:pPr>
            <a:r>
              <a:rPr lang="en-US" altLang="ja-JP" sz="1600" dirty="0"/>
              <a:t>Review and Update of draft of PAR and CSD; 15-16-0290-01-0dep-ig-dep-par-802-15-par-draft</a:t>
            </a:r>
          </a:p>
          <a:p>
            <a:pPr lvl="1">
              <a:lnSpc>
                <a:spcPts val="1300"/>
              </a:lnSpc>
              <a:buFont typeface="+mj-lt"/>
              <a:buAutoNum type="arabicPeriod"/>
            </a:pPr>
            <a:r>
              <a:rPr lang="en-US" altLang="ja-JP" sz="1600" dirty="0"/>
              <a:t>Technologies to guarantee dependability</a:t>
            </a:r>
          </a:p>
          <a:p>
            <a:pPr lvl="1">
              <a:lnSpc>
                <a:spcPts val="1300"/>
              </a:lnSpc>
              <a:buFont typeface="+mj-lt"/>
              <a:buAutoNum type="arabicPeriod"/>
            </a:pPr>
            <a:r>
              <a:rPr lang="en-US" altLang="ja-JP" sz="1600" dirty="0"/>
              <a:t>Update of Timeline and Progress to SG/TG/</a:t>
            </a:r>
            <a:r>
              <a:rPr lang="en-US" altLang="ja-JP" sz="1600" dirty="0" err="1"/>
              <a:t>WGew</a:t>
            </a:r>
            <a:r>
              <a:rPr lang="en-US" altLang="ja-JP" sz="1600" dirty="0"/>
              <a:t> and Update of draft of technical requirement; 15-16-0557-01-0dep-ig-dependability-selected-applications-technical-requirements</a:t>
            </a:r>
          </a:p>
          <a:p>
            <a:pPr marL="0" indent="0">
              <a:lnSpc>
                <a:spcPts val="1300"/>
              </a:lnSpc>
              <a:buNone/>
            </a:pPr>
            <a:endParaRPr lang="en-US" altLang="ja-JP" sz="1600" dirty="0"/>
          </a:p>
        </p:txBody>
      </p:sp>
      <p:sp>
        <p:nvSpPr>
          <p:cNvPr id="4098" name="Rectangle 2"/>
          <p:cNvSpPr>
            <a:spLocks noGrp="1" noChangeArrowheads="1"/>
          </p:cNvSpPr>
          <p:nvPr>
            <p:ph type="title"/>
          </p:nvPr>
        </p:nvSpPr>
        <p:spPr>
          <a:xfrm>
            <a:off x="685800" y="469776"/>
            <a:ext cx="7772400" cy="726976"/>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r>
              <a:rPr lang="en-US" altLang="ja-JP" sz="2800" dirty="0"/>
              <a:t>,   </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San Diego, CA, USA</a:t>
            </a:r>
            <a:br>
              <a:rPr lang="en-US" altLang="ja-JP" dirty="0">
                <a:ea typeface="ＭＳ Ｐゴシック" pitchFamily="50" charset="-128"/>
              </a:rPr>
            </a:br>
            <a:r>
              <a:rPr lang="en-US" altLang="ja-JP" dirty="0">
                <a:ea typeface="ＭＳ Ｐゴシック" pitchFamily="50" charset="-128"/>
              </a:rPr>
              <a:t>July 10</a:t>
            </a:r>
            <a:r>
              <a:rPr lang="en-US" altLang="ja-JP" baseline="30000" dirty="0">
                <a:ea typeface="ＭＳ Ｐゴシック" pitchFamily="50" charset="-128"/>
              </a:rPr>
              <a:t>th</a:t>
            </a:r>
            <a:r>
              <a:rPr lang="en-US" altLang="ja-JP" dirty="0">
                <a:ea typeface="ＭＳ Ｐゴシック" pitchFamily="50" charset="-128"/>
              </a:rPr>
              <a:t>, 2018</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12517" y="896679"/>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4055503978"/>
              </p:ext>
            </p:extLst>
          </p:nvPr>
        </p:nvGraphicFramePr>
        <p:xfrm>
          <a:off x="952824" y="1700808"/>
          <a:ext cx="7128000" cy="4370785"/>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IG-DEP</a:t>
                      </a: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Kohno(YNU, CWC,CWC-Nippon)</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15490</TotalTime>
  <Words>1063</Words>
  <Application>Microsoft Office PowerPoint</Application>
  <PresentationFormat>画面に合わせる (4:3)</PresentationFormat>
  <Paragraphs>173</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Monotype Sorts</vt:lpstr>
      <vt:lpstr>ＭＳ Ｐゴシック</vt:lpstr>
      <vt:lpstr>Arial</vt:lpstr>
      <vt:lpstr>Times New Roman</vt:lpstr>
      <vt:lpstr>IEEE-P802_15</vt:lpstr>
      <vt:lpstr>PowerPoint プレゼンテーション</vt:lpstr>
      <vt:lpstr>IEEE 802.15 IG DEP   Opening Information  San Diego, CA, USA July 10th, 2018</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kohno-ryuji-ns@ynu.jp</cp:lastModifiedBy>
  <cp:revision>88</cp:revision>
  <cp:lastPrinted>2013-04-17T07:57:49Z</cp:lastPrinted>
  <dcterms:created xsi:type="dcterms:W3CDTF">2013-04-16T01:38:08Z</dcterms:created>
  <dcterms:modified xsi:type="dcterms:W3CDTF">2018-07-07T19:38:19Z</dcterms:modified>
</cp:coreProperties>
</file>