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4"/>
  </p:notesMasterIdLst>
  <p:handoutMasterIdLst>
    <p:handoutMasterId r:id="rId15"/>
  </p:handoutMasterIdLst>
  <p:sldIdLst>
    <p:sldId id="269" r:id="rId3"/>
    <p:sldId id="258" r:id="rId4"/>
    <p:sldId id="266" r:id="rId5"/>
    <p:sldId id="265" r:id="rId6"/>
    <p:sldId id="272" r:id="rId7"/>
    <p:sldId id="278" r:id="rId8"/>
    <p:sldId id="279" r:id="rId9"/>
    <p:sldId id="275" r:id="rId10"/>
    <p:sldId id="280" r:id="rId11"/>
    <p:sldId id="270" r:id="rId12"/>
    <p:sldId id="271"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302"/>
    <p:restoredTop sz="86322"/>
  </p:normalViewPr>
  <p:slideViewPr>
    <p:cSldViewPr>
      <p:cViewPr varScale="1">
        <p:scale>
          <a:sx n="145" d="100"/>
          <a:sy n="145" d="100"/>
        </p:scale>
        <p:origin x="2424" y="16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6089188-99A8-504F-B50D-FF935099598D}"/>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A2371BEA-F8C2-5C45-BAF5-2B6AD008B910}"/>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EC2BC39-10DF-3343-A4AC-0E2C308847F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0C5E3E35-2AB0-864C-8244-D60FF019D77A}"/>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FCE77A1-BB50-3743-A967-75D4513A033F}" type="slidenum">
              <a:rPr lang="en-US" altLang="en-US"/>
              <a:pPr/>
              <a:t>‹#›</a:t>
            </a:fld>
            <a:endParaRPr lang="en-US" altLang="en-US"/>
          </a:p>
        </p:txBody>
      </p:sp>
      <p:sp>
        <p:nvSpPr>
          <p:cNvPr id="3078" name="Line 6">
            <a:extLst>
              <a:ext uri="{FF2B5EF4-FFF2-40B4-BE49-F238E27FC236}">
                <a16:creationId xmlns:a16="http://schemas.microsoft.com/office/drawing/2014/main" id="{85850B30-14D1-9E4A-BFB1-9D832CBABB47}"/>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26707AE2-84D7-D14A-8B44-78E77B577C47}"/>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FB95408B-05ED-0F41-B46D-1080D202E2E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E3A4812-B704-B442-86DC-692B3BCC5BC8}"/>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6E9DF1A7-24B2-6740-B187-3E0B2D7FE656}"/>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3DA68783-C30F-9F4B-9148-A1C35B5FE312}"/>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41C5AC17-0EBC-7947-817F-836ECD04CE94}"/>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49690306-2497-7849-BAE0-0F8C12086E6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4D907FD2-6577-D249-B75A-EBBA47B7A6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1EB6004-2EA8-964D-9FCC-15BC30CA0DC0}" type="slidenum">
              <a:rPr lang="en-US" altLang="en-US"/>
              <a:pPr/>
              <a:t>‹#›</a:t>
            </a:fld>
            <a:endParaRPr lang="en-US" altLang="en-US"/>
          </a:p>
        </p:txBody>
      </p:sp>
      <p:sp>
        <p:nvSpPr>
          <p:cNvPr id="2056" name="Rectangle 8">
            <a:extLst>
              <a:ext uri="{FF2B5EF4-FFF2-40B4-BE49-F238E27FC236}">
                <a16:creationId xmlns:a16="http://schemas.microsoft.com/office/drawing/2014/main" id="{61F4DD4E-8C4E-1840-B6E9-0D208FFD56C5}"/>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2F2E3FD4-F6DB-F341-848B-E815643AB32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2B0748B0-D2C6-734B-B79A-F54FD4908E1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B1EB6004-2EA8-964D-9FCC-15BC30CA0DC0}" type="slidenum">
              <a:rPr lang="en-US" altLang="en-US" smtClean="0"/>
              <a:pPr/>
              <a:t>1</a:t>
            </a:fld>
            <a:endParaRPr lang="en-US" altLang="en-US"/>
          </a:p>
        </p:txBody>
      </p:sp>
    </p:spTree>
    <p:extLst>
      <p:ext uri="{BB962C8B-B14F-4D97-AF65-F5344CB8AC3E}">
        <p14:creationId xmlns:p14="http://schemas.microsoft.com/office/powerpoint/2010/main" val="27810379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CD78C-9952-EE4C-AD1A-D220E6C8F860}"/>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993CF63-21EB-E14D-9D7D-C7C24554474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3A54558-BCD7-2D46-8216-B013D644C04C}"/>
              </a:ext>
            </a:extLst>
          </p:cNvPr>
          <p:cNvSpPr>
            <a:spLocks noGrp="1"/>
          </p:cNvSpPr>
          <p:nvPr>
            <p:ph type="dt" sz="half" idx="10"/>
          </p:nvPr>
        </p:nvSpPr>
        <p:spPr/>
        <p:txBody>
          <a:bodyPr/>
          <a:lstStyle>
            <a:lvl1pPr>
              <a:defRPr/>
            </a:lvl1pPr>
          </a:lstStyle>
          <a:p>
            <a:r>
              <a:rPr lang="en-US" altLang="en-US"/>
              <a:t>July, 2018&gt;</a:t>
            </a:r>
          </a:p>
        </p:txBody>
      </p:sp>
      <p:sp>
        <p:nvSpPr>
          <p:cNvPr id="5" name="Footer Placeholder 4">
            <a:extLst>
              <a:ext uri="{FF2B5EF4-FFF2-40B4-BE49-F238E27FC236}">
                <a16:creationId xmlns:a16="http://schemas.microsoft.com/office/drawing/2014/main" id="{41144644-DB57-C340-8F0A-34553F710C1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96E689F-A761-454B-9B65-794BE04C89A9}"/>
              </a:ext>
            </a:extLst>
          </p:cNvPr>
          <p:cNvSpPr>
            <a:spLocks noGrp="1"/>
          </p:cNvSpPr>
          <p:nvPr>
            <p:ph type="sldNum" sz="quarter" idx="12"/>
          </p:nvPr>
        </p:nvSpPr>
        <p:spPr/>
        <p:txBody>
          <a:bodyPr/>
          <a:lstStyle>
            <a:lvl1pPr>
              <a:defRPr/>
            </a:lvl1pPr>
          </a:lstStyle>
          <a:p>
            <a:r>
              <a:rPr lang="en-US" altLang="en-US"/>
              <a:t>Slide </a:t>
            </a:r>
            <a:fld id="{2F26B38E-D15A-4A4B-BE99-A5D3206FF1ED}" type="slidenum">
              <a:rPr lang="en-US" altLang="en-US"/>
              <a:pPr/>
              <a:t>‹#›</a:t>
            </a:fld>
            <a:endParaRPr lang="en-US" altLang="en-US"/>
          </a:p>
        </p:txBody>
      </p:sp>
    </p:spTree>
    <p:extLst>
      <p:ext uri="{BB962C8B-B14F-4D97-AF65-F5344CB8AC3E}">
        <p14:creationId xmlns:p14="http://schemas.microsoft.com/office/powerpoint/2010/main" val="2404446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7C0A0-5BFE-BE44-87DA-1353C7FA23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67F614-3153-BE4C-864E-C2CF3A35809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9EC782-5D09-8041-A3AB-0393F9BB57BF}"/>
              </a:ext>
            </a:extLst>
          </p:cNvPr>
          <p:cNvSpPr>
            <a:spLocks noGrp="1"/>
          </p:cNvSpPr>
          <p:nvPr>
            <p:ph type="dt" sz="half" idx="10"/>
          </p:nvPr>
        </p:nvSpPr>
        <p:spPr/>
        <p:txBody>
          <a:bodyPr/>
          <a:lstStyle>
            <a:lvl1pPr>
              <a:defRPr/>
            </a:lvl1pPr>
          </a:lstStyle>
          <a:p>
            <a:r>
              <a:rPr lang="en-US" altLang="en-US"/>
              <a:t>July, 2018&gt;</a:t>
            </a:r>
          </a:p>
        </p:txBody>
      </p:sp>
      <p:sp>
        <p:nvSpPr>
          <p:cNvPr id="5" name="Footer Placeholder 4">
            <a:extLst>
              <a:ext uri="{FF2B5EF4-FFF2-40B4-BE49-F238E27FC236}">
                <a16:creationId xmlns:a16="http://schemas.microsoft.com/office/drawing/2014/main" id="{FBBDAC84-B013-054A-AC6D-CBF563978DA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0FD0E2F-B0C3-AC4F-8198-E4AABA10074D}"/>
              </a:ext>
            </a:extLst>
          </p:cNvPr>
          <p:cNvSpPr>
            <a:spLocks noGrp="1"/>
          </p:cNvSpPr>
          <p:nvPr>
            <p:ph type="sldNum" sz="quarter" idx="12"/>
          </p:nvPr>
        </p:nvSpPr>
        <p:spPr/>
        <p:txBody>
          <a:bodyPr/>
          <a:lstStyle>
            <a:lvl1pPr>
              <a:defRPr/>
            </a:lvl1pPr>
          </a:lstStyle>
          <a:p>
            <a:r>
              <a:rPr lang="en-US" altLang="en-US"/>
              <a:t>Slide </a:t>
            </a:r>
            <a:fld id="{8BB6360E-92A2-AC4C-89B9-872CBEF5A316}" type="slidenum">
              <a:rPr lang="en-US" altLang="en-US"/>
              <a:pPr/>
              <a:t>‹#›</a:t>
            </a:fld>
            <a:endParaRPr lang="en-US" altLang="en-US"/>
          </a:p>
        </p:txBody>
      </p:sp>
    </p:spTree>
    <p:extLst>
      <p:ext uri="{BB962C8B-B14F-4D97-AF65-F5344CB8AC3E}">
        <p14:creationId xmlns:p14="http://schemas.microsoft.com/office/powerpoint/2010/main" val="2141006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B9A63B-5C93-EF41-9A4E-F96EAB21EDFF}"/>
              </a:ext>
            </a:extLst>
          </p:cNvPr>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AB14BC-D0B5-1E4D-B764-49307CF3A859}"/>
              </a:ext>
            </a:extLst>
          </p:cNvPr>
          <p:cNvSpPr>
            <a:spLocks noGrp="1"/>
          </p:cNvSpPr>
          <p:nvPr>
            <p:ph type="body" orient="vert" idx="1"/>
          </p:nvPr>
        </p:nvSpPr>
        <p:spPr>
          <a:xfrm>
            <a:off x="685800" y="685800"/>
            <a:ext cx="5676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735649-81C6-B34D-A04B-13B4EBBC7825}"/>
              </a:ext>
            </a:extLst>
          </p:cNvPr>
          <p:cNvSpPr>
            <a:spLocks noGrp="1"/>
          </p:cNvSpPr>
          <p:nvPr>
            <p:ph type="dt" sz="half" idx="10"/>
          </p:nvPr>
        </p:nvSpPr>
        <p:spPr/>
        <p:txBody>
          <a:bodyPr/>
          <a:lstStyle>
            <a:lvl1pPr>
              <a:defRPr/>
            </a:lvl1pPr>
          </a:lstStyle>
          <a:p>
            <a:r>
              <a:rPr lang="en-US" altLang="en-US"/>
              <a:t>July, 2018&gt;</a:t>
            </a:r>
          </a:p>
        </p:txBody>
      </p:sp>
      <p:sp>
        <p:nvSpPr>
          <p:cNvPr id="5" name="Footer Placeholder 4">
            <a:extLst>
              <a:ext uri="{FF2B5EF4-FFF2-40B4-BE49-F238E27FC236}">
                <a16:creationId xmlns:a16="http://schemas.microsoft.com/office/drawing/2014/main" id="{A8D3CDB3-5DD9-0E49-98DE-5CCE479D1EA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A7285C5-A1DE-8D43-AC4E-3653635F7175}"/>
              </a:ext>
            </a:extLst>
          </p:cNvPr>
          <p:cNvSpPr>
            <a:spLocks noGrp="1"/>
          </p:cNvSpPr>
          <p:nvPr>
            <p:ph type="sldNum" sz="quarter" idx="12"/>
          </p:nvPr>
        </p:nvSpPr>
        <p:spPr/>
        <p:txBody>
          <a:bodyPr/>
          <a:lstStyle>
            <a:lvl1pPr>
              <a:defRPr/>
            </a:lvl1pPr>
          </a:lstStyle>
          <a:p>
            <a:r>
              <a:rPr lang="en-US" altLang="en-US"/>
              <a:t>Slide </a:t>
            </a:r>
            <a:fld id="{E46CB785-E3A4-634F-B0A7-3464AAC09285}" type="slidenum">
              <a:rPr lang="en-US" altLang="en-US"/>
              <a:pPr/>
              <a:t>‹#›</a:t>
            </a:fld>
            <a:endParaRPr lang="en-US" altLang="en-US"/>
          </a:p>
        </p:txBody>
      </p:sp>
    </p:spTree>
    <p:extLst>
      <p:ext uri="{BB962C8B-B14F-4D97-AF65-F5344CB8AC3E}">
        <p14:creationId xmlns:p14="http://schemas.microsoft.com/office/powerpoint/2010/main" val="17783369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37EE5-E6C8-7C4C-A2B8-DAB1D3DC0421}"/>
              </a:ext>
            </a:extLst>
          </p:cNvPr>
          <p:cNvSpPr>
            <a:spLocks noGrp="1"/>
          </p:cNvSpPr>
          <p:nvPr>
            <p:ph type="ctrTitle"/>
          </p:nvPr>
        </p:nvSpPr>
        <p:spPr>
          <a:xfrm>
            <a:off x="1143000" y="1122363"/>
            <a:ext cx="6858000" cy="2387600"/>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D85463-1623-C548-840E-2B1682398A15}"/>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EF33CB3-6213-FE42-8B60-D3A94DDF650C}"/>
              </a:ext>
            </a:extLst>
          </p:cNvPr>
          <p:cNvSpPr>
            <a:spLocks noGrp="1"/>
          </p:cNvSpPr>
          <p:nvPr>
            <p:ph type="dt" sz="half" idx="10"/>
          </p:nvPr>
        </p:nvSpPr>
        <p:spPr>
          <a:xfrm>
            <a:off x="628650" y="6356350"/>
            <a:ext cx="2057400" cy="365125"/>
          </a:xfrm>
          <a:prstGeom prst="rect">
            <a:avLst/>
          </a:prstGeom>
        </p:spPr>
        <p:txBody>
          <a:bodyPr/>
          <a:lstStyle/>
          <a:p>
            <a:r>
              <a:rPr lang="en-US"/>
              <a:t>July, 2018&gt;</a:t>
            </a:r>
          </a:p>
        </p:txBody>
      </p:sp>
      <p:sp>
        <p:nvSpPr>
          <p:cNvPr id="5" name="Footer Placeholder 4">
            <a:extLst>
              <a:ext uri="{FF2B5EF4-FFF2-40B4-BE49-F238E27FC236}">
                <a16:creationId xmlns:a16="http://schemas.microsoft.com/office/drawing/2014/main" id="{5DCAA1B4-3495-9941-B959-FC47376475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183B14-8ED2-F145-88C4-DB3CA99E0E9A}"/>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6233665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DB405-6A19-F04C-8FCB-C4E1126F505C}"/>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C3AE0C60-99E4-2C44-9CB6-433E78D7612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F53982-7B4E-A64A-AE8A-2D1489C1C20F}"/>
              </a:ext>
            </a:extLst>
          </p:cNvPr>
          <p:cNvSpPr>
            <a:spLocks noGrp="1"/>
          </p:cNvSpPr>
          <p:nvPr>
            <p:ph type="dt" sz="half" idx="10"/>
          </p:nvPr>
        </p:nvSpPr>
        <p:spPr>
          <a:xfrm>
            <a:off x="628650" y="6356350"/>
            <a:ext cx="2057400" cy="365125"/>
          </a:xfrm>
          <a:prstGeom prst="rect">
            <a:avLst/>
          </a:prstGeom>
        </p:spPr>
        <p:txBody>
          <a:bodyPr/>
          <a:lstStyle/>
          <a:p>
            <a:r>
              <a:rPr lang="en-US"/>
              <a:t>July, 2018&gt;</a:t>
            </a:r>
          </a:p>
        </p:txBody>
      </p:sp>
      <p:sp>
        <p:nvSpPr>
          <p:cNvPr id="5" name="Footer Placeholder 4">
            <a:extLst>
              <a:ext uri="{FF2B5EF4-FFF2-40B4-BE49-F238E27FC236}">
                <a16:creationId xmlns:a16="http://schemas.microsoft.com/office/drawing/2014/main" id="{29C231E4-F5EF-F041-8438-09F4086FF8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EA291C-F5EC-7347-B533-0DF5D2800EB5}"/>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20727886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E4344-E913-004F-A9E2-BE7473C6A7AE}"/>
              </a:ext>
            </a:extLst>
          </p:cNvPr>
          <p:cNvSpPr>
            <a:spLocks noGrp="1"/>
          </p:cNvSpPr>
          <p:nvPr>
            <p:ph type="title"/>
          </p:nvPr>
        </p:nvSpPr>
        <p:spPr>
          <a:xfrm>
            <a:off x="623888" y="1709738"/>
            <a:ext cx="78867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2CC1756-8BED-3F4B-873B-3100E14B84B0}"/>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1332EBE-A407-F54C-AED6-7132FF68E9CC}"/>
              </a:ext>
            </a:extLst>
          </p:cNvPr>
          <p:cNvSpPr>
            <a:spLocks noGrp="1"/>
          </p:cNvSpPr>
          <p:nvPr>
            <p:ph type="dt" sz="half" idx="10"/>
          </p:nvPr>
        </p:nvSpPr>
        <p:spPr>
          <a:xfrm>
            <a:off x="628650" y="6356350"/>
            <a:ext cx="2057400" cy="365125"/>
          </a:xfrm>
          <a:prstGeom prst="rect">
            <a:avLst/>
          </a:prstGeom>
        </p:spPr>
        <p:txBody>
          <a:bodyPr/>
          <a:lstStyle/>
          <a:p>
            <a:r>
              <a:rPr lang="en-US"/>
              <a:t>July, 2018&gt;</a:t>
            </a:r>
          </a:p>
        </p:txBody>
      </p:sp>
      <p:sp>
        <p:nvSpPr>
          <p:cNvPr id="5" name="Footer Placeholder 4">
            <a:extLst>
              <a:ext uri="{FF2B5EF4-FFF2-40B4-BE49-F238E27FC236}">
                <a16:creationId xmlns:a16="http://schemas.microsoft.com/office/drawing/2014/main" id="{4491DA51-2D7A-4A4A-82CE-089EE3109E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D38BC0-1572-3044-BC98-A34648AD75CC}"/>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10089029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459D8-86F0-434D-96FA-D05CB50973A5}"/>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7EE97802-D0C4-6A47-9E45-00A91E39264D}"/>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1D258B5-311E-4E49-B687-3A9CEAA5FC3A}"/>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9A7CCCA-EC67-4D4D-A6A0-F451DADCDB7B}"/>
              </a:ext>
            </a:extLst>
          </p:cNvPr>
          <p:cNvSpPr>
            <a:spLocks noGrp="1"/>
          </p:cNvSpPr>
          <p:nvPr>
            <p:ph type="dt" sz="half" idx="10"/>
          </p:nvPr>
        </p:nvSpPr>
        <p:spPr>
          <a:xfrm>
            <a:off x="628650" y="6356350"/>
            <a:ext cx="2057400" cy="365125"/>
          </a:xfrm>
          <a:prstGeom prst="rect">
            <a:avLst/>
          </a:prstGeom>
        </p:spPr>
        <p:txBody>
          <a:bodyPr/>
          <a:lstStyle/>
          <a:p>
            <a:r>
              <a:rPr lang="en-US"/>
              <a:t>July, 2018&gt;</a:t>
            </a:r>
          </a:p>
        </p:txBody>
      </p:sp>
      <p:sp>
        <p:nvSpPr>
          <p:cNvPr id="6" name="Footer Placeholder 5">
            <a:extLst>
              <a:ext uri="{FF2B5EF4-FFF2-40B4-BE49-F238E27FC236}">
                <a16:creationId xmlns:a16="http://schemas.microsoft.com/office/drawing/2014/main" id="{6A441C7C-0D56-8A42-AB53-A8CE40DC4D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FD88E1-2D7C-2248-BD8D-44AF75664C83}"/>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37712597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47D76-9B7C-1043-9ACA-6BB1E4C37B77}"/>
              </a:ext>
            </a:extLst>
          </p:cNvPr>
          <p:cNvSpPr>
            <a:spLocks noGrp="1"/>
          </p:cNvSpPr>
          <p:nvPr>
            <p:ph type="title"/>
          </p:nvPr>
        </p:nvSpPr>
        <p:spPr>
          <a:xfrm>
            <a:off x="630238" y="365125"/>
            <a:ext cx="78867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DD15B093-7AF2-3142-A082-4E393BB8491E}"/>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B7AD962-0CC9-8240-B435-878D82771457}"/>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83E1C7A-4EB8-004B-92FE-CFDDDC603B8E}"/>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F251C13-80C1-F146-980F-A2EE48C82831}"/>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4F75067-DEB5-434E-A049-5A9B87955CB4}"/>
              </a:ext>
            </a:extLst>
          </p:cNvPr>
          <p:cNvSpPr>
            <a:spLocks noGrp="1"/>
          </p:cNvSpPr>
          <p:nvPr>
            <p:ph type="dt" sz="half" idx="10"/>
          </p:nvPr>
        </p:nvSpPr>
        <p:spPr>
          <a:xfrm>
            <a:off x="628650" y="6356350"/>
            <a:ext cx="2057400" cy="365125"/>
          </a:xfrm>
          <a:prstGeom prst="rect">
            <a:avLst/>
          </a:prstGeom>
        </p:spPr>
        <p:txBody>
          <a:bodyPr/>
          <a:lstStyle/>
          <a:p>
            <a:r>
              <a:rPr lang="en-US"/>
              <a:t>July, 2018&gt;</a:t>
            </a:r>
          </a:p>
        </p:txBody>
      </p:sp>
      <p:sp>
        <p:nvSpPr>
          <p:cNvPr id="8" name="Footer Placeholder 7">
            <a:extLst>
              <a:ext uri="{FF2B5EF4-FFF2-40B4-BE49-F238E27FC236}">
                <a16:creationId xmlns:a16="http://schemas.microsoft.com/office/drawing/2014/main" id="{327C5713-1083-4E4E-B8A5-C93B3C880F3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2F487B9-E599-AB4E-BDD6-BA22435DD1C6}"/>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332524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A78DC-779B-D345-ADA3-CB6ADF741C67}"/>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363C7AD2-4E36-8C4B-BC5E-2D7DA48E712E}"/>
              </a:ext>
            </a:extLst>
          </p:cNvPr>
          <p:cNvSpPr>
            <a:spLocks noGrp="1"/>
          </p:cNvSpPr>
          <p:nvPr>
            <p:ph type="dt" sz="half" idx="10"/>
          </p:nvPr>
        </p:nvSpPr>
        <p:spPr>
          <a:xfrm>
            <a:off x="628650" y="6356350"/>
            <a:ext cx="2057400" cy="365125"/>
          </a:xfrm>
          <a:prstGeom prst="rect">
            <a:avLst/>
          </a:prstGeom>
        </p:spPr>
        <p:txBody>
          <a:bodyPr/>
          <a:lstStyle/>
          <a:p>
            <a:r>
              <a:rPr lang="en-US"/>
              <a:t>July, 2018&gt;</a:t>
            </a:r>
          </a:p>
        </p:txBody>
      </p:sp>
      <p:sp>
        <p:nvSpPr>
          <p:cNvPr id="4" name="Footer Placeholder 3">
            <a:extLst>
              <a:ext uri="{FF2B5EF4-FFF2-40B4-BE49-F238E27FC236}">
                <a16:creationId xmlns:a16="http://schemas.microsoft.com/office/drawing/2014/main" id="{D81C79AF-E076-B349-A7D5-B75850143CA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D5BD74C-99C8-924E-AF0F-8F27EB03655A}"/>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23052979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3600A45-73E5-A745-AE7F-6BE0D9D285C0}"/>
              </a:ext>
            </a:extLst>
          </p:cNvPr>
          <p:cNvSpPr>
            <a:spLocks noGrp="1"/>
          </p:cNvSpPr>
          <p:nvPr>
            <p:ph type="dt" sz="half" idx="10"/>
          </p:nvPr>
        </p:nvSpPr>
        <p:spPr>
          <a:xfrm>
            <a:off x="628650" y="6356350"/>
            <a:ext cx="2057400" cy="365125"/>
          </a:xfrm>
          <a:prstGeom prst="rect">
            <a:avLst/>
          </a:prstGeom>
        </p:spPr>
        <p:txBody>
          <a:bodyPr/>
          <a:lstStyle/>
          <a:p>
            <a:r>
              <a:rPr lang="en-US"/>
              <a:t>July, 2018&gt;</a:t>
            </a:r>
          </a:p>
        </p:txBody>
      </p:sp>
      <p:sp>
        <p:nvSpPr>
          <p:cNvPr id="3" name="Footer Placeholder 2">
            <a:extLst>
              <a:ext uri="{FF2B5EF4-FFF2-40B4-BE49-F238E27FC236}">
                <a16:creationId xmlns:a16="http://schemas.microsoft.com/office/drawing/2014/main" id="{A17B3337-7D14-AE42-88AB-9122D1C5795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C37BCD3-4B75-294C-B288-20576B50AC60}"/>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7320143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A9AD1-ECAB-3D47-8E3F-E33E8382EAF3}"/>
              </a:ext>
            </a:extLst>
          </p:cNvPr>
          <p:cNvSpPr>
            <a:spLocks noGrp="1"/>
          </p:cNvSpPr>
          <p:nvPr>
            <p:ph type="title"/>
          </p:nvPr>
        </p:nvSpPr>
        <p:spPr>
          <a:xfrm>
            <a:off x="630238" y="457200"/>
            <a:ext cx="2949575"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C387B7F-404B-694E-9B04-A225F12CCE88}"/>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54EAF75-2122-D84F-89C8-22CFDE1C981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F24010F-FF61-C54C-94C1-52221465373F}"/>
              </a:ext>
            </a:extLst>
          </p:cNvPr>
          <p:cNvSpPr>
            <a:spLocks noGrp="1"/>
          </p:cNvSpPr>
          <p:nvPr>
            <p:ph type="dt" sz="half" idx="10"/>
          </p:nvPr>
        </p:nvSpPr>
        <p:spPr>
          <a:xfrm>
            <a:off x="628650" y="6356350"/>
            <a:ext cx="2057400" cy="365125"/>
          </a:xfrm>
          <a:prstGeom prst="rect">
            <a:avLst/>
          </a:prstGeom>
        </p:spPr>
        <p:txBody>
          <a:bodyPr/>
          <a:lstStyle/>
          <a:p>
            <a:r>
              <a:rPr lang="en-US"/>
              <a:t>July, 2018&gt;</a:t>
            </a:r>
          </a:p>
        </p:txBody>
      </p:sp>
      <p:sp>
        <p:nvSpPr>
          <p:cNvPr id="6" name="Footer Placeholder 5">
            <a:extLst>
              <a:ext uri="{FF2B5EF4-FFF2-40B4-BE49-F238E27FC236}">
                <a16:creationId xmlns:a16="http://schemas.microsoft.com/office/drawing/2014/main" id="{4D1B7893-93CA-EF4E-8430-8CF229AA3E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A15A59F-2DF6-8C41-BAD2-EA9D03412D10}"/>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2851800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EA9CD-8AEE-0F46-A7D0-AE121E1155F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7EDB1E-16F6-A842-BD08-24A265C3C62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31847E-B72B-1940-BECD-FB006BB2A00E}"/>
              </a:ext>
            </a:extLst>
          </p:cNvPr>
          <p:cNvSpPr>
            <a:spLocks noGrp="1"/>
          </p:cNvSpPr>
          <p:nvPr>
            <p:ph type="dt" sz="half" idx="10"/>
          </p:nvPr>
        </p:nvSpPr>
        <p:spPr/>
        <p:txBody>
          <a:bodyPr/>
          <a:lstStyle>
            <a:lvl1pPr>
              <a:defRPr/>
            </a:lvl1pPr>
          </a:lstStyle>
          <a:p>
            <a:r>
              <a:rPr lang="en-US" altLang="en-US"/>
              <a:t>July, 2018&gt;</a:t>
            </a:r>
          </a:p>
        </p:txBody>
      </p:sp>
      <p:sp>
        <p:nvSpPr>
          <p:cNvPr id="5" name="Footer Placeholder 4">
            <a:extLst>
              <a:ext uri="{FF2B5EF4-FFF2-40B4-BE49-F238E27FC236}">
                <a16:creationId xmlns:a16="http://schemas.microsoft.com/office/drawing/2014/main" id="{7493AB4A-44AB-0E42-8392-8B65D24B936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B091367-8AA0-6E42-AB95-F324276E4C6A}"/>
              </a:ext>
            </a:extLst>
          </p:cNvPr>
          <p:cNvSpPr>
            <a:spLocks noGrp="1"/>
          </p:cNvSpPr>
          <p:nvPr>
            <p:ph type="sldNum" sz="quarter" idx="12"/>
          </p:nvPr>
        </p:nvSpPr>
        <p:spPr/>
        <p:txBody>
          <a:bodyPr/>
          <a:lstStyle>
            <a:lvl1pPr>
              <a:defRPr/>
            </a:lvl1pPr>
          </a:lstStyle>
          <a:p>
            <a:r>
              <a:rPr lang="en-US" altLang="en-US"/>
              <a:t>Slide </a:t>
            </a:r>
            <a:fld id="{D4132CD9-BA9C-914B-A325-EA338A619694}" type="slidenum">
              <a:rPr lang="en-US" altLang="en-US"/>
              <a:pPr/>
              <a:t>‹#›</a:t>
            </a:fld>
            <a:endParaRPr lang="en-US" altLang="en-US"/>
          </a:p>
        </p:txBody>
      </p:sp>
    </p:spTree>
    <p:extLst>
      <p:ext uri="{BB962C8B-B14F-4D97-AF65-F5344CB8AC3E}">
        <p14:creationId xmlns:p14="http://schemas.microsoft.com/office/powerpoint/2010/main" val="2834428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4F8D8-2B30-4041-B853-C2501EB47C9B}"/>
              </a:ext>
            </a:extLst>
          </p:cNvPr>
          <p:cNvSpPr>
            <a:spLocks noGrp="1"/>
          </p:cNvSpPr>
          <p:nvPr>
            <p:ph type="title"/>
          </p:nvPr>
        </p:nvSpPr>
        <p:spPr>
          <a:xfrm>
            <a:off x="630238" y="457200"/>
            <a:ext cx="2949575"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F7CD9EC-4E85-734D-8247-59836F920913}"/>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A5A0BE0-AE45-7544-8EA6-888704D2494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6DD1F98-657F-6241-8AD5-2B2C49C3BBA8}"/>
              </a:ext>
            </a:extLst>
          </p:cNvPr>
          <p:cNvSpPr>
            <a:spLocks noGrp="1"/>
          </p:cNvSpPr>
          <p:nvPr>
            <p:ph type="dt" sz="half" idx="10"/>
          </p:nvPr>
        </p:nvSpPr>
        <p:spPr>
          <a:xfrm>
            <a:off x="628650" y="6356350"/>
            <a:ext cx="2057400" cy="365125"/>
          </a:xfrm>
          <a:prstGeom prst="rect">
            <a:avLst/>
          </a:prstGeom>
        </p:spPr>
        <p:txBody>
          <a:bodyPr/>
          <a:lstStyle/>
          <a:p>
            <a:r>
              <a:rPr lang="en-US"/>
              <a:t>July, 2018&gt;</a:t>
            </a:r>
          </a:p>
        </p:txBody>
      </p:sp>
      <p:sp>
        <p:nvSpPr>
          <p:cNvPr id="6" name="Footer Placeholder 5">
            <a:extLst>
              <a:ext uri="{FF2B5EF4-FFF2-40B4-BE49-F238E27FC236}">
                <a16:creationId xmlns:a16="http://schemas.microsoft.com/office/drawing/2014/main" id="{9972CC18-97CB-A041-B1CA-E9980943975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806E7C-D092-3F46-B0B7-16FE747A83D8}"/>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36102056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8E2D9-E036-6647-AB82-98FBD149F90E}"/>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12C80D8-D835-ED41-AA63-B9E81C4605A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4E8254-226E-AB43-8651-87A273C2911D}"/>
              </a:ext>
            </a:extLst>
          </p:cNvPr>
          <p:cNvSpPr>
            <a:spLocks noGrp="1"/>
          </p:cNvSpPr>
          <p:nvPr>
            <p:ph type="dt" sz="half" idx="10"/>
          </p:nvPr>
        </p:nvSpPr>
        <p:spPr>
          <a:xfrm>
            <a:off x="628650" y="6356350"/>
            <a:ext cx="2057400" cy="365125"/>
          </a:xfrm>
          <a:prstGeom prst="rect">
            <a:avLst/>
          </a:prstGeom>
        </p:spPr>
        <p:txBody>
          <a:bodyPr/>
          <a:lstStyle/>
          <a:p>
            <a:r>
              <a:rPr lang="en-US"/>
              <a:t>July, 2018&gt;</a:t>
            </a:r>
          </a:p>
        </p:txBody>
      </p:sp>
      <p:sp>
        <p:nvSpPr>
          <p:cNvPr id="5" name="Footer Placeholder 4">
            <a:extLst>
              <a:ext uri="{FF2B5EF4-FFF2-40B4-BE49-F238E27FC236}">
                <a16:creationId xmlns:a16="http://schemas.microsoft.com/office/drawing/2014/main" id="{2D52C8EF-BD69-E548-9CD5-1D00A2225F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F3EA97-C955-314B-A8A1-BC5366610685}"/>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7044591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068177E-6F01-3243-8654-A556044D8A3F}"/>
              </a:ext>
            </a:extLst>
          </p:cNvPr>
          <p:cNvSpPr>
            <a:spLocks noGrp="1"/>
          </p:cNvSpPr>
          <p:nvPr>
            <p:ph type="title" orient="vert"/>
          </p:nvPr>
        </p:nvSpPr>
        <p:spPr>
          <a:xfrm>
            <a:off x="6543675" y="365125"/>
            <a:ext cx="1971675" cy="581183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5424261-8C0F-304A-A418-1C4D2319BC95}"/>
              </a:ext>
            </a:extLst>
          </p:cNvPr>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C48ABE-3751-1B4F-9756-B9673956397D}"/>
              </a:ext>
            </a:extLst>
          </p:cNvPr>
          <p:cNvSpPr>
            <a:spLocks noGrp="1"/>
          </p:cNvSpPr>
          <p:nvPr>
            <p:ph type="dt" sz="half" idx="10"/>
          </p:nvPr>
        </p:nvSpPr>
        <p:spPr>
          <a:xfrm>
            <a:off x="628650" y="6356350"/>
            <a:ext cx="2057400" cy="365125"/>
          </a:xfrm>
          <a:prstGeom prst="rect">
            <a:avLst/>
          </a:prstGeom>
        </p:spPr>
        <p:txBody>
          <a:bodyPr/>
          <a:lstStyle/>
          <a:p>
            <a:r>
              <a:rPr lang="en-US"/>
              <a:t>July, 2018&gt;</a:t>
            </a:r>
          </a:p>
        </p:txBody>
      </p:sp>
      <p:sp>
        <p:nvSpPr>
          <p:cNvPr id="5" name="Footer Placeholder 4">
            <a:extLst>
              <a:ext uri="{FF2B5EF4-FFF2-40B4-BE49-F238E27FC236}">
                <a16:creationId xmlns:a16="http://schemas.microsoft.com/office/drawing/2014/main" id="{1698379C-0E38-0740-A3EF-0DD6F2F657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2B71CD-CDB7-FE45-9C2A-DE7BA1CBB2D2}"/>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2593932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A6FC9-B676-404C-82E3-0A30566A1FE7}"/>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AB33C1C-0EBF-8848-A851-4868CFBB6C16}"/>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a:extLst>
              <a:ext uri="{FF2B5EF4-FFF2-40B4-BE49-F238E27FC236}">
                <a16:creationId xmlns:a16="http://schemas.microsoft.com/office/drawing/2014/main" id="{98E218F5-ECB2-EA40-9E5B-8E108C25C73D}"/>
              </a:ext>
            </a:extLst>
          </p:cNvPr>
          <p:cNvSpPr>
            <a:spLocks noGrp="1"/>
          </p:cNvSpPr>
          <p:nvPr>
            <p:ph type="dt" sz="half" idx="10"/>
          </p:nvPr>
        </p:nvSpPr>
        <p:spPr/>
        <p:txBody>
          <a:bodyPr/>
          <a:lstStyle>
            <a:lvl1pPr>
              <a:defRPr/>
            </a:lvl1pPr>
          </a:lstStyle>
          <a:p>
            <a:r>
              <a:rPr lang="en-US" altLang="en-US"/>
              <a:t>July, 2018&gt;</a:t>
            </a:r>
          </a:p>
        </p:txBody>
      </p:sp>
      <p:sp>
        <p:nvSpPr>
          <p:cNvPr id="5" name="Footer Placeholder 4">
            <a:extLst>
              <a:ext uri="{FF2B5EF4-FFF2-40B4-BE49-F238E27FC236}">
                <a16:creationId xmlns:a16="http://schemas.microsoft.com/office/drawing/2014/main" id="{D6D12D6B-5A88-674A-883D-74DFD16D8E5A}"/>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D735C040-FBAF-A147-A807-058AE8C6CC37}"/>
              </a:ext>
            </a:extLst>
          </p:cNvPr>
          <p:cNvSpPr>
            <a:spLocks noGrp="1"/>
          </p:cNvSpPr>
          <p:nvPr>
            <p:ph type="sldNum" sz="quarter" idx="12"/>
          </p:nvPr>
        </p:nvSpPr>
        <p:spPr/>
        <p:txBody>
          <a:bodyPr/>
          <a:lstStyle>
            <a:lvl1pPr>
              <a:defRPr/>
            </a:lvl1pPr>
          </a:lstStyle>
          <a:p>
            <a:r>
              <a:rPr lang="en-US" altLang="en-US"/>
              <a:t>Slide </a:t>
            </a:r>
            <a:fld id="{FC025C33-C494-8743-A32B-D0914C39B460}" type="slidenum">
              <a:rPr lang="en-US" altLang="en-US"/>
              <a:pPr/>
              <a:t>‹#›</a:t>
            </a:fld>
            <a:endParaRPr lang="en-US" altLang="en-US"/>
          </a:p>
        </p:txBody>
      </p:sp>
    </p:spTree>
    <p:extLst>
      <p:ext uri="{BB962C8B-B14F-4D97-AF65-F5344CB8AC3E}">
        <p14:creationId xmlns:p14="http://schemas.microsoft.com/office/powerpoint/2010/main" val="3854311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37B8A-17AC-314B-BEDB-E5FBFE77491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221D32-C7EC-9545-8F39-22F17889BF6D}"/>
              </a:ext>
            </a:extLst>
          </p:cNvPr>
          <p:cNvSpPr>
            <a:spLocks noGrp="1"/>
          </p:cNvSpPr>
          <p:nvPr>
            <p:ph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B9DD6C-4B53-E841-AAE7-D7E3977A3E10}"/>
              </a:ext>
            </a:extLst>
          </p:cNvPr>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E323936-9E11-6943-A227-DCC702CC4365}"/>
              </a:ext>
            </a:extLst>
          </p:cNvPr>
          <p:cNvSpPr>
            <a:spLocks noGrp="1"/>
          </p:cNvSpPr>
          <p:nvPr>
            <p:ph type="dt" sz="half" idx="10"/>
          </p:nvPr>
        </p:nvSpPr>
        <p:spPr/>
        <p:txBody>
          <a:bodyPr/>
          <a:lstStyle>
            <a:lvl1pPr>
              <a:defRPr/>
            </a:lvl1pPr>
          </a:lstStyle>
          <a:p>
            <a:r>
              <a:rPr lang="en-US" altLang="en-US"/>
              <a:t>July, 2018&gt;</a:t>
            </a:r>
          </a:p>
        </p:txBody>
      </p:sp>
      <p:sp>
        <p:nvSpPr>
          <p:cNvPr id="6" name="Footer Placeholder 5">
            <a:extLst>
              <a:ext uri="{FF2B5EF4-FFF2-40B4-BE49-F238E27FC236}">
                <a16:creationId xmlns:a16="http://schemas.microsoft.com/office/drawing/2014/main" id="{BC87ED78-8B01-854B-803A-58D2089CB9E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923D2D3-CFB8-854D-B89C-AF600F7B47A9}"/>
              </a:ext>
            </a:extLst>
          </p:cNvPr>
          <p:cNvSpPr>
            <a:spLocks noGrp="1"/>
          </p:cNvSpPr>
          <p:nvPr>
            <p:ph type="sldNum" sz="quarter" idx="12"/>
          </p:nvPr>
        </p:nvSpPr>
        <p:spPr/>
        <p:txBody>
          <a:bodyPr/>
          <a:lstStyle>
            <a:lvl1pPr>
              <a:defRPr/>
            </a:lvl1pPr>
          </a:lstStyle>
          <a:p>
            <a:r>
              <a:rPr lang="en-US" altLang="en-US"/>
              <a:t>Slide </a:t>
            </a:r>
            <a:fld id="{6E8AC785-E670-154A-B1A2-D4496A0F170E}" type="slidenum">
              <a:rPr lang="en-US" altLang="en-US"/>
              <a:pPr/>
              <a:t>‹#›</a:t>
            </a:fld>
            <a:endParaRPr lang="en-US" altLang="en-US"/>
          </a:p>
        </p:txBody>
      </p:sp>
    </p:spTree>
    <p:extLst>
      <p:ext uri="{BB962C8B-B14F-4D97-AF65-F5344CB8AC3E}">
        <p14:creationId xmlns:p14="http://schemas.microsoft.com/office/powerpoint/2010/main" val="3501267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567FE-5960-6E48-9429-BBB7DB9A5E9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D378D4-3389-2B4B-BACB-0A7E87F341F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1EDE4B1-5F54-BF44-8244-43C3935341A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B6FC32-8C06-644B-BC22-A433672B75C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F6F9AA-2FBE-4A4F-9362-EDF89D505702}"/>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899890C-2706-0943-AC42-DD1E5E1FD26F}"/>
              </a:ext>
            </a:extLst>
          </p:cNvPr>
          <p:cNvSpPr>
            <a:spLocks noGrp="1"/>
          </p:cNvSpPr>
          <p:nvPr>
            <p:ph type="dt" sz="half" idx="10"/>
          </p:nvPr>
        </p:nvSpPr>
        <p:spPr/>
        <p:txBody>
          <a:bodyPr/>
          <a:lstStyle>
            <a:lvl1pPr>
              <a:defRPr/>
            </a:lvl1pPr>
          </a:lstStyle>
          <a:p>
            <a:r>
              <a:rPr lang="en-US" altLang="en-US"/>
              <a:t>July, 2018&gt;</a:t>
            </a:r>
          </a:p>
        </p:txBody>
      </p:sp>
      <p:sp>
        <p:nvSpPr>
          <p:cNvPr id="8" name="Footer Placeholder 7">
            <a:extLst>
              <a:ext uri="{FF2B5EF4-FFF2-40B4-BE49-F238E27FC236}">
                <a16:creationId xmlns:a16="http://schemas.microsoft.com/office/drawing/2014/main" id="{5C17E39E-F6FE-A443-A19B-444A9DAFC1FF}"/>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A30E6025-9A21-BE40-9F03-BBA68BBF5D42}"/>
              </a:ext>
            </a:extLst>
          </p:cNvPr>
          <p:cNvSpPr>
            <a:spLocks noGrp="1"/>
          </p:cNvSpPr>
          <p:nvPr>
            <p:ph type="sldNum" sz="quarter" idx="12"/>
          </p:nvPr>
        </p:nvSpPr>
        <p:spPr/>
        <p:txBody>
          <a:bodyPr/>
          <a:lstStyle>
            <a:lvl1pPr>
              <a:defRPr/>
            </a:lvl1pPr>
          </a:lstStyle>
          <a:p>
            <a:r>
              <a:rPr lang="en-US" altLang="en-US"/>
              <a:t>Slide </a:t>
            </a:r>
            <a:fld id="{05C83EB2-B4A1-4148-82F9-86262FABBFB2}" type="slidenum">
              <a:rPr lang="en-US" altLang="en-US"/>
              <a:pPr/>
              <a:t>‹#›</a:t>
            </a:fld>
            <a:endParaRPr lang="en-US" altLang="en-US"/>
          </a:p>
        </p:txBody>
      </p:sp>
    </p:spTree>
    <p:extLst>
      <p:ext uri="{BB962C8B-B14F-4D97-AF65-F5344CB8AC3E}">
        <p14:creationId xmlns:p14="http://schemas.microsoft.com/office/powerpoint/2010/main" val="2020238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F70AF-96D7-464A-989C-C782423345D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85CC16D-EC08-6348-9172-D6B42FA68E0B}"/>
              </a:ext>
            </a:extLst>
          </p:cNvPr>
          <p:cNvSpPr>
            <a:spLocks noGrp="1"/>
          </p:cNvSpPr>
          <p:nvPr>
            <p:ph type="dt" sz="half" idx="10"/>
          </p:nvPr>
        </p:nvSpPr>
        <p:spPr/>
        <p:txBody>
          <a:bodyPr/>
          <a:lstStyle>
            <a:lvl1pPr>
              <a:defRPr/>
            </a:lvl1pPr>
          </a:lstStyle>
          <a:p>
            <a:r>
              <a:rPr lang="en-US" altLang="en-US"/>
              <a:t>July, 2018&gt;</a:t>
            </a:r>
          </a:p>
        </p:txBody>
      </p:sp>
      <p:sp>
        <p:nvSpPr>
          <p:cNvPr id="4" name="Footer Placeholder 3">
            <a:extLst>
              <a:ext uri="{FF2B5EF4-FFF2-40B4-BE49-F238E27FC236}">
                <a16:creationId xmlns:a16="http://schemas.microsoft.com/office/drawing/2014/main" id="{2FE646B9-A6C2-4A4B-9FE2-E6937D27086F}"/>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F689B186-95F8-A74B-980C-7D8721362B55}"/>
              </a:ext>
            </a:extLst>
          </p:cNvPr>
          <p:cNvSpPr>
            <a:spLocks noGrp="1"/>
          </p:cNvSpPr>
          <p:nvPr>
            <p:ph type="sldNum" sz="quarter" idx="12"/>
          </p:nvPr>
        </p:nvSpPr>
        <p:spPr/>
        <p:txBody>
          <a:bodyPr/>
          <a:lstStyle>
            <a:lvl1pPr>
              <a:defRPr/>
            </a:lvl1pPr>
          </a:lstStyle>
          <a:p>
            <a:r>
              <a:rPr lang="en-US" altLang="en-US"/>
              <a:t>Slide </a:t>
            </a:r>
            <a:fld id="{58152E45-916A-4842-9355-BAD8FE9287DF}" type="slidenum">
              <a:rPr lang="en-US" altLang="en-US"/>
              <a:pPr/>
              <a:t>‹#›</a:t>
            </a:fld>
            <a:endParaRPr lang="en-US" altLang="en-US"/>
          </a:p>
        </p:txBody>
      </p:sp>
    </p:spTree>
    <p:extLst>
      <p:ext uri="{BB962C8B-B14F-4D97-AF65-F5344CB8AC3E}">
        <p14:creationId xmlns:p14="http://schemas.microsoft.com/office/powerpoint/2010/main" val="1914411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DEBF50B-0965-3646-B159-50CBB964E6C8}"/>
              </a:ext>
            </a:extLst>
          </p:cNvPr>
          <p:cNvSpPr>
            <a:spLocks noGrp="1"/>
          </p:cNvSpPr>
          <p:nvPr>
            <p:ph type="dt" sz="half" idx="10"/>
          </p:nvPr>
        </p:nvSpPr>
        <p:spPr>
          <a:xfrm>
            <a:off x="685800" y="378281"/>
            <a:ext cx="1600200" cy="215444"/>
          </a:xfrm>
        </p:spPr>
        <p:txBody>
          <a:bodyPr/>
          <a:lstStyle>
            <a:lvl1pPr>
              <a:defRPr/>
            </a:lvl1pPr>
          </a:lstStyle>
          <a:p>
            <a:r>
              <a:rPr lang="en-US" altLang="en-US"/>
              <a:t>July, 2018&gt;</a:t>
            </a:r>
            <a:endParaRPr lang="en-US" altLang="en-US" dirty="0"/>
          </a:p>
        </p:txBody>
      </p:sp>
      <p:sp>
        <p:nvSpPr>
          <p:cNvPr id="4" name="Slide Number Placeholder 3">
            <a:extLst>
              <a:ext uri="{FF2B5EF4-FFF2-40B4-BE49-F238E27FC236}">
                <a16:creationId xmlns:a16="http://schemas.microsoft.com/office/drawing/2014/main" id="{5E9C0707-725F-FE40-87E6-3B15E9EB7977}"/>
              </a:ext>
            </a:extLst>
          </p:cNvPr>
          <p:cNvSpPr>
            <a:spLocks noGrp="1"/>
          </p:cNvSpPr>
          <p:nvPr>
            <p:ph type="sldNum" sz="quarter" idx="12"/>
          </p:nvPr>
        </p:nvSpPr>
        <p:spPr/>
        <p:txBody>
          <a:bodyPr/>
          <a:lstStyle>
            <a:lvl1pPr>
              <a:defRPr/>
            </a:lvl1pPr>
          </a:lstStyle>
          <a:p>
            <a:r>
              <a:rPr lang="en-US" altLang="en-US"/>
              <a:t>Slide </a:t>
            </a:r>
            <a:fld id="{F2505D08-0715-054D-9FA6-823A5AFA5227}" type="slidenum">
              <a:rPr lang="en-US" altLang="en-US"/>
              <a:pPr/>
              <a:t>‹#›</a:t>
            </a:fld>
            <a:endParaRPr lang="en-US" altLang="en-US"/>
          </a:p>
        </p:txBody>
      </p:sp>
      <p:sp>
        <p:nvSpPr>
          <p:cNvPr id="6" name="TextBox 5">
            <a:extLst>
              <a:ext uri="{FF2B5EF4-FFF2-40B4-BE49-F238E27FC236}">
                <a16:creationId xmlns:a16="http://schemas.microsoft.com/office/drawing/2014/main" id="{3CF33F7E-DF33-FD4B-83E4-4EA9DE1F5A3B}"/>
              </a:ext>
            </a:extLst>
          </p:cNvPr>
          <p:cNvSpPr txBox="1"/>
          <p:nvPr userDrawn="1"/>
        </p:nvSpPr>
        <p:spPr>
          <a:xfrm>
            <a:off x="7347857" y="473529"/>
            <a:ext cx="184731" cy="276999"/>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B1180D01-5B8A-0D4D-86E3-3CBBBCD5734F}"/>
              </a:ext>
            </a:extLst>
          </p:cNvPr>
          <p:cNvSpPr txBox="1"/>
          <p:nvPr userDrawn="1"/>
        </p:nvSpPr>
        <p:spPr>
          <a:xfrm>
            <a:off x="6481659" y="6475413"/>
            <a:ext cx="2101857" cy="276999"/>
          </a:xfrm>
          <a:prstGeom prst="rect">
            <a:avLst/>
          </a:prstGeom>
          <a:noFill/>
        </p:spPr>
        <p:txBody>
          <a:bodyPr wrap="none" rtlCol="0">
            <a:spAutoFit/>
          </a:bodyPr>
          <a:lstStyle/>
          <a:p>
            <a:r>
              <a:rPr lang="en-US" dirty="0"/>
              <a:t>Gary Stuebing, Cisco Systems</a:t>
            </a:r>
          </a:p>
        </p:txBody>
      </p:sp>
    </p:spTree>
    <p:extLst>
      <p:ext uri="{BB962C8B-B14F-4D97-AF65-F5344CB8AC3E}">
        <p14:creationId xmlns:p14="http://schemas.microsoft.com/office/powerpoint/2010/main" val="4168142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E5276-CC8F-8F48-B83E-507AF08E09C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7151A1-EAD1-4841-A6B2-E77A5BBF727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D8DC8A-8DB1-3442-BFCA-654ABA3C4D1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F8AF76E-9E79-C845-B774-A3AF3D1CC9DC}"/>
              </a:ext>
            </a:extLst>
          </p:cNvPr>
          <p:cNvSpPr>
            <a:spLocks noGrp="1"/>
          </p:cNvSpPr>
          <p:nvPr>
            <p:ph type="dt" sz="half" idx="10"/>
          </p:nvPr>
        </p:nvSpPr>
        <p:spPr/>
        <p:txBody>
          <a:bodyPr/>
          <a:lstStyle>
            <a:lvl1pPr>
              <a:defRPr/>
            </a:lvl1pPr>
          </a:lstStyle>
          <a:p>
            <a:r>
              <a:rPr lang="en-US" altLang="en-US"/>
              <a:t>July, 2018&gt;</a:t>
            </a:r>
          </a:p>
        </p:txBody>
      </p:sp>
      <p:sp>
        <p:nvSpPr>
          <p:cNvPr id="6" name="Footer Placeholder 5">
            <a:extLst>
              <a:ext uri="{FF2B5EF4-FFF2-40B4-BE49-F238E27FC236}">
                <a16:creationId xmlns:a16="http://schemas.microsoft.com/office/drawing/2014/main" id="{2B00C478-0ABF-E345-8B86-6A87E81B0A5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E112A3D-5202-5D44-BABA-6AFFB34420E6}"/>
              </a:ext>
            </a:extLst>
          </p:cNvPr>
          <p:cNvSpPr>
            <a:spLocks noGrp="1"/>
          </p:cNvSpPr>
          <p:nvPr>
            <p:ph type="sldNum" sz="quarter" idx="12"/>
          </p:nvPr>
        </p:nvSpPr>
        <p:spPr/>
        <p:txBody>
          <a:bodyPr/>
          <a:lstStyle>
            <a:lvl1pPr>
              <a:defRPr/>
            </a:lvl1pPr>
          </a:lstStyle>
          <a:p>
            <a:r>
              <a:rPr lang="en-US" altLang="en-US"/>
              <a:t>Slide </a:t>
            </a:r>
            <a:fld id="{ECC49A8E-4229-8F40-8692-A587F7C850C6}" type="slidenum">
              <a:rPr lang="en-US" altLang="en-US"/>
              <a:pPr/>
              <a:t>‹#›</a:t>
            </a:fld>
            <a:endParaRPr lang="en-US" altLang="en-US"/>
          </a:p>
        </p:txBody>
      </p:sp>
    </p:spTree>
    <p:extLst>
      <p:ext uri="{BB962C8B-B14F-4D97-AF65-F5344CB8AC3E}">
        <p14:creationId xmlns:p14="http://schemas.microsoft.com/office/powerpoint/2010/main" val="833779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A6E6-AE7E-844E-A77E-08DF1B87A2C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358A98-C79B-2243-9A40-08BFF887E11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8DF6D36-8680-D749-87F2-65615E74A41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8CAF9F0-330E-6E40-A27C-10225EAF20AD}"/>
              </a:ext>
            </a:extLst>
          </p:cNvPr>
          <p:cNvSpPr>
            <a:spLocks noGrp="1"/>
          </p:cNvSpPr>
          <p:nvPr>
            <p:ph type="dt" sz="half" idx="10"/>
          </p:nvPr>
        </p:nvSpPr>
        <p:spPr/>
        <p:txBody>
          <a:bodyPr/>
          <a:lstStyle>
            <a:lvl1pPr>
              <a:defRPr/>
            </a:lvl1pPr>
          </a:lstStyle>
          <a:p>
            <a:r>
              <a:rPr lang="en-US" altLang="en-US"/>
              <a:t>July, 2018&gt;</a:t>
            </a:r>
          </a:p>
        </p:txBody>
      </p:sp>
      <p:sp>
        <p:nvSpPr>
          <p:cNvPr id="6" name="Footer Placeholder 5">
            <a:extLst>
              <a:ext uri="{FF2B5EF4-FFF2-40B4-BE49-F238E27FC236}">
                <a16:creationId xmlns:a16="http://schemas.microsoft.com/office/drawing/2014/main" id="{7E7D6EF5-31F7-6144-82EC-DAB4E2276D9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786DB18-52FC-7141-8E31-598F7F85D3D3}"/>
              </a:ext>
            </a:extLst>
          </p:cNvPr>
          <p:cNvSpPr>
            <a:spLocks noGrp="1"/>
          </p:cNvSpPr>
          <p:nvPr>
            <p:ph type="sldNum" sz="quarter" idx="12"/>
          </p:nvPr>
        </p:nvSpPr>
        <p:spPr/>
        <p:txBody>
          <a:bodyPr/>
          <a:lstStyle>
            <a:lvl1pPr>
              <a:defRPr/>
            </a:lvl1pPr>
          </a:lstStyle>
          <a:p>
            <a:r>
              <a:rPr lang="en-US" altLang="en-US"/>
              <a:t>Slide </a:t>
            </a:r>
            <a:fld id="{08665BAA-5310-A543-8B7C-3F2FC8B3759F}" type="slidenum">
              <a:rPr lang="en-US" altLang="en-US"/>
              <a:pPr/>
              <a:t>‹#›</a:t>
            </a:fld>
            <a:endParaRPr lang="en-US" altLang="en-US"/>
          </a:p>
        </p:txBody>
      </p:sp>
    </p:spTree>
    <p:extLst>
      <p:ext uri="{BB962C8B-B14F-4D97-AF65-F5344CB8AC3E}">
        <p14:creationId xmlns:p14="http://schemas.microsoft.com/office/powerpoint/2010/main" val="3698956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F04E90F-0045-EF4C-B937-4E582FF20205}"/>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40D02606-D6A7-9840-BFDA-B1B92DB52A84}"/>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8FC2E6B4-36AB-6F45-B25A-922461FC99C9}"/>
              </a:ext>
            </a:extLst>
          </p:cNvPr>
          <p:cNvSpPr>
            <a:spLocks noGrp="1" noChangeArrowheads="1"/>
          </p:cNvSpPr>
          <p:nvPr>
            <p:ph type="dt" sz="half" idx="2"/>
          </p:nvPr>
        </p:nvSpPr>
        <p:spPr bwMode="auto">
          <a:xfrm>
            <a:off x="699655" y="27191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July, 2018&gt;</a:t>
            </a:r>
            <a:endParaRPr lang="en-US" altLang="en-US" dirty="0"/>
          </a:p>
        </p:txBody>
      </p:sp>
      <p:sp>
        <p:nvSpPr>
          <p:cNvPr id="1029" name="Rectangle 5">
            <a:extLst>
              <a:ext uri="{FF2B5EF4-FFF2-40B4-BE49-F238E27FC236}">
                <a16:creationId xmlns:a16="http://schemas.microsoft.com/office/drawing/2014/main" id="{49147B0F-7684-7346-9D09-24DC6718D9D8}"/>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ltLang="en-US" dirty="0"/>
          </a:p>
        </p:txBody>
      </p:sp>
      <p:sp>
        <p:nvSpPr>
          <p:cNvPr id="1030" name="Rectangle 6">
            <a:extLst>
              <a:ext uri="{FF2B5EF4-FFF2-40B4-BE49-F238E27FC236}">
                <a16:creationId xmlns:a16="http://schemas.microsoft.com/office/drawing/2014/main" id="{D0AF5FB6-4049-3948-A617-C0EC5700BD6B}"/>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1458477-7BB4-3447-8D6E-A878F19200A1}" type="slidenum">
              <a:rPr lang="en-US" altLang="en-US"/>
              <a:pPr/>
              <a:t>‹#›</a:t>
            </a:fld>
            <a:endParaRPr lang="en-US" altLang="en-US"/>
          </a:p>
        </p:txBody>
      </p:sp>
      <p:sp>
        <p:nvSpPr>
          <p:cNvPr id="1031" name="Rectangle 7">
            <a:extLst>
              <a:ext uri="{FF2B5EF4-FFF2-40B4-BE49-F238E27FC236}">
                <a16:creationId xmlns:a16="http://schemas.microsoft.com/office/drawing/2014/main" id="{63CF2CF2-165D-5F46-B8F5-47485EB65C24}"/>
              </a:ext>
            </a:extLst>
          </p:cNvPr>
          <p:cNvSpPr>
            <a:spLocks noChangeArrowheads="1"/>
          </p:cNvSpPr>
          <p:nvPr/>
        </p:nvSpPr>
        <p:spPr bwMode="auto">
          <a:xfrm>
            <a:off x="3429000" y="338518"/>
            <a:ext cx="4724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sz="1200" b="0" i="0" kern="1200" dirty="0">
                <a:solidFill>
                  <a:schemeClr val="tx1"/>
                </a:solidFill>
                <a:effectLst/>
                <a:latin typeface="Times New Roman" panose="02020603050405020304" pitchFamily="18" charset="0"/>
                <a:ea typeface="+mn-ea"/>
                <a:cs typeface="+mn-cs"/>
              </a:rPr>
              <a:t>DCN </a:t>
            </a:r>
            <a:r>
              <a:rPr lang="en-US" sz="1200" b="1" i="0" kern="1200" dirty="0">
                <a:solidFill>
                  <a:schemeClr val="tx1"/>
                </a:solidFill>
                <a:effectLst/>
                <a:latin typeface="Times New Roman" panose="02020603050405020304" pitchFamily="18" charset="0"/>
                <a:ea typeface="+mn-ea"/>
                <a:cs typeface="+mn-cs"/>
              </a:rPr>
              <a:t>15-18-0300-04-04md</a:t>
            </a:r>
            <a:endParaRPr lang="en-US" altLang="en-US" sz="1400" b="1" dirty="0"/>
          </a:p>
        </p:txBody>
      </p:sp>
      <p:sp>
        <p:nvSpPr>
          <p:cNvPr id="1032" name="Line 8">
            <a:extLst>
              <a:ext uri="{FF2B5EF4-FFF2-40B4-BE49-F238E27FC236}">
                <a16:creationId xmlns:a16="http://schemas.microsoft.com/office/drawing/2014/main" id="{BECFCB48-DA99-6D46-8731-EFD55A923F81}"/>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a:extLst>
              <a:ext uri="{FF2B5EF4-FFF2-40B4-BE49-F238E27FC236}">
                <a16:creationId xmlns:a16="http://schemas.microsoft.com/office/drawing/2014/main" id="{41430D32-2A62-6843-9BA7-EF9B336896CE}"/>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360C4F19-F45A-2248-BB97-F524F0D7CBD1}"/>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4F20334-F23D-ED4E-BED1-067CF582B9B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EC621371-6AFB-E045-8FFE-D15F1E7CAA59}"/>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B446E4A-2CDF-EE42-9D17-65EC7442B93F}"/>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919D08-6C6C-0B41-9960-973C0215A351}" type="slidenum">
              <a:rPr lang="en-US" smtClean="0"/>
              <a:t>‹#›</a:t>
            </a:fld>
            <a:endParaRPr lang="en-US"/>
          </a:p>
        </p:txBody>
      </p:sp>
      <p:sp>
        <p:nvSpPr>
          <p:cNvPr id="7" name="Title Placeholder 6">
            <a:extLst>
              <a:ext uri="{FF2B5EF4-FFF2-40B4-BE49-F238E27FC236}">
                <a16:creationId xmlns:a16="http://schemas.microsoft.com/office/drawing/2014/main" id="{024CC002-759F-D243-83AC-5BBE179239A6}"/>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8" name="Date Placeholder 7">
            <a:extLst>
              <a:ext uri="{FF2B5EF4-FFF2-40B4-BE49-F238E27FC236}">
                <a16:creationId xmlns:a16="http://schemas.microsoft.com/office/drawing/2014/main" id="{7AC07180-D845-CA43-A5D2-E997E8D6D7F5}"/>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July, 2018&gt;</a:t>
            </a:r>
          </a:p>
        </p:txBody>
      </p:sp>
    </p:spTree>
    <p:extLst>
      <p:ext uri="{BB962C8B-B14F-4D97-AF65-F5344CB8AC3E}">
        <p14:creationId xmlns:p14="http://schemas.microsoft.com/office/powerpoint/2010/main" val="10889817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stuebin@cisco.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ww.timeanddate.com/worldclock/meetingdetails.html?year=2018&amp;month=7&amp;day=19&amp;hour=22&amp;min=0&amp;sec=0&amp;p1=283&amp;p2=101&amp;p3=25"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E101D7B6-D52D-B948-A443-DE3DDF273559}"/>
              </a:ext>
            </a:extLst>
          </p:cNvPr>
          <p:cNvSpPr>
            <a:spLocks noGrp="1"/>
          </p:cNvSpPr>
          <p:nvPr>
            <p:ph type="dt" sz="half" idx="10"/>
          </p:nvPr>
        </p:nvSpPr>
        <p:spPr>
          <a:xfrm>
            <a:off x="685800" y="378281"/>
            <a:ext cx="1600200" cy="215444"/>
          </a:xfrm>
        </p:spPr>
        <p:txBody>
          <a:bodyPr/>
          <a:lstStyle/>
          <a:p>
            <a:r>
              <a:rPr lang="en-US" altLang="en-US"/>
              <a:t>July, 2018&gt;</a:t>
            </a:r>
            <a:endParaRPr lang="en-US" altLang="en-US" dirty="0"/>
          </a:p>
        </p:txBody>
      </p:sp>
      <p:sp>
        <p:nvSpPr>
          <p:cNvPr id="6" name="Slide Number Placeholder 3">
            <a:extLst>
              <a:ext uri="{FF2B5EF4-FFF2-40B4-BE49-F238E27FC236}">
                <a16:creationId xmlns:a16="http://schemas.microsoft.com/office/drawing/2014/main" id="{EAA927F7-51E1-B94E-B614-F97775FD2A11}"/>
              </a:ext>
            </a:extLst>
          </p:cNvPr>
          <p:cNvSpPr>
            <a:spLocks noGrp="1"/>
          </p:cNvSpPr>
          <p:nvPr>
            <p:ph type="sldNum" sz="quarter" idx="12"/>
          </p:nvPr>
        </p:nvSpPr>
        <p:spPr/>
        <p:txBody>
          <a:bodyPr/>
          <a:lstStyle/>
          <a:p>
            <a:r>
              <a:rPr lang="en-US" altLang="en-US"/>
              <a:t>Slide </a:t>
            </a:r>
            <a:fld id="{DD303281-ACDA-4347-BCD2-4AA850064762}" type="slidenum">
              <a:rPr lang="en-US" altLang="en-US"/>
              <a:pPr/>
              <a:t>1</a:t>
            </a:fld>
            <a:endParaRPr lang="en-US" altLang="en-US"/>
          </a:p>
        </p:txBody>
      </p:sp>
      <p:sp>
        <p:nvSpPr>
          <p:cNvPr id="27651" name="Rectangle 3">
            <a:extLst>
              <a:ext uri="{FF2B5EF4-FFF2-40B4-BE49-F238E27FC236}">
                <a16:creationId xmlns:a16="http://schemas.microsoft.com/office/drawing/2014/main" id="{AD800325-D6DF-414A-A27A-DEE37CC79D5F}"/>
              </a:ext>
            </a:extLst>
          </p:cNvPr>
          <p:cNvSpPr>
            <a:spLocks noChangeArrowheads="1"/>
          </p:cNvSpPr>
          <p:nvPr/>
        </p:nvSpPr>
        <p:spPr bwMode="auto">
          <a:xfrm>
            <a:off x="152400" y="609600"/>
            <a:ext cx="8991600" cy="45550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July IEEE 802.15.4md Plenary Agenda and Closing Report</a:t>
            </a:r>
          </a:p>
          <a:p>
            <a:r>
              <a:rPr lang="en-US" altLang="en-US" sz="1600" b="1" dirty="0">
                <a:solidFill>
                  <a:schemeClr val="tx2"/>
                </a:solidFill>
              </a:rPr>
              <a:t>Date Submitted: </a:t>
            </a:r>
            <a:r>
              <a:rPr lang="en-US" altLang="en-US" sz="1600" dirty="0">
                <a:solidFill>
                  <a:schemeClr val="tx2"/>
                </a:solidFill>
              </a:rPr>
              <a:t>09, July 2018		</a:t>
            </a:r>
          </a:p>
          <a:p>
            <a:r>
              <a:rPr lang="en-US" altLang="en-US" sz="1600" b="1" dirty="0">
                <a:solidFill>
                  <a:schemeClr val="tx2"/>
                </a:solidFill>
              </a:rPr>
              <a:t>Source:</a:t>
            </a:r>
            <a:r>
              <a:rPr lang="en-US" altLang="en-US" sz="1600" dirty="0">
                <a:solidFill>
                  <a:schemeClr val="tx2"/>
                </a:solidFill>
              </a:rPr>
              <a:t> Gary Stuebing  Company: Cisco Systems</a:t>
            </a:r>
          </a:p>
          <a:p>
            <a:r>
              <a:rPr lang="en-US" altLang="en-US" sz="1600" dirty="0">
                <a:solidFill>
                  <a:schemeClr val="tx2"/>
                </a:solidFill>
              </a:rPr>
              <a:t>Address 5310 N Ocean Blvd, Unit 9A, North Myrtle Beach, SC</a:t>
            </a:r>
          </a:p>
          <a:p>
            <a:r>
              <a:rPr lang="en-US" altLang="en-US" sz="1600" dirty="0">
                <a:solidFill>
                  <a:schemeClr val="tx2"/>
                </a:solidFill>
              </a:rPr>
              <a:t>Voice 803 230-3027 E-Mail: </a:t>
            </a:r>
            <a:r>
              <a:rPr lang="en-US" altLang="en-US" sz="1600" dirty="0">
                <a:solidFill>
                  <a:schemeClr val="tx2"/>
                </a:solidFill>
                <a:hlinkClick r:id="rId3"/>
              </a:rPr>
              <a:t>gstuebin@cisco.com</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sz="1800" dirty="0"/>
              <a:t>DCN </a:t>
            </a:r>
            <a:r>
              <a:rPr lang="en-US" altLang="en-US" sz="1800" dirty="0">
                <a:solidFill>
                  <a:schemeClr val="accent2"/>
                </a:solidFill>
                <a:latin typeface="+mj-lt"/>
              </a:rPr>
              <a:t>	</a:t>
            </a:r>
            <a:r>
              <a:rPr lang="en-US" sz="1800" b="1" dirty="0">
                <a:solidFill>
                  <a:prstClr val="black"/>
                </a:solidFill>
                <a:latin typeface="+mj-lt"/>
              </a:rPr>
              <a:t>15-18-0300-04-04</a:t>
            </a:r>
            <a:r>
              <a:rPr lang="en-US" sz="1800" b="1" dirty="0">
                <a:latin typeface="+mj-lt"/>
              </a:rPr>
              <a:t>md</a:t>
            </a:r>
            <a:endParaRPr lang="en-US" altLang="en-US" sz="2800" dirty="0">
              <a:solidFill>
                <a:schemeClr val="tx2"/>
              </a:solidFill>
              <a:latin typeface="+mj-lt"/>
            </a:endParaRPr>
          </a:p>
          <a:p>
            <a:r>
              <a:rPr lang="en-US" altLang="en-US" sz="1600" b="1" dirty="0">
                <a:solidFill>
                  <a:schemeClr val="tx2"/>
                </a:solidFill>
              </a:rPr>
              <a:t>Abstract:</a:t>
            </a:r>
            <a:r>
              <a:rPr lang="en-US" altLang="en-US" sz="1600" dirty="0">
                <a:solidFill>
                  <a:schemeClr val="tx2"/>
                </a:solidFill>
              </a:rPr>
              <a:t>	July IEEE 802.15.4md Plenary Agenda and Closing Report</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Agenda and Closing Report </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5737803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1DEB9E1-CA6A-A741-8B3E-1C7550BE7A13}"/>
              </a:ext>
            </a:extLst>
          </p:cNvPr>
          <p:cNvSpPr>
            <a:spLocks noGrp="1"/>
          </p:cNvSpPr>
          <p:nvPr>
            <p:ph type="dt" sz="half" idx="10"/>
          </p:nvPr>
        </p:nvSpPr>
        <p:spPr>
          <a:xfrm>
            <a:off x="685800" y="378281"/>
            <a:ext cx="1600200" cy="215444"/>
          </a:xfrm>
        </p:spPr>
        <p:txBody>
          <a:bodyPr/>
          <a:lstStyle/>
          <a:p>
            <a:r>
              <a:rPr lang="en-US" altLang="en-US"/>
              <a:t>July, 2018&gt;</a:t>
            </a:r>
            <a:endParaRPr lang="en-US" altLang="en-US" dirty="0"/>
          </a:p>
        </p:txBody>
      </p:sp>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10</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915988" y="700001"/>
            <a:ext cx="6858000" cy="766763"/>
          </a:xfrm>
        </p:spPr>
        <p:txBody>
          <a:bodyPr/>
          <a:lstStyle/>
          <a:p>
            <a:r>
              <a:rPr lang="en-US" sz="3600" dirty="0"/>
              <a:t>Proposed Timeline</a:t>
            </a:r>
          </a:p>
        </p:txBody>
      </p:sp>
      <p:sp>
        <p:nvSpPr>
          <p:cNvPr id="8" name="Inhaltsplatzhalter 2">
            <a:extLst>
              <a:ext uri="{FF2B5EF4-FFF2-40B4-BE49-F238E27FC236}">
                <a16:creationId xmlns:a16="http://schemas.microsoft.com/office/drawing/2014/main" id="{BFA06B9F-C1C4-5D4D-85DC-1AA4BA4AA6F1}"/>
              </a:ext>
            </a:extLst>
          </p:cNvPr>
          <p:cNvSpPr txBox="1">
            <a:spLocks/>
          </p:cNvSpPr>
          <p:nvPr/>
        </p:nvSpPr>
        <p:spPr bwMode="auto">
          <a:xfrm>
            <a:off x="685800" y="1571222"/>
            <a:ext cx="7772400" cy="46083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0" indent="0" algn="ctr" rtl="0" eaLnBrk="1" fontAlgn="base" hangingPunct="1">
              <a:spcBef>
                <a:spcPct val="20000"/>
              </a:spcBef>
              <a:spcAft>
                <a:spcPct val="0"/>
              </a:spcAft>
              <a:buNone/>
              <a:defRPr sz="2400" kern="1200">
                <a:solidFill>
                  <a:schemeClr val="tx1"/>
                </a:solidFill>
                <a:latin typeface="+mn-lt"/>
                <a:ea typeface="+mn-ea"/>
                <a:cs typeface="+mn-cs"/>
              </a:defRPr>
            </a:lvl1pPr>
            <a:lvl2pPr marL="457200" indent="0" algn="ctr" rtl="0" eaLnBrk="1" fontAlgn="base" hangingPunct="1">
              <a:spcBef>
                <a:spcPct val="20000"/>
              </a:spcBef>
              <a:spcAft>
                <a:spcPct val="0"/>
              </a:spcAft>
              <a:buNone/>
              <a:defRPr sz="2000" kern="1200">
                <a:solidFill>
                  <a:schemeClr val="tx1"/>
                </a:solidFill>
                <a:latin typeface="+mn-lt"/>
                <a:ea typeface="+mn-ea"/>
                <a:cs typeface="+mn-cs"/>
              </a:defRPr>
            </a:lvl2pPr>
            <a:lvl3pPr marL="914400" indent="0" algn="ctr" rtl="0" eaLnBrk="1" fontAlgn="base" hangingPunct="1">
              <a:spcBef>
                <a:spcPct val="20000"/>
              </a:spcBef>
              <a:spcAft>
                <a:spcPct val="0"/>
              </a:spcAft>
              <a:buNone/>
              <a:defRPr sz="1800" kern="1200">
                <a:solidFill>
                  <a:schemeClr val="tx1"/>
                </a:solidFill>
                <a:latin typeface="+mn-lt"/>
                <a:ea typeface="+mn-ea"/>
                <a:cs typeface="+mn-cs"/>
              </a:defRPr>
            </a:lvl3pPr>
            <a:lvl4pPr marL="1371600" indent="0" algn="ctr" rtl="0" eaLnBrk="1" fontAlgn="base" hangingPunct="1">
              <a:spcBef>
                <a:spcPct val="20000"/>
              </a:spcBef>
              <a:spcAft>
                <a:spcPct val="0"/>
              </a:spcAft>
              <a:buNone/>
              <a:defRPr sz="1600" kern="1200">
                <a:solidFill>
                  <a:schemeClr val="tx1"/>
                </a:solidFill>
                <a:latin typeface="+mn-lt"/>
                <a:ea typeface="+mn-ea"/>
                <a:cs typeface="+mn-cs"/>
              </a:defRPr>
            </a:lvl4pPr>
            <a:lvl5pPr marL="1828800" indent="0" algn="ctr" rtl="0" eaLnBrk="1" fontAlgn="base" hangingPunct="1">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US" sz="2000" b="1" dirty="0"/>
              <a:t>Sept 2018 Interim (Waikoloa)</a:t>
            </a:r>
          </a:p>
          <a:p>
            <a:pPr marL="742950" lvl="1" indent="-285750" algn="l">
              <a:buFont typeface="Arial" panose="020B0604020202020204" pitchFamily="34" charset="0"/>
              <a:buChar char="•"/>
            </a:pPr>
            <a:r>
              <a:rPr lang="en-US" sz="1600" dirty="0"/>
              <a:t>Review Ballot</a:t>
            </a:r>
          </a:p>
          <a:p>
            <a:pPr marL="742950" lvl="1" indent="-285750" algn="l">
              <a:buFont typeface="Arial" panose="020B0604020202020204" pitchFamily="34" charset="0"/>
              <a:buChar char="•"/>
            </a:pPr>
            <a:r>
              <a:rPr lang="en-US" sz="1600" dirty="0"/>
              <a:t>Comment Resolution</a:t>
            </a:r>
          </a:p>
          <a:p>
            <a:pPr marL="742950" lvl="1" indent="-285750" algn="l">
              <a:buFont typeface="Arial" panose="020B0604020202020204" pitchFamily="34" charset="0"/>
              <a:buChar char="•"/>
            </a:pPr>
            <a:r>
              <a:rPr lang="en-US" sz="1600" dirty="0"/>
              <a:t>Set BRC</a:t>
            </a:r>
          </a:p>
          <a:p>
            <a:pPr marL="742950" lvl="1" indent="-285750" algn="l">
              <a:buFont typeface="Arial" panose="020B0604020202020204" pitchFamily="34" charset="0"/>
              <a:buChar char="•"/>
            </a:pPr>
            <a:r>
              <a:rPr lang="en-US" sz="1600" dirty="0"/>
              <a:t>Set BRC Teleconference Schedule</a:t>
            </a:r>
          </a:p>
          <a:p>
            <a:pPr marL="342900" indent="-342900" algn="l">
              <a:buFont typeface="Arial" panose="020B0604020202020204" pitchFamily="34" charset="0"/>
              <a:buChar char="•"/>
            </a:pPr>
            <a:r>
              <a:rPr lang="en-US" sz="2000" b="1" dirty="0"/>
              <a:t>Nov 2018 Plenary (Bangkok)	</a:t>
            </a:r>
          </a:p>
          <a:p>
            <a:pPr marL="742950" lvl="1" indent="-285750" algn="l">
              <a:buFont typeface="Arial" panose="020B0604020202020204" pitchFamily="34" charset="0"/>
              <a:buChar char="•"/>
            </a:pPr>
            <a:r>
              <a:rPr lang="en-US" sz="1600" dirty="0"/>
              <a:t>Comment Resolution</a:t>
            </a:r>
          </a:p>
          <a:p>
            <a:pPr marL="742950" lvl="1" indent="-285750" algn="l">
              <a:buFont typeface="Arial" panose="020B0604020202020204" pitchFamily="34" charset="0"/>
              <a:buChar char="•"/>
            </a:pPr>
            <a:r>
              <a:rPr lang="en-US" sz="1600" dirty="0"/>
              <a:t>Recirc ballot</a:t>
            </a:r>
          </a:p>
          <a:p>
            <a:pPr marL="742950" lvl="1" indent="-285750" algn="l">
              <a:buFont typeface="Arial" panose="020B0604020202020204" pitchFamily="34" charset="0"/>
              <a:buChar char="•"/>
            </a:pPr>
            <a:r>
              <a:rPr lang="en-US" sz="1600" dirty="0"/>
              <a:t>Set BRC</a:t>
            </a:r>
          </a:p>
          <a:p>
            <a:pPr marL="742950" lvl="1" indent="-285750" algn="l">
              <a:buFont typeface="Arial" panose="020B0604020202020204" pitchFamily="34" charset="0"/>
              <a:buChar char="•"/>
            </a:pPr>
            <a:r>
              <a:rPr lang="en-US" sz="1600" dirty="0"/>
              <a:t>Set BRC Teleconference Schedule</a:t>
            </a:r>
          </a:p>
          <a:p>
            <a:pPr marL="342900" indent="-342900" algn="l">
              <a:buFont typeface="Arial" panose="020B0604020202020204" pitchFamily="34" charset="0"/>
              <a:buChar char="•"/>
            </a:pPr>
            <a:r>
              <a:rPr lang="en-US" sz="2000" b="1" dirty="0"/>
              <a:t>Jan 2019 Interim (St. Louis)</a:t>
            </a:r>
          </a:p>
          <a:p>
            <a:pPr marL="742950" lvl="1" indent="-285750" algn="l">
              <a:buFont typeface="Arial" panose="020B0604020202020204" pitchFamily="34" charset="0"/>
              <a:buChar char="•"/>
            </a:pPr>
            <a:r>
              <a:rPr lang="en-US" sz="1600" dirty="0"/>
              <a:t>Comment resolution</a:t>
            </a:r>
          </a:p>
          <a:p>
            <a:pPr marL="742950" lvl="1" indent="-285750" algn="l">
              <a:buFont typeface="Arial" panose="020B0604020202020204" pitchFamily="34" charset="0"/>
              <a:buChar char="•"/>
            </a:pPr>
            <a:r>
              <a:rPr lang="en-US" sz="1600" dirty="0"/>
              <a:t>Recirc ballot</a:t>
            </a:r>
          </a:p>
          <a:p>
            <a:pPr marL="285750" indent="-285750" algn="l">
              <a:buFont typeface="Arial" panose="020B0604020202020204" pitchFamily="34" charset="0"/>
              <a:buChar char="•"/>
            </a:pPr>
            <a:endParaRPr lang="en-US" sz="2000" dirty="0"/>
          </a:p>
          <a:p>
            <a:pPr marL="342900" indent="-342900" algn="l">
              <a:buFont typeface="Arial" panose="020B0604020202020204" pitchFamily="34" charset="0"/>
              <a:buChar char="•"/>
            </a:pPr>
            <a:endParaRPr lang="en-US" sz="1600" b="1" dirty="0"/>
          </a:p>
        </p:txBody>
      </p:sp>
    </p:spTree>
    <p:extLst>
      <p:ext uri="{BB962C8B-B14F-4D97-AF65-F5344CB8AC3E}">
        <p14:creationId xmlns:p14="http://schemas.microsoft.com/office/powerpoint/2010/main" val="10945569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1DEB9E1-CA6A-A741-8B3E-1C7550BE7A13}"/>
              </a:ext>
            </a:extLst>
          </p:cNvPr>
          <p:cNvSpPr>
            <a:spLocks noGrp="1"/>
          </p:cNvSpPr>
          <p:nvPr>
            <p:ph type="dt" sz="half" idx="10"/>
          </p:nvPr>
        </p:nvSpPr>
        <p:spPr>
          <a:xfrm>
            <a:off x="685800" y="378281"/>
            <a:ext cx="1600200" cy="215444"/>
          </a:xfrm>
        </p:spPr>
        <p:txBody>
          <a:bodyPr/>
          <a:lstStyle/>
          <a:p>
            <a:r>
              <a:rPr lang="en-US" altLang="en-US"/>
              <a:t>July, 2018&gt;</a:t>
            </a:r>
            <a:endParaRPr lang="en-US" altLang="en-US" dirty="0"/>
          </a:p>
        </p:txBody>
      </p:sp>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11</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066800" y="713581"/>
            <a:ext cx="6858000" cy="766763"/>
          </a:xfrm>
        </p:spPr>
        <p:txBody>
          <a:bodyPr/>
          <a:lstStyle/>
          <a:p>
            <a:r>
              <a:rPr lang="en-US" sz="3600" dirty="0"/>
              <a:t>Proposed Timeline</a:t>
            </a:r>
          </a:p>
        </p:txBody>
      </p:sp>
      <p:sp>
        <p:nvSpPr>
          <p:cNvPr id="8" name="Inhaltsplatzhalter 2">
            <a:extLst>
              <a:ext uri="{FF2B5EF4-FFF2-40B4-BE49-F238E27FC236}">
                <a16:creationId xmlns:a16="http://schemas.microsoft.com/office/drawing/2014/main" id="{BFA06B9F-C1C4-5D4D-85DC-1AA4BA4AA6F1}"/>
              </a:ext>
            </a:extLst>
          </p:cNvPr>
          <p:cNvSpPr txBox="1">
            <a:spLocks/>
          </p:cNvSpPr>
          <p:nvPr/>
        </p:nvSpPr>
        <p:spPr bwMode="auto">
          <a:xfrm>
            <a:off x="685800" y="12954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0" indent="0" algn="ctr" rtl="0" eaLnBrk="1" fontAlgn="base" hangingPunct="1">
              <a:spcBef>
                <a:spcPct val="20000"/>
              </a:spcBef>
              <a:spcAft>
                <a:spcPct val="0"/>
              </a:spcAft>
              <a:buNone/>
              <a:defRPr sz="2400" kern="1200">
                <a:solidFill>
                  <a:schemeClr val="tx1"/>
                </a:solidFill>
                <a:latin typeface="+mn-lt"/>
                <a:ea typeface="+mn-ea"/>
                <a:cs typeface="+mn-cs"/>
              </a:defRPr>
            </a:lvl1pPr>
            <a:lvl2pPr marL="457200" indent="0" algn="ctr" rtl="0" eaLnBrk="1" fontAlgn="base" hangingPunct="1">
              <a:spcBef>
                <a:spcPct val="20000"/>
              </a:spcBef>
              <a:spcAft>
                <a:spcPct val="0"/>
              </a:spcAft>
              <a:buNone/>
              <a:defRPr sz="2000" kern="1200">
                <a:solidFill>
                  <a:schemeClr val="tx1"/>
                </a:solidFill>
                <a:latin typeface="+mn-lt"/>
                <a:ea typeface="+mn-ea"/>
                <a:cs typeface="+mn-cs"/>
              </a:defRPr>
            </a:lvl2pPr>
            <a:lvl3pPr marL="914400" indent="0" algn="ctr" rtl="0" eaLnBrk="1" fontAlgn="base" hangingPunct="1">
              <a:spcBef>
                <a:spcPct val="20000"/>
              </a:spcBef>
              <a:spcAft>
                <a:spcPct val="0"/>
              </a:spcAft>
              <a:buNone/>
              <a:defRPr sz="1800" kern="1200">
                <a:solidFill>
                  <a:schemeClr val="tx1"/>
                </a:solidFill>
                <a:latin typeface="+mn-lt"/>
                <a:ea typeface="+mn-ea"/>
                <a:cs typeface="+mn-cs"/>
              </a:defRPr>
            </a:lvl3pPr>
            <a:lvl4pPr marL="1371600" indent="0" algn="ctr" rtl="0" eaLnBrk="1" fontAlgn="base" hangingPunct="1">
              <a:spcBef>
                <a:spcPct val="20000"/>
              </a:spcBef>
              <a:spcAft>
                <a:spcPct val="0"/>
              </a:spcAft>
              <a:buNone/>
              <a:defRPr sz="1600" kern="1200">
                <a:solidFill>
                  <a:schemeClr val="tx1"/>
                </a:solidFill>
                <a:latin typeface="+mn-lt"/>
                <a:ea typeface="+mn-ea"/>
                <a:cs typeface="+mn-cs"/>
              </a:defRPr>
            </a:lvl4pPr>
            <a:lvl5pPr marL="1828800" indent="0" algn="ctr" rtl="0" eaLnBrk="1" fontAlgn="base" hangingPunct="1">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85750" indent="-285750" algn="l">
              <a:buFont typeface="Arial" panose="020B0604020202020204" pitchFamily="34" charset="0"/>
              <a:buChar char="•"/>
            </a:pPr>
            <a:r>
              <a:rPr lang="en-US" sz="2000" b="1" dirty="0"/>
              <a:t>Mar 2019 Plenary (Vancouver)</a:t>
            </a:r>
          </a:p>
          <a:p>
            <a:pPr marL="742950" lvl="1" indent="-285750" algn="l">
              <a:buFont typeface="Arial" panose="020B0604020202020204" pitchFamily="34" charset="0"/>
              <a:buChar char="•"/>
            </a:pPr>
            <a:r>
              <a:rPr lang="en-US" sz="1600" dirty="0"/>
              <a:t>Comment resolution</a:t>
            </a:r>
          </a:p>
          <a:p>
            <a:pPr marL="742950" lvl="1" indent="-285750" algn="l">
              <a:buFont typeface="Arial" panose="020B0604020202020204" pitchFamily="34" charset="0"/>
              <a:buChar char="•"/>
            </a:pPr>
            <a:r>
              <a:rPr lang="en-US" sz="1600" dirty="0"/>
              <a:t>Letter Ballot Recirc with X</a:t>
            </a:r>
            <a:endParaRPr lang="en-US" sz="2000" dirty="0"/>
          </a:p>
          <a:p>
            <a:pPr marL="285750" indent="-285750" algn="l">
              <a:buFont typeface="Arial" panose="020B0604020202020204" pitchFamily="34" charset="0"/>
              <a:buChar char="•"/>
            </a:pPr>
            <a:r>
              <a:rPr lang="en-US" sz="2000" b="1" dirty="0"/>
              <a:t>May 2019 (Atlanta)</a:t>
            </a:r>
          </a:p>
          <a:p>
            <a:pPr marL="742950" lvl="1" indent="-285750" algn="l">
              <a:buFont typeface="Arial" panose="020B0604020202020204" pitchFamily="34" charset="0"/>
              <a:buChar char="•"/>
            </a:pPr>
            <a:r>
              <a:rPr lang="en-US" sz="1600" dirty="0"/>
              <a:t>Comment Resolution</a:t>
            </a:r>
          </a:p>
          <a:p>
            <a:pPr marL="285750" indent="-285750" algn="l">
              <a:buFont typeface="Arial" panose="020B0604020202020204" pitchFamily="34" charset="0"/>
              <a:buChar char="•"/>
            </a:pPr>
            <a:r>
              <a:rPr lang="en-US" sz="2000" b="1" dirty="0"/>
              <a:t>July 2019 (Vienna)</a:t>
            </a:r>
          </a:p>
          <a:p>
            <a:pPr marL="742950" lvl="1" indent="-285750" algn="l">
              <a:buFont typeface="Arial" panose="020B0604020202020204" pitchFamily="34" charset="0"/>
              <a:buChar char="•"/>
            </a:pPr>
            <a:r>
              <a:rPr lang="en-US" sz="1600" dirty="0"/>
              <a:t>Comment Resolution</a:t>
            </a:r>
          </a:p>
          <a:p>
            <a:pPr marL="742950" lvl="1" indent="-285750" algn="l">
              <a:buFont typeface="Arial" panose="020B0604020202020204" pitchFamily="34" charset="0"/>
              <a:buChar char="•"/>
            </a:pPr>
            <a:r>
              <a:rPr lang="en-US" sz="1600" dirty="0"/>
              <a:t>Sponsor Ballot	</a:t>
            </a:r>
          </a:p>
          <a:p>
            <a:pPr marL="285750" indent="-285750" algn="l">
              <a:buFont typeface="Arial" panose="020B0604020202020204" pitchFamily="34" charset="0"/>
              <a:buChar char="•"/>
            </a:pPr>
            <a:r>
              <a:rPr lang="en-US" sz="2000" b="1" dirty="0"/>
              <a:t>Sep 2019 (Asia)</a:t>
            </a:r>
          </a:p>
          <a:p>
            <a:pPr marL="742950" lvl="1" indent="-285750" algn="l">
              <a:buFont typeface="Arial" panose="020B0604020202020204" pitchFamily="34" charset="0"/>
              <a:buChar char="•"/>
            </a:pPr>
            <a:r>
              <a:rPr lang="en-US" sz="1600" dirty="0"/>
              <a:t>Comment Resolution</a:t>
            </a:r>
          </a:p>
          <a:p>
            <a:pPr marL="285750" indent="-285750" algn="l">
              <a:buFont typeface="Arial" panose="020B0604020202020204" pitchFamily="34" charset="0"/>
              <a:buChar char="•"/>
            </a:pPr>
            <a:r>
              <a:rPr lang="en-US" sz="2000" b="1" dirty="0"/>
              <a:t>Nov 2019 (Kona)</a:t>
            </a:r>
          </a:p>
          <a:p>
            <a:pPr marL="742950" lvl="1" indent="-285750" algn="l">
              <a:buFont typeface="Arial" panose="020B0604020202020204" pitchFamily="34" charset="0"/>
              <a:buChar char="•"/>
            </a:pPr>
            <a:r>
              <a:rPr lang="en-US" sz="1600" dirty="0"/>
              <a:t>Recirc</a:t>
            </a:r>
          </a:p>
          <a:p>
            <a:pPr marL="285750" indent="-285750" algn="l">
              <a:buFont typeface="Arial" panose="020B0604020202020204" pitchFamily="34" charset="0"/>
              <a:buChar char="•"/>
            </a:pPr>
            <a:r>
              <a:rPr lang="en-US" sz="2000" b="1" dirty="0"/>
              <a:t>JAN 2020</a:t>
            </a:r>
          </a:p>
          <a:p>
            <a:pPr marL="742950" lvl="1" indent="-285750" algn="l">
              <a:buFont typeface="Arial" panose="020B0604020202020204" pitchFamily="34" charset="0"/>
              <a:buChar char="•"/>
            </a:pPr>
            <a:r>
              <a:rPr lang="en-US" sz="1600" dirty="0"/>
              <a:t>Submit to </a:t>
            </a:r>
            <a:r>
              <a:rPr lang="en-US" sz="1600" dirty="0" err="1"/>
              <a:t>Revcom</a:t>
            </a:r>
            <a:r>
              <a:rPr lang="en-US" sz="1600" dirty="0"/>
              <a:t> – and party like its 2020  (because 15.4-2020 sounds cool)</a:t>
            </a:r>
          </a:p>
          <a:p>
            <a:pPr marL="742950" lvl="1" indent="-285750" algn="l">
              <a:buFont typeface="Arial" panose="020B0604020202020204" pitchFamily="34" charset="0"/>
              <a:buChar char="•"/>
            </a:pPr>
            <a:endParaRPr lang="en-US" sz="1600" dirty="0"/>
          </a:p>
        </p:txBody>
      </p:sp>
    </p:spTree>
    <p:extLst>
      <p:ext uri="{BB962C8B-B14F-4D97-AF65-F5344CB8AC3E}">
        <p14:creationId xmlns:p14="http://schemas.microsoft.com/office/powerpoint/2010/main" val="1217872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1DEB9E1-CA6A-A741-8B3E-1C7550BE7A13}"/>
              </a:ext>
            </a:extLst>
          </p:cNvPr>
          <p:cNvSpPr>
            <a:spLocks noGrp="1"/>
          </p:cNvSpPr>
          <p:nvPr>
            <p:ph type="dt" sz="half" idx="10"/>
          </p:nvPr>
        </p:nvSpPr>
        <p:spPr>
          <a:xfrm>
            <a:off x="685800" y="378281"/>
            <a:ext cx="1600200" cy="215444"/>
          </a:xfrm>
        </p:spPr>
        <p:txBody>
          <a:bodyPr/>
          <a:lstStyle/>
          <a:p>
            <a:r>
              <a:rPr lang="en-US" altLang="en-US"/>
              <a:t>July, 2018&gt;</a:t>
            </a:r>
            <a:endParaRPr lang="en-US" altLang="en-US" dirty="0"/>
          </a:p>
        </p:txBody>
      </p:sp>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2</a:t>
            </a:fld>
            <a:endParaRPr lang="en-US" altLang="en-US"/>
          </a:p>
        </p:txBody>
      </p:sp>
      <p:sp>
        <p:nvSpPr>
          <p:cNvPr id="26626" name="Rectangle 2">
            <a:extLst>
              <a:ext uri="{FF2B5EF4-FFF2-40B4-BE49-F238E27FC236}">
                <a16:creationId xmlns:a16="http://schemas.microsoft.com/office/drawing/2014/main" id="{4B11AAFF-A77C-6241-9CB4-D7DF53561B42}"/>
              </a:ext>
            </a:extLst>
          </p:cNvPr>
          <p:cNvSpPr>
            <a:spLocks noGrp="1" noChangeArrowheads="1"/>
          </p:cNvSpPr>
          <p:nvPr>
            <p:ph type="ctrTitle"/>
          </p:nvPr>
        </p:nvSpPr>
        <p:spPr>
          <a:xfrm>
            <a:off x="685800" y="2286000"/>
            <a:ext cx="7772400" cy="1143000"/>
          </a:xfrm>
        </p:spPr>
        <p:txBody>
          <a:bodyPr anchor="ctr"/>
          <a:lstStyle/>
          <a:p>
            <a:r>
              <a:rPr lang="en-US" sz="3600" dirty="0"/>
              <a:t>802.15.4MD</a:t>
            </a:r>
            <a:br>
              <a:rPr lang="en-US" sz="3600" dirty="0"/>
            </a:br>
            <a:r>
              <a:rPr lang="en-US" sz="3600" dirty="0"/>
              <a:t>Opening/Closing Report July 2018 Plenary</a:t>
            </a:r>
            <a:endParaRPr lang="en-US" altLang="en-US" sz="3600" dirty="0"/>
          </a:p>
        </p:txBody>
      </p:sp>
      <p:sp>
        <p:nvSpPr>
          <p:cNvPr id="26627" name="Rectangle 3">
            <a:extLst>
              <a:ext uri="{FF2B5EF4-FFF2-40B4-BE49-F238E27FC236}">
                <a16:creationId xmlns:a16="http://schemas.microsoft.com/office/drawing/2014/main" id="{4B6FB049-381E-9741-8824-552CCAF592E0}"/>
              </a:ext>
            </a:extLst>
          </p:cNvPr>
          <p:cNvSpPr>
            <a:spLocks noGrp="1" noChangeArrowheads="1"/>
          </p:cNvSpPr>
          <p:nvPr>
            <p:ph type="subTitle" idx="1"/>
          </p:nvPr>
        </p:nvSpPr>
        <p:spPr>
          <a:xfrm>
            <a:off x="1371600" y="3886200"/>
            <a:ext cx="6400800" cy="1752600"/>
          </a:xfrm>
        </p:spPr>
        <p:txBody>
          <a:bodyPr/>
          <a:lstStyle/>
          <a:p>
            <a:r>
              <a:rPr lang="en-US" sz="3200" dirty="0"/>
              <a:t>Gary Stuebing</a:t>
            </a:r>
          </a:p>
          <a:p>
            <a:r>
              <a:rPr lang="en-US" sz="3200" dirty="0"/>
              <a:t>Cisco</a:t>
            </a:r>
          </a:p>
          <a:p>
            <a:endParaRPr lang="en-US" altLang="en-US"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1DEB9E1-CA6A-A741-8B3E-1C7550BE7A13}"/>
              </a:ext>
            </a:extLst>
          </p:cNvPr>
          <p:cNvSpPr>
            <a:spLocks noGrp="1"/>
          </p:cNvSpPr>
          <p:nvPr>
            <p:ph type="dt" sz="half" idx="10"/>
          </p:nvPr>
        </p:nvSpPr>
        <p:spPr>
          <a:xfrm>
            <a:off x="685800" y="378281"/>
            <a:ext cx="1600200" cy="215444"/>
          </a:xfrm>
        </p:spPr>
        <p:txBody>
          <a:bodyPr/>
          <a:lstStyle/>
          <a:p>
            <a:r>
              <a:rPr lang="en-US" altLang="en-US"/>
              <a:t>July, 2018&gt;</a:t>
            </a:r>
            <a:endParaRPr lang="en-US" altLang="en-US" dirty="0"/>
          </a:p>
        </p:txBody>
      </p:sp>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3</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181100" y="675481"/>
            <a:ext cx="6858000" cy="766763"/>
          </a:xfrm>
        </p:spPr>
        <p:txBody>
          <a:bodyPr/>
          <a:lstStyle/>
          <a:p>
            <a:r>
              <a:rPr lang="en-US" sz="3600" dirty="0"/>
              <a:t>AGENDA</a:t>
            </a:r>
          </a:p>
        </p:txBody>
      </p:sp>
      <p:sp>
        <p:nvSpPr>
          <p:cNvPr id="7" name="Inhaltsplatzhalter 2">
            <a:extLst>
              <a:ext uri="{FF2B5EF4-FFF2-40B4-BE49-F238E27FC236}">
                <a16:creationId xmlns:a16="http://schemas.microsoft.com/office/drawing/2014/main" id="{C9705193-F205-514D-BEB7-36EBF403B25D}"/>
              </a:ext>
            </a:extLst>
          </p:cNvPr>
          <p:cNvSpPr txBox="1">
            <a:spLocks/>
          </p:cNvSpPr>
          <p:nvPr/>
        </p:nvSpPr>
        <p:spPr bwMode="auto">
          <a:xfrm>
            <a:off x="609600" y="15240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0" indent="0" algn="ctr" rtl="0" eaLnBrk="1" fontAlgn="base" hangingPunct="1">
              <a:spcBef>
                <a:spcPct val="20000"/>
              </a:spcBef>
              <a:spcAft>
                <a:spcPct val="0"/>
              </a:spcAft>
              <a:buNone/>
              <a:defRPr sz="2400" kern="1200">
                <a:solidFill>
                  <a:schemeClr val="tx1"/>
                </a:solidFill>
                <a:latin typeface="+mn-lt"/>
                <a:ea typeface="+mn-ea"/>
                <a:cs typeface="+mn-cs"/>
              </a:defRPr>
            </a:lvl1pPr>
            <a:lvl2pPr marL="457200" indent="0" algn="ctr" rtl="0" eaLnBrk="1" fontAlgn="base" hangingPunct="1">
              <a:spcBef>
                <a:spcPct val="20000"/>
              </a:spcBef>
              <a:spcAft>
                <a:spcPct val="0"/>
              </a:spcAft>
              <a:buNone/>
              <a:defRPr sz="2000" kern="1200">
                <a:solidFill>
                  <a:schemeClr val="tx1"/>
                </a:solidFill>
                <a:latin typeface="+mn-lt"/>
                <a:ea typeface="+mn-ea"/>
                <a:cs typeface="+mn-cs"/>
              </a:defRPr>
            </a:lvl2pPr>
            <a:lvl3pPr marL="914400" indent="0" algn="ctr" rtl="0" eaLnBrk="1" fontAlgn="base" hangingPunct="1">
              <a:spcBef>
                <a:spcPct val="20000"/>
              </a:spcBef>
              <a:spcAft>
                <a:spcPct val="0"/>
              </a:spcAft>
              <a:buNone/>
              <a:defRPr sz="1800" kern="1200">
                <a:solidFill>
                  <a:schemeClr val="tx1"/>
                </a:solidFill>
                <a:latin typeface="+mn-lt"/>
                <a:ea typeface="+mn-ea"/>
                <a:cs typeface="+mn-cs"/>
              </a:defRPr>
            </a:lvl3pPr>
            <a:lvl4pPr marL="1371600" indent="0" algn="ctr" rtl="0" eaLnBrk="1" fontAlgn="base" hangingPunct="1">
              <a:spcBef>
                <a:spcPct val="20000"/>
              </a:spcBef>
              <a:spcAft>
                <a:spcPct val="0"/>
              </a:spcAft>
              <a:buNone/>
              <a:defRPr sz="1600" kern="1200">
                <a:solidFill>
                  <a:schemeClr val="tx1"/>
                </a:solidFill>
                <a:latin typeface="+mn-lt"/>
                <a:ea typeface="+mn-ea"/>
                <a:cs typeface="+mn-cs"/>
              </a:defRPr>
            </a:lvl4pPr>
            <a:lvl5pPr marL="1828800" indent="0" algn="ctr" rtl="0" eaLnBrk="1" fontAlgn="base" hangingPunct="1">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l">
              <a:buFont typeface="Arial" panose="020B0604020202020204" pitchFamily="34" charset="0"/>
              <a:buChar char="•"/>
            </a:pPr>
            <a:r>
              <a:rPr lang="en-US" sz="2000" dirty="0"/>
              <a:t>Anti-Trust Reminder</a:t>
            </a:r>
          </a:p>
          <a:p>
            <a:pPr marL="457200" indent="-457200" algn="l">
              <a:buFont typeface="Arial" panose="020B0604020202020204" pitchFamily="34" charset="0"/>
              <a:buChar char="•"/>
            </a:pPr>
            <a:r>
              <a:rPr lang="en-US" sz="2000" dirty="0"/>
              <a:t>-Approval of Minutes from Warsaw - DCN </a:t>
            </a:r>
            <a:r>
              <a:rPr lang="en-US" altLang="en-US" sz="2000" dirty="0">
                <a:solidFill>
                  <a:schemeClr val="accent2"/>
                </a:solidFill>
              </a:rPr>
              <a:t>	</a:t>
            </a:r>
            <a:r>
              <a:rPr lang="en-US" sz="2000" b="1" dirty="0">
                <a:solidFill>
                  <a:prstClr val="black"/>
                </a:solidFill>
              </a:rPr>
              <a:t>15-18-0280-00-04</a:t>
            </a:r>
            <a:r>
              <a:rPr lang="en-US" sz="2000" b="1" dirty="0"/>
              <a:t>md</a:t>
            </a:r>
            <a:endParaRPr lang="en-US" sz="2000" dirty="0"/>
          </a:p>
          <a:p>
            <a:pPr marL="457200" indent="-457200" algn="l">
              <a:buFont typeface="Arial" panose="020B0604020202020204" pitchFamily="34" charset="0"/>
              <a:buChar char="•"/>
            </a:pPr>
            <a:r>
              <a:rPr lang="en-US" sz="2000" dirty="0"/>
              <a:t>Review schedule for week</a:t>
            </a:r>
          </a:p>
          <a:p>
            <a:pPr marL="457200" indent="-457200" algn="l">
              <a:buFont typeface="Arial" panose="020B0604020202020204" pitchFamily="34" charset="0"/>
              <a:buChar char="•"/>
            </a:pPr>
            <a:r>
              <a:rPr lang="en-US" sz="2000" dirty="0"/>
              <a:t>Update on Outside Comments</a:t>
            </a:r>
          </a:p>
          <a:p>
            <a:pPr marL="457200" indent="-457200" algn="l">
              <a:buFont typeface="Arial" panose="020B0604020202020204" pitchFamily="34" charset="0"/>
              <a:buChar char="•"/>
            </a:pPr>
            <a:r>
              <a:rPr lang="en-US" sz="2000" dirty="0"/>
              <a:t>Update on Current Draft Status</a:t>
            </a:r>
          </a:p>
          <a:p>
            <a:pPr marL="457200" indent="-457200" algn="l">
              <a:buFont typeface="Arial" panose="020B0604020202020204" pitchFamily="34" charset="0"/>
              <a:buChar char="•"/>
            </a:pPr>
            <a:r>
              <a:rPr lang="en-US" sz="2000" dirty="0"/>
              <a:t>Discuss Items for this week</a:t>
            </a:r>
          </a:p>
          <a:p>
            <a:pPr marL="914400" lvl="1" indent="-457200" algn="l">
              <a:buFont typeface="Arial" panose="020B0604020202020204" pitchFamily="34" charset="0"/>
              <a:buChar char="•"/>
            </a:pPr>
            <a:r>
              <a:rPr lang="en-US" sz="1800" dirty="0"/>
              <a:t>Report on Informal Ballot</a:t>
            </a:r>
          </a:p>
          <a:p>
            <a:pPr marL="914400" lvl="1" indent="-457200" algn="l">
              <a:buFont typeface="Arial" panose="020B0604020202020204" pitchFamily="34" charset="0"/>
              <a:buChar char="•"/>
            </a:pPr>
            <a:r>
              <a:rPr lang="en-US" sz="1800" dirty="0"/>
              <a:t>Review of Draft 2 by Editor</a:t>
            </a:r>
          </a:p>
          <a:p>
            <a:pPr marL="914400" lvl="1" indent="-457200" algn="l">
              <a:buFont typeface="Arial" panose="020B0604020202020204" pitchFamily="34" charset="0"/>
              <a:buChar char="•"/>
            </a:pPr>
            <a:r>
              <a:rPr lang="en-US" sz="1800" dirty="0"/>
              <a:t>Review any comments</a:t>
            </a:r>
          </a:p>
          <a:p>
            <a:pPr marL="457200" indent="-457200" algn="l">
              <a:buFont typeface="Arial" panose="020B0604020202020204" pitchFamily="34" charset="0"/>
              <a:buChar char="•"/>
            </a:pPr>
            <a:r>
              <a:rPr lang="en-US" sz="2000" dirty="0"/>
              <a:t>Presentation from Tero relating to IETF 6Tsch – </a:t>
            </a:r>
            <a:r>
              <a:rPr lang="en-US" sz="2000" dirty="0" err="1"/>
              <a:t>Thur</a:t>
            </a:r>
            <a:r>
              <a:rPr lang="en-US" sz="2000" dirty="0"/>
              <a:t> AM2</a:t>
            </a:r>
          </a:p>
          <a:p>
            <a:pPr marL="457200" indent="-457200" algn="l">
              <a:buFont typeface="Arial" panose="020B0604020202020204" pitchFamily="34" charset="0"/>
              <a:buChar char="•"/>
            </a:pPr>
            <a:r>
              <a:rPr lang="en-US" sz="2000" dirty="0"/>
              <a:t>Set BRC and Schedule – Motion?</a:t>
            </a:r>
          </a:p>
          <a:p>
            <a:pPr marL="457200" indent="-457200" algn="l">
              <a:buFont typeface="Arial" panose="020B0604020202020204" pitchFamily="34" charset="0"/>
              <a:buChar char="•"/>
            </a:pPr>
            <a:r>
              <a:rPr lang="en-US" sz="2000" dirty="0"/>
              <a:t>Motion to issue Letter Ballot</a:t>
            </a:r>
            <a:endParaRPr lang="en-US" sz="1800" dirty="0"/>
          </a:p>
          <a:p>
            <a:pPr lvl="1" algn="l"/>
            <a:r>
              <a:rPr lang="en-US" sz="1600" dirty="0"/>
              <a:t> </a:t>
            </a:r>
            <a:endParaRPr lang="en-US" sz="1800" dirty="0"/>
          </a:p>
          <a:p>
            <a:pPr marL="914400" lvl="1" indent="-457200" algn="l">
              <a:buFont typeface="Arial" panose="020B0604020202020204" pitchFamily="34" charset="0"/>
              <a:buChar char="•"/>
            </a:pPr>
            <a:endParaRPr lang="en-US" sz="2400" dirty="0"/>
          </a:p>
        </p:txBody>
      </p:sp>
    </p:spTree>
    <p:extLst>
      <p:ext uri="{BB962C8B-B14F-4D97-AF65-F5344CB8AC3E}">
        <p14:creationId xmlns:p14="http://schemas.microsoft.com/office/powerpoint/2010/main" val="5120391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1DEB9E1-CA6A-A741-8B3E-1C7550BE7A13}"/>
              </a:ext>
            </a:extLst>
          </p:cNvPr>
          <p:cNvSpPr>
            <a:spLocks noGrp="1"/>
          </p:cNvSpPr>
          <p:nvPr>
            <p:ph type="dt" sz="half" idx="10"/>
          </p:nvPr>
        </p:nvSpPr>
        <p:spPr>
          <a:xfrm>
            <a:off x="685800" y="378281"/>
            <a:ext cx="1600200" cy="215444"/>
          </a:xfrm>
        </p:spPr>
        <p:txBody>
          <a:bodyPr/>
          <a:lstStyle/>
          <a:p>
            <a:r>
              <a:rPr lang="en-US" altLang="en-US"/>
              <a:t>July, 2018&gt;</a:t>
            </a:r>
            <a:endParaRPr lang="en-US" altLang="en-US" dirty="0"/>
          </a:p>
        </p:txBody>
      </p:sp>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4</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143000" y="909637"/>
            <a:ext cx="6858000" cy="766763"/>
          </a:xfrm>
        </p:spPr>
        <p:txBody>
          <a:bodyPr/>
          <a:lstStyle/>
          <a:p>
            <a:r>
              <a:rPr lang="en-US" sz="3600" dirty="0"/>
              <a:t>15.4md Sessions this Week</a:t>
            </a:r>
          </a:p>
        </p:txBody>
      </p:sp>
      <p:graphicFrame>
        <p:nvGraphicFramePr>
          <p:cNvPr id="9" name="Inhaltsplatzhalter 6">
            <a:extLst>
              <a:ext uri="{FF2B5EF4-FFF2-40B4-BE49-F238E27FC236}">
                <a16:creationId xmlns:a16="http://schemas.microsoft.com/office/drawing/2014/main" id="{D3891C38-90C8-B54C-BBB1-1790DCF9C03A}"/>
              </a:ext>
            </a:extLst>
          </p:cNvPr>
          <p:cNvGraphicFramePr>
            <a:graphicFrameLocks/>
          </p:cNvGraphicFramePr>
          <p:nvPr>
            <p:extLst>
              <p:ext uri="{D42A27DB-BD31-4B8C-83A1-F6EECF244321}">
                <p14:modId xmlns:p14="http://schemas.microsoft.com/office/powerpoint/2010/main" val="2708139375"/>
              </p:ext>
            </p:extLst>
          </p:nvPr>
        </p:nvGraphicFramePr>
        <p:xfrm>
          <a:off x="685800" y="1981200"/>
          <a:ext cx="7772400" cy="1854200"/>
        </p:xfrm>
        <a:graphic>
          <a:graphicData uri="http://schemas.openxmlformats.org/drawingml/2006/table">
            <a:tbl>
              <a:tblPr firstRow="1" firstCol="1" bandRow="1">
                <a:tableStyleId>{00A15C55-8517-42AA-B614-E9B94910E393}</a:tableStyleId>
              </a:tblPr>
              <a:tblGrid>
                <a:gridCol w="1554480">
                  <a:extLst>
                    <a:ext uri="{9D8B030D-6E8A-4147-A177-3AD203B41FA5}">
                      <a16:colId xmlns:a16="http://schemas.microsoft.com/office/drawing/2014/main" val="20000"/>
                    </a:ext>
                  </a:extLst>
                </a:gridCol>
                <a:gridCol w="1554480">
                  <a:extLst>
                    <a:ext uri="{9D8B030D-6E8A-4147-A177-3AD203B41FA5}">
                      <a16:colId xmlns:a16="http://schemas.microsoft.com/office/drawing/2014/main" val="20001"/>
                    </a:ext>
                  </a:extLst>
                </a:gridCol>
                <a:gridCol w="1554480">
                  <a:extLst>
                    <a:ext uri="{9D8B030D-6E8A-4147-A177-3AD203B41FA5}">
                      <a16:colId xmlns:a16="http://schemas.microsoft.com/office/drawing/2014/main" val="20002"/>
                    </a:ext>
                  </a:extLst>
                </a:gridCol>
                <a:gridCol w="1554480">
                  <a:extLst>
                    <a:ext uri="{9D8B030D-6E8A-4147-A177-3AD203B41FA5}">
                      <a16:colId xmlns:a16="http://schemas.microsoft.com/office/drawing/2014/main" val="20003"/>
                    </a:ext>
                  </a:extLst>
                </a:gridCol>
                <a:gridCol w="1554480">
                  <a:extLst>
                    <a:ext uri="{9D8B030D-6E8A-4147-A177-3AD203B41FA5}">
                      <a16:colId xmlns:a16="http://schemas.microsoft.com/office/drawing/2014/main" val="20004"/>
                    </a:ext>
                  </a:extLst>
                </a:gridCol>
              </a:tblGrid>
              <a:tr h="370840">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endParaRPr lang="en-US" dirty="0"/>
                    </a:p>
                  </a:txBody>
                  <a:tcPr/>
                </a:tc>
                <a:tc>
                  <a:txBody>
                    <a:bodyPr/>
                    <a:lstStyle/>
                    <a:p>
                      <a:pPr algn="ctr"/>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1"/>
                  </a:ext>
                </a:extLst>
              </a:tr>
              <a:tr h="370840">
                <a:tc>
                  <a:txBody>
                    <a:bodyPr/>
                    <a:lstStyle/>
                    <a:p>
                      <a:r>
                        <a:rPr lang="en-US" dirty="0"/>
                        <a:t>AM</a:t>
                      </a:r>
                      <a:r>
                        <a:rPr lang="en-US" baseline="0" dirty="0"/>
                        <a:t> 2</a:t>
                      </a:r>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15.4md</a:t>
                      </a:r>
                    </a:p>
                  </a:txBody>
                  <a:tcPr/>
                </a:tc>
                <a:extLst>
                  <a:ext uri="{0D108BD9-81ED-4DB2-BD59-A6C34878D82A}">
                    <a16:rowId xmlns:a16="http://schemas.microsoft.com/office/drawing/2014/main" val="10002"/>
                  </a:ext>
                </a:extLst>
              </a:tr>
              <a:tr h="370840">
                <a:tc>
                  <a:txBody>
                    <a:bodyPr/>
                    <a:lstStyle/>
                    <a:p>
                      <a:r>
                        <a:rPr lang="en-US" dirty="0"/>
                        <a:t>PM 1</a:t>
                      </a:r>
                    </a:p>
                  </a:txBody>
                  <a:tcPr/>
                </a:tc>
                <a:tc>
                  <a:txBody>
                    <a:bodyPr/>
                    <a:lstStyle/>
                    <a:p>
                      <a:pPr algn="ctr"/>
                      <a:endParaRPr lang="en-US"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b="0" i="1" dirty="0">
                        <a:solidFill>
                          <a:schemeClr val="tx1"/>
                        </a:solidFill>
                      </a:endParaRPr>
                    </a:p>
                  </a:txBody>
                  <a:tcPr/>
                </a:tc>
                <a:tc>
                  <a:txBody>
                    <a:bodyPr/>
                    <a:lstStyle/>
                    <a:p>
                      <a:pPr algn="ctr"/>
                      <a:endParaRPr lang="en-US" b="0" i="1" dirty="0">
                        <a:solidFill>
                          <a:schemeClr val="tx1"/>
                        </a:solidFill>
                      </a:endParaRPr>
                    </a:p>
                  </a:txBody>
                  <a:tcPr/>
                </a:tc>
                <a:tc>
                  <a:txBody>
                    <a:bodyPr/>
                    <a:lstStyle/>
                    <a:p>
                      <a:pPr algn="ctr"/>
                      <a:endParaRPr lang="en-US" dirty="0">
                        <a:solidFill>
                          <a:schemeClr val="tx1"/>
                        </a:solidFill>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15.4md</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15.4md</a:t>
                      </a:r>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15.4md</a:t>
                      </a: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772851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1DEB9E1-CA6A-A741-8B3E-1C7550BE7A13}"/>
              </a:ext>
            </a:extLst>
          </p:cNvPr>
          <p:cNvSpPr>
            <a:spLocks noGrp="1"/>
          </p:cNvSpPr>
          <p:nvPr>
            <p:ph type="dt" sz="half" idx="10"/>
          </p:nvPr>
        </p:nvSpPr>
        <p:spPr>
          <a:xfrm>
            <a:off x="685800" y="378281"/>
            <a:ext cx="1600200" cy="215444"/>
          </a:xfrm>
        </p:spPr>
        <p:txBody>
          <a:bodyPr/>
          <a:lstStyle/>
          <a:p>
            <a:r>
              <a:rPr lang="en-US" altLang="en-US"/>
              <a:t>July, 2018&gt;</a:t>
            </a:r>
            <a:endParaRPr lang="en-US" altLang="en-US" dirty="0"/>
          </a:p>
        </p:txBody>
      </p:sp>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5</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066800" y="471198"/>
            <a:ext cx="6858000" cy="766763"/>
          </a:xfrm>
        </p:spPr>
        <p:txBody>
          <a:bodyPr/>
          <a:lstStyle/>
          <a:p>
            <a:r>
              <a:rPr lang="en-US" sz="3600" dirty="0"/>
              <a:t>Accomplishments - </a:t>
            </a:r>
          </a:p>
        </p:txBody>
      </p:sp>
      <p:sp>
        <p:nvSpPr>
          <p:cNvPr id="7" name="Inhaltsplatzhalter 2">
            <a:extLst>
              <a:ext uri="{FF2B5EF4-FFF2-40B4-BE49-F238E27FC236}">
                <a16:creationId xmlns:a16="http://schemas.microsoft.com/office/drawing/2014/main" id="{C9705193-F205-514D-BEB7-36EBF403B25D}"/>
              </a:ext>
            </a:extLst>
          </p:cNvPr>
          <p:cNvSpPr txBox="1">
            <a:spLocks/>
          </p:cNvSpPr>
          <p:nvPr/>
        </p:nvSpPr>
        <p:spPr bwMode="auto">
          <a:xfrm>
            <a:off x="609600" y="12954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0" indent="0" algn="ctr" rtl="0" eaLnBrk="1" fontAlgn="base" hangingPunct="1">
              <a:spcBef>
                <a:spcPct val="20000"/>
              </a:spcBef>
              <a:spcAft>
                <a:spcPct val="0"/>
              </a:spcAft>
              <a:buNone/>
              <a:defRPr sz="2400" kern="1200">
                <a:solidFill>
                  <a:schemeClr val="tx1"/>
                </a:solidFill>
                <a:latin typeface="+mn-lt"/>
                <a:ea typeface="+mn-ea"/>
                <a:cs typeface="+mn-cs"/>
              </a:defRPr>
            </a:lvl1pPr>
            <a:lvl2pPr marL="457200" indent="0" algn="ctr" rtl="0" eaLnBrk="1" fontAlgn="base" hangingPunct="1">
              <a:spcBef>
                <a:spcPct val="20000"/>
              </a:spcBef>
              <a:spcAft>
                <a:spcPct val="0"/>
              </a:spcAft>
              <a:buNone/>
              <a:defRPr sz="2000" kern="1200">
                <a:solidFill>
                  <a:schemeClr val="tx1"/>
                </a:solidFill>
                <a:latin typeface="+mn-lt"/>
                <a:ea typeface="+mn-ea"/>
                <a:cs typeface="+mn-cs"/>
              </a:defRPr>
            </a:lvl2pPr>
            <a:lvl3pPr marL="914400" indent="0" algn="ctr" rtl="0" eaLnBrk="1" fontAlgn="base" hangingPunct="1">
              <a:spcBef>
                <a:spcPct val="20000"/>
              </a:spcBef>
              <a:spcAft>
                <a:spcPct val="0"/>
              </a:spcAft>
              <a:buNone/>
              <a:defRPr sz="1800" kern="1200">
                <a:solidFill>
                  <a:schemeClr val="tx1"/>
                </a:solidFill>
                <a:latin typeface="+mn-lt"/>
                <a:ea typeface="+mn-ea"/>
                <a:cs typeface="+mn-cs"/>
              </a:defRPr>
            </a:lvl3pPr>
            <a:lvl4pPr marL="1371600" indent="0" algn="ctr" rtl="0" eaLnBrk="1" fontAlgn="base" hangingPunct="1">
              <a:spcBef>
                <a:spcPct val="20000"/>
              </a:spcBef>
              <a:spcAft>
                <a:spcPct val="0"/>
              </a:spcAft>
              <a:buNone/>
              <a:defRPr sz="1600" kern="1200">
                <a:solidFill>
                  <a:schemeClr val="tx1"/>
                </a:solidFill>
                <a:latin typeface="+mn-lt"/>
                <a:ea typeface="+mn-ea"/>
                <a:cs typeface="+mn-cs"/>
              </a:defRPr>
            </a:lvl4pPr>
            <a:lvl5pPr marL="1828800" indent="0" algn="ctr" rtl="0" eaLnBrk="1" fontAlgn="base" hangingPunct="1">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742950" lvl="1" indent="-285750" algn="l">
              <a:buFont typeface="Arial" panose="020B0604020202020204" pitchFamily="34" charset="0"/>
              <a:buChar char="•"/>
            </a:pPr>
            <a:r>
              <a:rPr lang="en-US" sz="1800" dirty="0"/>
              <a:t>Presentation from Tero Kivinen on Issues between current draft and IETF 6Tsch</a:t>
            </a:r>
          </a:p>
          <a:p>
            <a:pPr marL="742950" lvl="1" indent="-285750" algn="l">
              <a:buFont typeface="Arial" panose="020B0604020202020204" pitchFamily="34" charset="0"/>
              <a:buChar char="•"/>
            </a:pPr>
            <a:r>
              <a:rPr lang="en-US" sz="1800" dirty="0"/>
              <a:t>Review of Latest Draft </a:t>
            </a:r>
          </a:p>
          <a:p>
            <a:pPr marL="742950" lvl="1" indent="-285750" algn="l">
              <a:buFont typeface="Arial" panose="020B0604020202020204" pitchFamily="34" charset="0"/>
              <a:buChar char="•"/>
            </a:pPr>
            <a:r>
              <a:rPr lang="en-US" sz="1800" dirty="0"/>
              <a:t>Added two more outside groups for comment input</a:t>
            </a:r>
          </a:p>
          <a:p>
            <a:pPr marL="1200150" lvl="2" indent="-285750" algn="l">
              <a:buFont typeface="Arial" panose="020B0604020202020204" pitchFamily="34" charset="0"/>
              <a:buChar char="•"/>
            </a:pPr>
            <a:r>
              <a:rPr lang="en-US" sz="1600" dirty="0"/>
              <a:t>Zigbee </a:t>
            </a:r>
          </a:p>
          <a:p>
            <a:pPr marL="1200150" lvl="2" indent="-285750" algn="l">
              <a:buFont typeface="Arial" panose="020B0604020202020204" pitchFamily="34" charset="0"/>
              <a:buChar char="•"/>
            </a:pPr>
            <a:r>
              <a:rPr lang="en-US" sz="1600" dirty="0" err="1"/>
              <a:t>WirelessHart</a:t>
            </a:r>
            <a:endParaRPr lang="en-US" sz="1600" dirty="0"/>
          </a:p>
          <a:p>
            <a:pPr marL="1200150" lvl="2" indent="-285750" algn="l">
              <a:buFont typeface="Arial" panose="020B0604020202020204" pitchFamily="34" charset="0"/>
              <a:buChar char="•"/>
            </a:pPr>
            <a:r>
              <a:rPr lang="en-US" sz="1600" dirty="0"/>
              <a:t>These are added to Wi-Sun and THREAD</a:t>
            </a:r>
          </a:p>
          <a:p>
            <a:pPr marL="742950" lvl="1" indent="-285750" algn="l">
              <a:buFont typeface="Arial" panose="020B0604020202020204" pitchFamily="34" charset="0"/>
              <a:buChar char="•"/>
            </a:pPr>
            <a:r>
              <a:rPr lang="en-US" sz="1800" dirty="0"/>
              <a:t>Revised the Timeline</a:t>
            </a:r>
          </a:p>
          <a:p>
            <a:pPr marL="742950" lvl="1" indent="-285750" algn="l">
              <a:buFont typeface="Arial" panose="020B0604020202020204" pitchFamily="34" charset="0"/>
              <a:buChar char="•"/>
            </a:pPr>
            <a:r>
              <a:rPr lang="en-US" sz="1800" dirty="0"/>
              <a:t>Project group voted to take Draft to Letter Ballot</a:t>
            </a:r>
          </a:p>
          <a:p>
            <a:pPr marL="742950" lvl="1" indent="-285750" algn="l">
              <a:buFont typeface="Arial" panose="020B0604020202020204" pitchFamily="34" charset="0"/>
              <a:buChar char="•"/>
            </a:pPr>
            <a:r>
              <a:rPr lang="en-US" sz="1800" dirty="0"/>
              <a:t>Project group formed BRC</a:t>
            </a:r>
          </a:p>
          <a:p>
            <a:pPr marL="1200150" lvl="2" indent="-285750" algn="l">
              <a:buFont typeface="Arial" panose="020B0604020202020204" pitchFamily="34" charset="0"/>
              <a:buChar char="•"/>
            </a:pPr>
            <a:r>
              <a:rPr lang="en-US" sz="1600" dirty="0"/>
              <a:t>Calls to be conducted 3pm Pacific Time on Thursdays</a:t>
            </a:r>
          </a:p>
          <a:p>
            <a:pPr marL="1200150" lvl="2" indent="-285750" algn="l">
              <a:buFont typeface="Arial" panose="020B0604020202020204" pitchFamily="34" charset="0"/>
              <a:buChar char="•"/>
            </a:pPr>
            <a:r>
              <a:rPr lang="en-US" sz="1600" dirty="0">
                <a:hlinkClick r:id="rId2"/>
              </a:rPr>
              <a:t>https://www.timeanddate.com/worldclock/meetingdetails.html?year=2018&amp;month=7&amp;day=19&amp;hour=22&amp;min=0&amp;sec=0&amp;p1=283&amp;p2=101&amp;p3=25</a:t>
            </a:r>
            <a:endParaRPr lang="en-US" sz="1600" dirty="0"/>
          </a:p>
          <a:p>
            <a:pPr marL="1200150" lvl="2" indent="-285750" algn="l">
              <a:buFont typeface="Arial" panose="020B0604020202020204" pitchFamily="34" charset="0"/>
              <a:buChar char="•"/>
            </a:pPr>
            <a:endParaRPr lang="en-US" sz="1600" dirty="0"/>
          </a:p>
          <a:p>
            <a:pPr marL="1200150" lvl="2" indent="-285750" algn="l">
              <a:buFont typeface="Arial" panose="020B0604020202020204" pitchFamily="34" charset="0"/>
              <a:buChar char="•"/>
            </a:pPr>
            <a:endParaRPr lang="en-US" sz="1600" dirty="0"/>
          </a:p>
          <a:p>
            <a:pPr lvl="1" algn="l"/>
            <a:endParaRPr lang="en-US" sz="1800" dirty="0"/>
          </a:p>
        </p:txBody>
      </p:sp>
    </p:spTree>
    <p:extLst>
      <p:ext uri="{BB962C8B-B14F-4D97-AF65-F5344CB8AC3E}">
        <p14:creationId xmlns:p14="http://schemas.microsoft.com/office/powerpoint/2010/main" val="21834741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70F1D9A-8FF9-9845-9285-570A91B87F56}"/>
              </a:ext>
            </a:extLst>
          </p:cNvPr>
          <p:cNvSpPr>
            <a:spLocks noGrp="1"/>
          </p:cNvSpPr>
          <p:nvPr>
            <p:ph type="dt" sz="half" idx="10"/>
          </p:nvPr>
        </p:nvSpPr>
        <p:spPr/>
        <p:txBody>
          <a:bodyPr/>
          <a:lstStyle/>
          <a:p>
            <a:r>
              <a:rPr lang="en-US" altLang="en-US"/>
              <a:t>July, 2018&gt;</a:t>
            </a:r>
            <a:endParaRPr lang="en-US" altLang="en-US" dirty="0"/>
          </a:p>
        </p:txBody>
      </p:sp>
      <p:sp>
        <p:nvSpPr>
          <p:cNvPr id="3" name="Slide Number Placeholder 2">
            <a:extLst>
              <a:ext uri="{FF2B5EF4-FFF2-40B4-BE49-F238E27FC236}">
                <a16:creationId xmlns:a16="http://schemas.microsoft.com/office/drawing/2014/main" id="{851B326F-35DC-8444-BE21-8992E252C019}"/>
              </a:ext>
            </a:extLst>
          </p:cNvPr>
          <p:cNvSpPr>
            <a:spLocks noGrp="1"/>
          </p:cNvSpPr>
          <p:nvPr>
            <p:ph type="sldNum" sz="quarter" idx="12"/>
          </p:nvPr>
        </p:nvSpPr>
        <p:spPr/>
        <p:txBody>
          <a:bodyPr/>
          <a:lstStyle/>
          <a:p>
            <a:r>
              <a:rPr lang="en-US" altLang="en-US"/>
              <a:t>Slide </a:t>
            </a:r>
            <a:fld id="{F2505D08-0715-054D-9FA6-823A5AFA5227}" type="slidenum">
              <a:rPr lang="en-US" altLang="en-US" smtClean="0"/>
              <a:pPr/>
              <a:t>6</a:t>
            </a:fld>
            <a:endParaRPr lang="en-US" altLang="en-US"/>
          </a:p>
        </p:txBody>
      </p:sp>
      <p:sp>
        <p:nvSpPr>
          <p:cNvPr id="4" name="Rectangle 3">
            <a:extLst>
              <a:ext uri="{FF2B5EF4-FFF2-40B4-BE49-F238E27FC236}">
                <a16:creationId xmlns:a16="http://schemas.microsoft.com/office/drawing/2014/main" id="{7968DD62-ECF7-1E48-938D-99C060700260}"/>
              </a:ext>
            </a:extLst>
          </p:cNvPr>
          <p:cNvSpPr/>
          <p:nvPr/>
        </p:nvSpPr>
        <p:spPr>
          <a:xfrm>
            <a:off x="685800" y="914400"/>
            <a:ext cx="7772400" cy="4524315"/>
          </a:xfrm>
          <a:prstGeom prst="rect">
            <a:avLst/>
          </a:prstGeom>
        </p:spPr>
        <p:txBody>
          <a:bodyPr wrap="square">
            <a:spAutoFit/>
          </a:bodyPr>
          <a:lstStyle/>
          <a:p>
            <a:r>
              <a:rPr lang="en-US" sz="3200" dirty="0"/>
              <a:t>TG Motion for TG4md Letter Ballot</a:t>
            </a:r>
          </a:p>
          <a:p>
            <a:r>
              <a:rPr lang="en-US" sz="3200" dirty="0"/>
              <a:t> </a:t>
            </a:r>
          </a:p>
          <a:p>
            <a:r>
              <a:rPr lang="en-US" sz="3200" dirty="0"/>
              <a:t>Move that TG4md formally request that the 802.15 WG start a WG Letter Ballot requesting approval to forward document P802.15.4-REVd-D01 to Sponsor Ballot</a:t>
            </a:r>
          </a:p>
          <a:p>
            <a:r>
              <a:rPr lang="en-US" sz="3200" dirty="0"/>
              <a:t>Moved: Phil Beecher</a:t>
            </a:r>
          </a:p>
          <a:p>
            <a:r>
              <a:rPr lang="en-US" sz="3200" dirty="0"/>
              <a:t>Second: Don Sturek</a:t>
            </a:r>
          </a:p>
          <a:p>
            <a:r>
              <a:rPr lang="en-US" sz="3200" dirty="0"/>
              <a:t>Unanimous consent</a:t>
            </a:r>
          </a:p>
        </p:txBody>
      </p:sp>
    </p:spTree>
    <p:extLst>
      <p:ext uri="{BB962C8B-B14F-4D97-AF65-F5344CB8AC3E}">
        <p14:creationId xmlns:p14="http://schemas.microsoft.com/office/powerpoint/2010/main" val="19847039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54A18BB-0DDE-B24C-A835-5707CAA04D7A}"/>
              </a:ext>
            </a:extLst>
          </p:cNvPr>
          <p:cNvSpPr>
            <a:spLocks noGrp="1"/>
          </p:cNvSpPr>
          <p:nvPr>
            <p:ph type="dt" sz="half" idx="10"/>
          </p:nvPr>
        </p:nvSpPr>
        <p:spPr/>
        <p:txBody>
          <a:bodyPr/>
          <a:lstStyle/>
          <a:p>
            <a:r>
              <a:rPr lang="en-US" altLang="en-US"/>
              <a:t>July, 2018&gt;</a:t>
            </a:r>
            <a:endParaRPr lang="en-US" altLang="en-US" dirty="0"/>
          </a:p>
        </p:txBody>
      </p:sp>
      <p:sp>
        <p:nvSpPr>
          <p:cNvPr id="3" name="Slide Number Placeholder 2">
            <a:extLst>
              <a:ext uri="{FF2B5EF4-FFF2-40B4-BE49-F238E27FC236}">
                <a16:creationId xmlns:a16="http://schemas.microsoft.com/office/drawing/2014/main" id="{4614E9C7-515A-7A46-AEA4-0834819B3ABC}"/>
              </a:ext>
            </a:extLst>
          </p:cNvPr>
          <p:cNvSpPr>
            <a:spLocks noGrp="1"/>
          </p:cNvSpPr>
          <p:nvPr>
            <p:ph type="sldNum" sz="quarter" idx="12"/>
          </p:nvPr>
        </p:nvSpPr>
        <p:spPr/>
        <p:txBody>
          <a:bodyPr/>
          <a:lstStyle/>
          <a:p>
            <a:r>
              <a:rPr lang="en-US" altLang="en-US"/>
              <a:t>Slide </a:t>
            </a:r>
            <a:fld id="{F2505D08-0715-054D-9FA6-823A5AFA5227}" type="slidenum">
              <a:rPr lang="en-US" altLang="en-US" smtClean="0"/>
              <a:pPr/>
              <a:t>7</a:t>
            </a:fld>
            <a:endParaRPr lang="en-US" altLang="en-US"/>
          </a:p>
        </p:txBody>
      </p:sp>
      <p:sp>
        <p:nvSpPr>
          <p:cNvPr id="4" name="Rectangle 3">
            <a:extLst>
              <a:ext uri="{FF2B5EF4-FFF2-40B4-BE49-F238E27FC236}">
                <a16:creationId xmlns:a16="http://schemas.microsoft.com/office/drawing/2014/main" id="{ABE4590C-6CFA-A74B-A87D-83245F71E59B}"/>
              </a:ext>
            </a:extLst>
          </p:cNvPr>
          <p:cNvSpPr/>
          <p:nvPr/>
        </p:nvSpPr>
        <p:spPr>
          <a:xfrm>
            <a:off x="685800" y="838200"/>
            <a:ext cx="7696200" cy="4708981"/>
          </a:xfrm>
          <a:prstGeom prst="rect">
            <a:avLst/>
          </a:prstGeom>
        </p:spPr>
        <p:txBody>
          <a:bodyPr wrap="square">
            <a:spAutoFit/>
          </a:bodyPr>
          <a:lstStyle/>
          <a:p>
            <a:r>
              <a:rPr lang="en-US" sz="1800" dirty="0"/>
              <a:t>TG BRC Motion</a:t>
            </a:r>
          </a:p>
          <a:p>
            <a:r>
              <a:rPr lang="en-US" sz="2000" dirty="0"/>
              <a:t> </a:t>
            </a:r>
          </a:p>
          <a:p>
            <a:r>
              <a:rPr lang="en-US" sz="2000" dirty="0"/>
              <a:t>Move that TG4md requests 802.15 WG approve the formation of a Ballot Resolution Committee (BRC) </a:t>
            </a:r>
            <a:r>
              <a:rPr lang="en-US" sz="2400" dirty="0"/>
              <a:t>for</a:t>
            </a:r>
            <a:r>
              <a:rPr lang="en-US" sz="2000" dirty="0"/>
              <a:t> the WG balloting of the P802.15.4-REVd-D01 with the following membership: Gary Stuebing, Don Sturek, Kunal Shah, Ruben Salazar, Tero Kivinen, Phil Beecher, and Clint Powell. The 802.15.4md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r>
              <a:rPr lang="en-US" sz="2000" dirty="0"/>
              <a:t>Moved By: Don Sturek</a:t>
            </a:r>
          </a:p>
          <a:p>
            <a:r>
              <a:rPr lang="en-US" sz="2000" dirty="0"/>
              <a:t>Seconded By</a:t>
            </a:r>
            <a:r>
              <a:rPr lang="en-US" sz="1800" dirty="0"/>
              <a:t>: Kunal Shah</a:t>
            </a:r>
          </a:p>
          <a:p>
            <a:r>
              <a:rPr lang="en-US" sz="1800" dirty="0"/>
              <a:t>Approved by unanimous consent</a:t>
            </a:r>
          </a:p>
        </p:txBody>
      </p:sp>
    </p:spTree>
    <p:extLst>
      <p:ext uri="{BB962C8B-B14F-4D97-AF65-F5344CB8AC3E}">
        <p14:creationId xmlns:p14="http://schemas.microsoft.com/office/powerpoint/2010/main" val="40832718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8F043E-762C-D145-A625-04BB1EB72B0D}"/>
              </a:ext>
            </a:extLst>
          </p:cNvPr>
          <p:cNvSpPr>
            <a:spLocks noGrp="1"/>
          </p:cNvSpPr>
          <p:nvPr>
            <p:ph type="dt" sz="half" idx="10"/>
          </p:nvPr>
        </p:nvSpPr>
        <p:spPr/>
        <p:txBody>
          <a:bodyPr/>
          <a:lstStyle/>
          <a:p>
            <a:r>
              <a:rPr lang="en-US" altLang="en-US"/>
              <a:t>July, 2018&gt;</a:t>
            </a:r>
            <a:endParaRPr lang="en-US" altLang="en-US" dirty="0"/>
          </a:p>
        </p:txBody>
      </p:sp>
      <p:sp>
        <p:nvSpPr>
          <p:cNvPr id="3" name="Slide Number Placeholder 2">
            <a:extLst>
              <a:ext uri="{FF2B5EF4-FFF2-40B4-BE49-F238E27FC236}">
                <a16:creationId xmlns:a16="http://schemas.microsoft.com/office/drawing/2014/main" id="{7354CE6E-8854-7E4A-8915-530954350FFA}"/>
              </a:ext>
            </a:extLst>
          </p:cNvPr>
          <p:cNvSpPr>
            <a:spLocks noGrp="1"/>
          </p:cNvSpPr>
          <p:nvPr>
            <p:ph type="sldNum" sz="quarter" idx="12"/>
          </p:nvPr>
        </p:nvSpPr>
        <p:spPr/>
        <p:txBody>
          <a:bodyPr/>
          <a:lstStyle/>
          <a:p>
            <a:r>
              <a:rPr lang="en-US" altLang="en-US"/>
              <a:t>Slide </a:t>
            </a:r>
            <a:fld id="{F2505D08-0715-054D-9FA6-823A5AFA5227}" type="slidenum">
              <a:rPr lang="en-US" altLang="en-US" smtClean="0"/>
              <a:pPr/>
              <a:t>8</a:t>
            </a:fld>
            <a:endParaRPr lang="en-US" altLang="en-US"/>
          </a:p>
        </p:txBody>
      </p:sp>
      <p:sp>
        <p:nvSpPr>
          <p:cNvPr id="4" name="Rectangle 3">
            <a:extLst>
              <a:ext uri="{FF2B5EF4-FFF2-40B4-BE49-F238E27FC236}">
                <a16:creationId xmlns:a16="http://schemas.microsoft.com/office/drawing/2014/main" id="{0FA41270-573D-9A49-981B-E1354B0E8547}"/>
              </a:ext>
            </a:extLst>
          </p:cNvPr>
          <p:cNvSpPr/>
          <p:nvPr/>
        </p:nvSpPr>
        <p:spPr>
          <a:xfrm>
            <a:off x="533400" y="838200"/>
            <a:ext cx="7924800" cy="4031873"/>
          </a:xfrm>
          <a:prstGeom prst="rect">
            <a:avLst/>
          </a:prstGeom>
        </p:spPr>
        <p:txBody>
          <a:bodyPr wrap="square">
            <a:spAutoFit/>
          </a:bodyPr>
          <a:lstStyle/>
          <a:p>
            <a:pPr>
              <a:spcBef>
                <a:spcPts val="0"/>
              </a:spcBef>
              <a:spcAft>
                <a:spcPts val="0"/>
              </a:spcAft>
            </a:pPr>
            <a:r>
              <a:rPr lang="en-US" sz="3200" i="1" dirty="0">
                <a:solidFill>
                  <a:srgbClr val="000000"/>
                </a:solidFill>
                <a:latin typeface="Calibri" panose="020F0502020204030204" pitchFamily="34" charset="0"/>
              </a:rPr>
              <a:t>WG Motion for TG4md Letter Ballot</a:t>
            </a:r>
            <a:endParaRPr lang="en-US" sz="3600" dirty="0">
              <a:solidFill>
                <a:srgbClr val="000000"/>
              </a:solidFill>
              <a:latin typeface="Calibri" panose="020F0502020204030204" pitchFamily="34" charset="0"/>
            </a:endParaRPr>
          </a:p>
          <a:p>
            <a:pPr>
              <a:spcBef>
                <a:spcPts val="0"/>
              </a:spcBef>
              <a:spcAft>
                <a:spcPts val="0"/>
              </a:spcAft>
            </a:pPr>
            <a:r>
              <a:rPr lang="en-US" sz="3200" i="1" dirty="0">
                <a:solidFill>
                  <a:srgbClr val="000000"/>
                </a:solidFill>
                <a:latin typeface="Calibri" panose="020F0502020204030204" pitchFamily="34" charset="0"/>
              </a:rPr>
              <a:t> </a:t>
            </a:r>
            <a:endParaRPr lang="en-US" sz="3600" dirty="0">
              <a:solidFill>
                <a:srgbClr val="000000"/>
              </a:solidFill>
              <a:latin typeface="Calibri" panose="020F0502020204030204" pitchFamily="34" charset="0"/>
            </a:endParaRPr>
          </a:p>
          <a:p>
            <a:pPr>
              <a:spcBef>
                <a:spcPts val="0"/>
              </a:spcBef>
              <a:spcAft>
                <a:spcPts val="0"/>
              </a:spcAft>
            </a:pPr>
            <a:r>
              <a:rPr lang="en-US" sz="3200" i="1" dirty="0">
                <a:solidFill>
                  <a:srgbClr val="000000"/>
                </a:solidFill>
                <a:latin typeface="Calibri" panose="020F0502020204030204" pitchFamily="34" charset="0"/>
              </a:rPr>
              <a:t>Move that the 802.15 WG start a WG Letter Ballot requesting approval to forward document P802.15.4-REVd-D01 to Sponsor Ballot</a:t>
            </a:r>
            <a:endParaRPr lang="en-US" sz="3600" dirty="0">
              <a:solidFill>
                <a:srgbClr val="000000"/>
              </a:solidFill>
              <a:latin typeface="Calibri" panose="020F0502020204030204" pitchFamily="34" charset="0"/>
            </a:endParaRPr>
          </a:p>
          <a:p>
            <a:pPr>
              <a:spcBef>
                <a:spcPts val="0"/>
              </a:spcBef>
              <a:spcAft>
                <a:spcPts val="0"/>
              </a:spcAft>
            </a:pPr>
            <a:r>
              <a:rPr lang="en-US" sz="3200" i="1" dirty="0">
                <a:solidFill>
                  <a:srgbClr val="000000"/>
                </a:solidFill>
                <a:latin typeface="Calibri" panose="020F0502020204030204" pitchFamily="34" charset="0"/>
              </a:rPr>
              <a:t>Moved: Gary Stuebing</a:t>
            </a:r>
            <a:endParaRPr lang="en-US" sz="3600" dirty="0">
              <a:solidFill>
                <a:srgbClr val="000000"/>
              </a:solidFill>
              <a:latin typeface="Calibri" panose="020F0502020204030204" pitchFamily="34" charset="0"/>
            </a:endParaRPr>
          </a:p>
          <a:p>
            <a:pPr>
              <a:spcBef>
                <a:spcPts val="0"/>
              </a:spcBef>
              <a:spcAft>
                <a:spcPts val="0"/>
              </a:spcAft>
            </a:pPr>
            <a:r>
              <a:rPr lang="en-US" sz="3200" i="1" dirty="0">
                <a:solidFill>
                  <a:srgbClr val="000000"/>
                </a:solidFill>
                <a:latin typeface="Calibri" panose="020F0502020204030204" pitchFamily="34" charset="0"/>
              </a:rPr>
              <a:t>Second:</a:t>
            </a:r>
            <a:endParaRPr lang="en-US" sz="36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32689731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883AAA7-5FBE-6340-8004-C25C95B710B2}"/>
              </a:ext>
            </a:extLst>
          </p:cNvPr>
          <p:cNvSpPr>
            <a:spLocks noGrp="1"/>
          </p:cNvSpPr>
          <p:nvPr>
            <p:ph type="dt" sz="half" idx="10"/>
          </p:nvPr>
        </p:nvSpPr>
        <p:spPr/>
        <p:txBody>
          <a:bodyPr/>
          <a:lstStyle/>
          <a:p>
            <a:r>
              <a:rPr lang="en-US" altLang="en-US"/>
              <a:t>July, 2018&gt;</a:t>
            </a:r>
            <a:endParaRPr lang="en-US" altLang="en-US" dirty="0"/>
          </a:p>
        </p:txBody>
      </p:sp>
      <p:sp>
        <p:nvSpPr>
          <p:cNvPr id="3" name="Slide Number Placeholder 2">
            <a:extLst>
              <a:ext uri="{FF2B5EF4-FFF2-40B4-BE49-F238E27FC236}">
                <a16:creationId xmlns:a16="http://schemas.microsoft.com/office/drawing/2014/main" id="{9E3091AA-2FFC-AF46-BD70-E209EA55C019}"/>
              </a:ext>
            </a:extLst>
          </p:cNvPr>
          <p:cNvSpPr>
            <a:spLocks noGrp="1"/>
          </p:cNvSpPr>
          <p:nvPr>
            <p:ph type="sldNum" sz="quarter" idx="12"/>
          </p:nvPr>
        </p:nvSpPr>
        <p:spPr/>
        <p:txBody>
          <a:bodyPr/>
          <a:lstStyle/>
          <a:p>
            <a:r>
              <a:rPr lang="en-US" altLang="en-US"/>
              <a:t>Slide </a:t>
            </a:r>
            <a:fld id="{F2505D08-0715-054D-9FA6-823A5AFA5227}" type="slidenum">
              <a:rPr lang="en-US" altLang="en-US" smtClean="0"/>
              <a:pPr/>
              <a:t>9</a:t>
            </a:fld>
            <a:endParaRPr lang="en-US" altLang="en-US"/>
          </a:p>
        </p:txBody>
      </p:sp>
      <p:sp>
        <p:nvSpPr>
          <p:cNvPr id="4" name="Rectangle 3">
            <a:extLst>
              <a:ext uri="{FF2B5EF4-FFF2-40B4-BE49-F238E27FC236}">
                <a16:creationId xmlns:a16="http://schemas.microsoft.com/office/drawing/2014/main" id="{9F8C699E-4BB9-4448-89AB-E57506FF9F9D}"/>
              </a:ext>
            </a:extLst>
          </p:cNvPr>
          <p:cNvSpPr/>
          <p:nvPr/>
        </p:nvSpPr>
        <p:spPr>
          <a:xfrm>
            <a:off x="671945" y="593725"/>
            <a:ext cx="7772400" cy="5632311"/>
          </a:xfrm>
          <a:prstGeom prst="rect">
            <a:avLst/>
          </a:prstGeom>
        </p:spPr>
        <p:txBody>
          <a:bodyPr wrap="square">
            <a:spAutoFit/>
          </a:bodyPr>
          <a:lstStyle/>
          <a:p>
            <a:r>
              <a:rPr lang="en-US" sz="2000" dirty="0"/>
              <a:t>WG BRC Motion</a:t>
            </a:r>
          </a:p>
          <a:p>
            <a:r>
              <a:rPr lang="en-US" sz="2400" dirty="0"/>
              <a:t> </a:t>
            </a:r>
          </a:p>
          <a:p>
            <a:r>
              <a:rPr lang="en-US" sz="2400" dirty="0"/>
              <a:t>Move that 802.15 WG approve the formation of a Ballot Resolution Committee (BRC) </a:t>
            </a:r>
            <a:r>
              <a:rPr lang="en-US" sz="2800" dirty="0"/>
              <a:t>for</a:t>
            </a:r>
            <a:r>
              <a:rPr lang="en-US" sz="2400" dirty="0"/>
              <a:t> the WG balloting of the P802.15.4-REVd-D01 with the following membership: Gary Stuebing, Don Sturek, Kunal Shah, Ruben Salazar, Tero Kivinen, Phil Beecher, and Clint Powell. The 802.15.4md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r>
              <a:rPr lang="en-US" sz="2400" dirty="0"/>
              <a:t>Moved By: Gary Stuebing</a:t>
            </a:r>
          </a:p>
          <a:p>
            <a:r>
              <a:rPr lang="en-US" sz="2400" dirty="0"/>
              <a:t>Seconded By</a:t>
            </a:r>
            <a:r>
              <a:rPr lang="en-US" sz="2000" dirty="0"/>
              <a:t>:</a:t>
            </a:r>
          </a:p>
        </p:txBody>
      </p:sp>
    </p:spTree>
    <p:extLst>
      <p:ext uri="{BB962C8B-B14F-4D97-AF65-F5344CB8AC3E}">
        <p14:creationId xmlns:p14="http://schemas.microsoft.com/office/powerpoint/2010/main" val="232071459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1665</TotalTime>
  <Words>600</Words>
  <Application>Microsoft Macintosh PowerPoint</Application>
  <PresentationFormat>On-screen Show (4:3)</PresentationFormat>
  <Paragraphs>132</Paragraphs>
  <Slides>11</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11</vt:i4>
      </vt:variant>
    </vt:vector>
  </HeadingPairs>
  <TitlesOfParts>
    <vt:vector size="17" baseType="lpstr">
      <vt:lpstr>Arial</vt:lpstr>
      <vt:lpstr>Calibri</vt:lpstr>
      <vt:lpstr>Calibri Light</vt:lpstr>
      <vt:lpstr>Times New Roman</vt:lpstr>
      <vt:lpstr>Office Theme</vt:lpstr>
      <vt:lpstr>Custom Design</vt:lpstr>
      <vt:lpstr>PowerPoint Presentation</vt:lpstr>
      <vt:lpstr>802.15.4MD Opening/Closing Report July 2018 Plenary</vt:lpstr>
      <vt:lpstr>AGENDA</vt:lpstr>
      <vt:lpstr>15.4md Sessions this Week</vt:lpstr>
      <vt:lpstr>Accomplishments - </vt:lpstr>
      <vt:lpstr>PowerPoint Presentation</vt:lpstr>
      <vt:lpstr>PowerPoint Presentation</vt:lpstr>
      <vt:lpstr>PowerPoint Presentation</vt:lpstr>
      <vt:lpstr>PowerPoint Presentation</vt:lpstr>
      <vt:lpstr>Proposed Timeline</vt:lpstr>
      <vt:lpstr>Proposed Timeline</vt:lpstr>
    </vt:vector>
  </TitlesOfParts>
  <Company/>
  <LinksUpToDate>false</LinksUpToDate>
  <SharedDoc>false</SharedDoc>
  <HyperlinksChanged>false</HyperlinksChanged>
  <AppVersion>16.0014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Gary Stuebing</dc:creator>
  <cp:keywords/>
  <dc:description>&lt;doc#&gt;</dc:description>
  <cp:lastModifiedBy>Gary Stuebing</cp:lastModifiedBy>
  <cp:revision>40</cp:revision>
  <cp:lastPrinted>1998-02-10T13:28:06Z</cp:lastPrinted>
  <dcterms:created xsi:type="dcterms:W3CDTF">2018-03-03T14:04:29Z</dcterms:created>
  <dcterms:modified xsi:type="dcterms:W3CDTF">2018-07-12T23:24:35Z</dcterms:modified>
</cp:coreProperties>
</file>