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58" r:id="rId4"/>
    <p:sldId id="266" r:id="rId5"/>
    <p:sldId id="265" r:id="rId6"/>
    <p:sldId id="272" r:id="rId7"/>
    <p:sldId id="270" r:id="rId8"/>
    <p:sldId id="27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p:restoredTop sz="86322"/>
  </p:normalViewPr>
  <p:slideViewPr>
    <p:cSldViewPr>
      <p:cViewPr varScale="1">
        <p:scale>
          <a:sx n="90" d="100"/>
          <a:sy n="90" d="100"/>
        </p:scale>
        <p:origin x="82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July, 2018&gt;</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July, 2018&gt;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July, 2018&gt;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July, 2018&gt;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July, 2018&gt;</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July, 2018&gt;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2018&gt;</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15-18-0153-00-04md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2018&gt;</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a:solidFill>
                  <a:schemeClr val="accent2"/>
                </a:solidFill>
                <a:latin typeface="+mj-lt"/>
              </a:rPr>
              <a:t>	</a:t>
            </a:r>
            <a:r>
              <a:rPr lang="en-US" sz="1800" b="1">
                <a:solidFill>
                  <a:prstClr val="black"/>
                </a:solidFill>
                <a:latin typeface="+mj-lt"/>
              </a:rPr>
              <a:t>15-18-0300-02-04</a:t>
            </a:r>
            <a:r>
              <a:rPr lang="en-US" sz="1800" b="1">
                <a:latin typeface="+mj-lt"/>
              </a:rPr>
              <a:t>md</a:t>
            </a:r>
            <a:endParaRPr lang="en-US" altLang="en-US" sz="2800" dirty="0">
              <a:solidFill>
                <a:schemeClr val="tx2"/>
              </a:solidFill>
              <a:latin typeface="+mj-lt"/>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Opening/Closing Report July 2018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AGENDA</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000" dirty="0"/>
              <a:t>Anti-Trust Reminder</a:t>
            </a:r>
          </a:p>
          <a:p>
            <a:pPr marL="457200" indent="-457200" algn="l">
              <a:buFont typeface="Arial" panose="020B0604020202020204" pitchFamily="34" charset="0"/>
              <a:buChar char="•"/>
            </a:pPr>
            <a:r>
              <a:rPr lang="en-US" sz="2000" dirty="0"/>
              <a:t>-Approval of Minutes from Warsaw - DCN </a:t>
            </a:r>
            <a:r>
              <a:rPr lang="en-US" altLang="en-US" sz="2000" dirty="0">
                <a:solidFill>
                  <a:schemeClr val="accent2"/>
                </a:solidFill>
              </a:rPr>
              <a:t>	</a:t>
            </a:r>
            <a:r>
              <a:rPr lang="en-US" sz="2000" b="1" dirty="0">
                <a:solidFill>
                  <a:prstClr val="black"/>
                </a:solidFill>
              </a:rPr>
              <a:t>15-18-0280-00-04</a:t>
            </a:r>
            <a:r>
              <a:rPr lang="en-US" sz="2000" b="1" dirty="0"/>
              <a:t>md</a:t>
            </a:r>
            <a:endParaRPr lang="en-US" sz="2000" dirty="0"/>
          </a:p>
          <a:p>
            <a:pPr marL="457200" indent="-457200" algn="l">
              <a:buFont typeface="Arial" panose="020B0604020202020204" pitchFamily="34" charset="0"/>
              <a:buChar char="•"/>
            </a:pPr>
            <a:r>
              <a:rPr lang="en-US" sz="2000" dirty="0"/>
              <a:t>Review schedule for week</a:t>
            </a:r>
          </a:p>
          <a:p>
            <a:pPr marL="457200" indent="-457200" algn="l">
              <a:buFont typeface="Arial" panose="020B0604020202020204" pitchFamily="34" charset="0"/>
              <a:buChar char="•"/>
            </a:pPr>
            <a:r>
              <a:rPr lang="en-US" sz="2000" dirty="0"/>
              <a:t>Update on Outside Comments</a:t>
            </a:r>
          </a:p>
          <a:p>
            <a:pPr marL="457200" indent="-457200" algn="l">
              <a:buFont typeface="Arial" panose="020B0604020202020204" pitchFamily="34" charset="0"/>
              <a:buChar char="•"/>
            </a:pPr>
            <a:r>
              <a:rPr lang="en-US" sz="2000" dirty="0"/>
              <a:t>Update on Current Draft Status</a:t>
            </a:r>
          </a:p>
          <a:p>
            <a:pPr marL="457200" indent="-457200" algn="l">
              <a:buFont typeface="Arial" panose="020B0604020202020204" pitchFamily="34" charset="0"/>
              <a:buChar char="•"/>
            </a:pPr>
            <a:r>
              <a:rPr lang="en-US" sz="2000" dirty="0"/>
              <a:t>Discuss Items for this week</a:t>
            </a:r>
          </a:p>
          <a:p>
            <a:pPr marL="914400" lvl="1" indent="-457200" algn="l">
              <a:buFont typeface="Arial" panose="020B0604020202020204" pitchFamily="34" charset="0"/>
              <a:buChar char="•"/>
            </a:pPr>
            <a:r>
              <a:rPr lang="en-US" sz="1800" dirty="0"/>
              <a:t>Report on Informal Ballot</a:t>
            </a:r>
          </a:p>
          <a:p>
            <a:pPr marL="914400" lvl="1" indent="-457200" algn="l">
              <a:buFont typeface="Arial" panose="020B0604020202020204" pitchFamily="34" charset="0"/>
              <a:buChar char="•"/>
            </a:pPr>
            <a:r>
              <a:rPr lang="en-US" sz="1800" dirty="0"/>
              <a:t>Review of Draft 2 by Editor</a:t>
            </a:r>
          </a:p>
          <a:p>
            <a:pPr marL="914400" lvl="1" indent="-457200" algn="l">
              <a:buFont typeface="Arial" panose="020B0604020202020204" pitchFamily="34" charset="0"/>
              <a:buChar char="•"/>
            </a:pPr>
            <a:r>
              <a:rPr lang="en-US" sz="1800" dirty="0"/>
              <a:t>Review any comments</a:t>
            </a:r>
          </a:p>
          <a:p>
            <a:pPr marL="457200" indent="-457200" algn="l">
              <a:buFont typeface="Arial" panose="020B0604020202020204" pitchFamily="34" charset="0"/>
              <a:buChar char="•"/>
            </a:pPr>
            <a:r>
              <a:rPr lang="en-US" sz="2000" dirty="0"/>
              <a:t>Set BRC and Schedule – Motion?</a:t>
            </a:r>
          </a:p>
          <a:p>
            <a:pPr marL="457200" indent="-457200" algn="l">
              <a:buFont typeface="Arial" panose="020B0604020202020204" pitchFamily="34" charset="0"/>
              <a:buChar char="•"/>
            </a:pPr>
            <a:r>
              <a:rPr lang="en-US" sz="2000" dirty="0"/>
              <a:t>Motion to issue Letter Ballot on August 1</a:t>
            </a:r>
            <a:r>
              <a:rPr lang="en-US" sz="2000" baseline="30000" dirty="0"/>
              <a:t>st</a:t>
            </a:r>
            <a:r>
              <a:rPr lang="en-US" sz="2000" dirty="0"/>
              <a:t>, 2018</a:t>
            </a:r>
          </a:p>
          <a:p>
            <a:pPr algn="l"/>
            <a:endParaRPr lang="en-US" sz="1800" dirty="0"/>
          </a:p>
          <a:p>
            <a:pPr lvl="1" algn="l"/>
            <a:r>
              <a:rPr lang="en-US" sz="1600" dirty="0"/>
              <a:t> </a:t>
            </a:r>
            <a:endParaRPr lang="en-US" sz="18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708139375"/>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42950" lvl="1" indent="-285750" algn="l">
              <a:buFont typeface="Arial" panose="020B0604020202020204" pitchFamily="34" charset="0"/>
              <a:buChar char="•"/>
            </a:pPr>
            <a:r>
              <a:rPr lang="en-US" sz="1800" dirty="0"/>
              <a:t>REVISED TIMELINE</a:t>
            </a:r>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Possible Comment resolution</a:t>
            </a:r>
          </a:p>
          <a:p>
            <a:pPr marL="742950" lvl="1" indent="-285750" algn="l">
              <a:buFont typeface="Arial" panose="020B0604020202020204" pitchFamily="34" charset="0"/>
              <a:buChar char="•"/>
            </a:pPr>
            <a:r>
              <a:rPr lang="en-US" sz="1800" dirty="0"/>
              <a:t>Form CRC  and Set Meetings</a:t>
            </a:r>
          </a:p>
          <a:p>
            <a:pPr marL="742950" lvl="1" indent="-285750" algn="l">
              <a:buFont typeface="Arial" panose="020B0604020202020204" pitchFamily="34" charset="0"/>
              <a:buChar char="•"/>
            </a:pPr>
            <a:r>
              <a:rPr lang="en-US" sz="1800" dirty="0"/>
              <a:t>Prepare Letter Ballot for 30 days prior to Sept Interim</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Review Ballot</a:t>
            </a:r>
          </a:p>
          <a:p>
            <a:pPr marL="742950" lvl="1" indent="-285750" algn="l">
              <a:buFont typeface="Arial" panose="020B0604020202020204" pitchFamily="34" charset="0"/>
              <a:buChar char="•"/>
            </a:pPr>
            <a:r>
              <a:rPr lang="en-US" sz="1600" dirty="0"/>
              <a:t>Form BRC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Set BRC Teleconference Schedule</a:t>
            </a:r>
          </a:p>
          <a:p>
            <a:pPr marL="342900" indent="-342900" algn="l">
              <a:buFont typeface="Arial" panose="020B0604020202020204" pitchFamily="34" charset="0"/>
              <a:buChar char="•"/>
            </a:pPr>
            <a:r>
              <a:rPr lang="en-US" sz="2000" b="1" dirty="0"/>
              <a:t>Nov 2018 Plenary (Bangkok)	</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July, 2018&gt;</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TotalTime>
  <Words>242</Words>
  <Application>Microsoft Macintosh PowerPoint</Application>
  <PresentationFormat>On-screen Show (4:3)</PresentationFormat>
  <Paragraphs>91</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PowerPoint Presentation</vt:lpstr>
      <vt:lpstr>802.15.4MD Opening/Closing Report July 2018 Plenary</vt:lpstr>
      <vt:lpstr>AGENDA</vt:lpstr>
      <vt:lpstr>15.4md Sessions this Week</vt:lpstr>
      <vt:lpstr>Accomplishments - </vt:lpstr>
      <vt:lpstr>Proposed Timeline</vt:lpstr>
      <vt:lpstr>Proposed Timeline</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26</cp:revision>
  <cp:lastPrinted>1998-02-10T13:28:06Z</cp:lastPrinted>
  <dcterms:created xsi:type="dcterms:W3CDTF">2018-03-03T14:04:29Z</dcterms:created>
  <dcterms:modified xsi:type="dcterms:W3CDTF">2018-07-09T15:56:08Z</dcterms:modified>
</cp:coreProperties>
</file>