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0"/>
  </p:notesMasterIdLst>
  <p:handoutMasterIdLst>
    <p:handoutMasterId r:id="rId11"/>
  </p:handoutMasterIdLst>
  <p:sldIdLst>
    <p:sldId id="269" r:id="rId3"/>
    <p:sldId id="258" r:id="rId4"/>
    <p:sldId id="266" r:id="rId5"/>
    <p:sldId id="265" r:id="rId6"/>
    <p:sldId id="272" r:id="rId7"/>
    <p:sldId id="270" r:id="rId8"/>
    <p:sldId id="271"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2"/>
    <p:restoredTop sz="86322"/>
  </p:normalViewPr>
  <p:slideViewPr>
    <p:cSldViewPr>
      <p:cViewPr varScale="1">
        <p:scale>
          <a:sx n="77" d="100"/>
          <a:sy n="77" d="100"/>
        </p:scale>
        <p:origin x="184" y="4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p:txBody>
          <a:bodyPr/>
          <a:lstStyle>
            <a:lvl1pPr>
              <a:defRPr/>
            </a:lvl1pPr>
          </a:lstStyle>
          <a:p>
            <a:r>
              <a:rPr lang="en-US" altLang="en-US"/>
              <a:t>July, 2018&gt;</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9EC782-5D09-8041-A3AB-0393F9BB57BF}"/>
              </a:ext>
            </a:extLst>
          </p:cNvPr>
          <p:cNvSpPr>
            <a:spLocks noGrp="1"/>
          </p:cNvSpPr>
          <p:nvPr>
            <p:ph type="dt" sz="half" idx="10"/>
          </p:nvPr>
        </p:nvSpPr>
        <p:spPr/>
        <p:txBody>
          <a:bodyPr/>
          <a:lstStyle>
            <a:lvl1pPr>
              <a:defRPr/>
            </a:lvl1pPr>
          </a:lstStyle>
          <a:p>
            <a:r>
              <a:rPr lang="en-US" altLang="en-US"/>
              <a:t>July, 2018&gt;</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735649-81C6-B34D-A04B-13B4EBBC7825}"/>
              </a:ext>
            </a:extLst>
          </p:cNvPr>
          <p:cNvSpPr>
            <a:spLocks noGrp="1"/>
          </p:cNvSpPr>
          <p:nvPr>
            <p:ph type="dt" sz="half" idx="10"/>
          </p:nvPr>
        </p:nvSpPr>
        <p:spPr/>
        <p:txBody>
          <a:bodyPr/>
          <a:lstStyle>
            <a:lvl1pPr>
              <a:defRPr/>
            </a:lvl1pPr>
          </a:lstStyle>
          <a:p>
            <a:r>
              <a:rPr lang="en-US" altLang="en-US"/>
              <a:t>July, 2018&gt;</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37EE5-E6C8-7C4C-A2B8-DAB1D3DC0421}"/>
              </a:ext>
            </a:extLst>
          </p:cNvPr>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D85463-1623-C548-840E-2B1682398A1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F33CB3-6213-FE42-8B60-D3A94DDF650C}"/>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5" name="Footer Placeholder 4">
            <a:extLst>
              <a:ext uri="{FF2B5EF4-FFF2-40B4-BE49-F238E27FC236}">
                <a16:creationId xmlns:a16="http://schemas.microsoft.com/office/drawing/2014/main" id="{5DCAA1B4-3495-9941-B959-FC47376475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183B14-8ED2-F145-88C4-DB3CA99E0E9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623366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DB405-6A19-F04C-8FCB-C4E1126F505C}"/>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C3AE0C60-99E4-2C44-9CB6-433E78D7612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F53982-7B4E-A64A-AE8A-2D1489C1C20F}"/>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5" name="Footer Placeholder 4">
            <a:extLst>
              <a:ext uri="{FF2B5EF4-FFF2-40B4-BE49-F238E27FC236}">
                <a16:creationId xmlns:a16="http://schemas.microsoft.com/office/drawing/2014/main" id="{29C231E4-F5EF-F041-8438-09F4086FF8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EA291C-F5EC-7347-B533-0DF5D2800EB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072788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E4344-E913-004F-A9E2-BE7473C6A7AE}"/>
              </a:ext>
            </a:extLst>
          </p:cNvPr>
          <p:cNvSpPr>
            <a:spLocks noGrp="1"/>
          </p:cNvSpPr>
          <p:nvPr>
            <p:ph type="title"/>
          </p:nvPr>
        </p:nvSpPr>
        <p:spPr>
          <a:xfrm>
            <a:off x="623888" y="1709738"/>
            <a:ext cx="78867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2CC1756-8BED-3F4B-873B-3100E14B84B0}"/>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1332EBE-A407-F54C-AED6-7132FF68E9CC}"/>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5" name="Footer Placeholder 4">
            <a:extLst>
              <a:ext uri="{FF2B5EF4-FFF2-40B4-BE49-F238E27FC236}">
                <a16:creationId xmlns:a16="http://schemas.microsoft.com/office/drawing/2014/main" id="{4491DA51-2D7A-4A4A-82CE-089EE3109E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D38BC0-1572-3044-BC98-A34648AD75CC}"/>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1008902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459D8-86F0-434D-96FA-D05CB50973A5}"/>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7EE97802-D0C4-6A47-9E45-00A91E39264D}"/>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D258B5-311E-4E49-B687-3A9CEAA5FC3A}"/>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A7CCCA-EC67-4D4D-A6A0-F451DADCDB7B}"/>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6" name="Footer Placeholder 5">
            <a:extLst>
              <a:ext uri="{FF2B5EF4-FFF2-40B4-BE49-F238E27FC236}">
                <a16:creationId xmlns:a16="http://schemas.microsoft.com/office/drawing/2014/main" id="{6A441C7C-0D56-8A42-AB53-A8CE40DC4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FD88E1-2D7C-2248-BD8D-44AF75664C83}"/>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7712597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47D76-9B7C-1043-9ACA-6BB1E4C37B77}"/>
              </a:ext>
            </a:extLst>
          </p:cNvPr>
          <p:cNvSpPr>
            <a:spLocks noGrp="1"/>
          </p:cNvSpPr>
          <p:nvPr>
            <p:ph type="title"/>
          </p:nvPr>
        </p:nvSpPr>
        <p:spPr>
          <a:xfrm>
            <a:off x="630238" y="365125"/>
            <a:ext cx="78867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DD15B093-7AF2-3142-A082-4E393BB8491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7AD962-0CC9-8240-B435-878D8277145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3E1C7A-4EB8-004B-92FE-CFDDDC603B8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F251C13-80C1-F146-980F-A2EE48C82831}"/>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4F75067-DEB5-434E-A049-5A9B87955CB4}"/>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8" name="Footer Placeholder 7">
            <a:extLst>
              <a:ext uri="{FF2B5EF4-FFF2-40B4-BE49-F238E27FC236}">
                <a16:creationId xmlns:a16="http://schemas.microsoft.com/office/drawing/2014/main" id="{327C5713-1083-4E4E-B8A5-C93B3C880F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2F487B9-E599-AB4E-BDD6-BA22435DD1C6}"/>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32524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A78DC-779B-D345-ADA3-CB6ADF741C67}"/>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363C7AD2-4E36-8C4B-BC5E-2D7DA48E712E}"/>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4" name="Footer Placeholder 3">
            <a:extLst>
              <a:ext uri="{FF2B5EF4-FFF2-40B4-BE49-F238E27FC236}">
                <a16:creationId xmlns:a16="http://schemas.microsoft.com/office/drawing/2014/main" id="{D81C79AF-E076-B349-A7D5-B75850143CA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D5BD74C-99C8-924E-AF0F-8F27EB03655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3052979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600A45-73E5-A745-AE7F-6BE0D9D285C0}"/>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3" name="Footer Placeholder 2">
            <a:extLst>
              <a:ext uri="{FF2B5EF4-FFF2-40B4-BE49-F238E27FC236}">
                <a16:creationId xmlns:a16="http://schemas.microsoft.com/office/drawing/2014/main" id="{A17B3337-7D14-AE42-88AB-9122D1C579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37BCD3-4B75-294C-B288-20576B50AC6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320143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A9AD1-ECAB-3D47-8E3F-E33E8382EAF3}"/>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C387B7F-404B-694E-9B04-A225F12CCE8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4EAF75-2122-D84F-89C8-22CFDE1C981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24010F-FF61-C54C-94C1-52221465373F}"/>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6" name="Footer Placeholder 5">
            <a:extLst>
              <a:ext uri="{FF2B5EF4-FFF2-40B4-BE49-F238E27FC236}">
                <a16:creationId xmlns:a16="http://schemas.microsoft.com/office/drawing/2014/main" id="{4D1B7893-93CA-EF4E-8430-8CF229AA3E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15A59F-2DF6-8C41-BAD2-EA9D03412D1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85180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EA9CD-8AEE-0F46-A7D0-AE121E1155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1847E-B72B-1940-BECD-FB006BB2A00E}"/>
              </a:ext>
            </a:extLst>
          </p:cNvPr>
          <p:cNvSpPr>
            <a:spLocks noGrp="1"/>
          </p:cNvSpPr>
          <p:nvPr>
            <p:ph type="dt" sz="half" idx="10"/>
          </p:nvPr>
        </p:nvSpPr>
        <p:spPr/>
        <p:txBody>
          <a:bodyPr/>
          <a:lstStyle>
            <a:lvl1pPr>
              <a:defRPr/>
            </a:lvl1pPr>
          </a:lstStyle>
          <a:p>
            <a:r>
              <a:rPr lang="en-US" altLang="en-US"/>
              <a:t>July, 2018&gt;</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4F8D8-2B30-4041-B853-C2501EB47C9B}"/>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7CD9EC-4E85-734D-8247-59836F92091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5A0BE0-AE45-7544-8EA6-888704D2494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DD1F98-657F-6241-8AD5-2B2C49C3BBA8}"/>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6" name="Footer Placeholder 5">
            <a:extLst>
              <a:ext uri="{FF2B5EF4-FFF2-40B4-BE49-F238E27FC236}">
                <a16:creationId xmlns:a16="http://schemas.microsoft.com/office/drawing/2014/main" id="{9972CC18-97CB-A041-B1CA-E998094397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806E7C-D092-3F46-B0B7-16FE747A83D8}"/>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6102056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E2D9-E036-6647-AB82-98FBD149F90E}"/>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2C80D8-D835-ED41-AA63-B9E81C4605A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4E8254-226E-AB43-8651-87A273C2911D}"/>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5" name="Footer Placeholder 4">
            <a:extLst>
              <a:ext uri="{FF2B5EF4-FFF2-40B4-BE49-F238E27FC236}">
                <a16:creationId xmlns:a16="http://schemas.microsoft.com/office/drawing/2014/main" id="{2D52C8EF-BD69-E548-9CD5-1D00A2225F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F3EA97-C955-314B-A8A1-BC536661068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04459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68177E-6F01-3243-8654-A556044D8A3F}"/>
              </a:ext>
            </a:extLst>
          </p:cNvPr>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424261-8C0F-304A-A418-1C4D2319BC95}"/>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C48ABE-3751-1B4F-9756-B9673956397D}"/>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5" name="Footer Placeholder 4">
            <a:extLst>
              <a:ext uri="{FF2B5EF4-FFF2-40B4-BE49-F238E27FC236}">
                <a16:creationId xmlns:a16="http://schemas.microsoft.com/office/drawing/2014/main" id="{1698379C-0E38-0740-A3EF-0DD6F2F657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2B71CD-CDB7-FE45-9C2A-DE7BA1CBB2D2}"/>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593932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a:extLst>
              <a:ext uri="{FF2B5EF4-FFF2-40B4-BE49-F238E27FC236}">
                <a16:creationId xmlns:a16="http://schemas.microsoft.com/office/drawing/2014/main" id="{98E218F5-ECB2-EA40-9E5B-8E108C25C73D}"/>
              </a:ext>
            </a:extLst>
          </p:cNvPr>
          <p:cNvSpPr>
            <a:spLocks noGrp="1"/>
          </p:cNvSpPr>
          <p:nvPr>
            <p:ph type="dt" sz="half" idx="10"/>
          </p:nvPr>
        </p:nvSpPr>
        <p:spPr/>
        <p:txBody>
          <a:bodyPr/>
          <a:lstStyle>
            <a:lvl1pPr>
              <a:defRPr/>
            </a:lvl1pPr>
          </a:lstStyle>
          <a:p>
            <a:r>
              <a:rPr lang="en-US" altLang="en-US"/>
              <a:t>July, 2018&gt;</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323936-9E11-6943-A227-DCC702CC4365}"/>
              </a:ext>
            </a:extLst>
          </p:cNvPr>
          <p:cNvSpPr>
            <a:spLocks noGrp="1"/>
          </p:cNvSpPr>
          <p:nvPr>
            <p:ph type="dt" sz="half" idx="10"/>
          </p:nvPr>
        </p:nvSpPr>
        <p:spPr/>
        <p:txBody>
          <a:bodyPr/>
          <a:lstStyle>
            <a:lvl1pPr>
              <a:defRPr/>
            </a:lvl1pPr>
          </a:lstStyle>
          <a:p>
            <a:r>
              <a:rPr lang="en-US" altLang="en-US"/>
              <a:t>July, 2018&gt;</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9890C-2706-0943-AC42-DD1E5E1FD26F}"/>
              </a:ext>
            </a:extLst>
          </p:cNvPr>
          <p:cNvSpPr>
            <a:spLocks noGrp="1"/>
          </p:cNvSpPr>
          <p:nvPr>
            <p:ph type="dt" sz="half" idx="10"/>
          </p:nvPr>
        </p:nvSpPr>
        <p:spPr/>
        <p:txBody>
          <a:bodyPr/>
          <a:lstStyle>
            <a:lvl1pPr>
              <a:defRPr/>
            </a:lvl1pPr>
          </a:lstStyle>
          <a:p>
            <a:r>
              <a:rPr lang="en-US" altLang="en-US"/>
              <a:t>July, 2018&gt;</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CC16D-EC08-6348-9172-D6B42FA68E0B}"/>
              </a:ext>
            </a:extLst>
          </p:cNvPr>
          <p:cNvSpPr>
            <a:spLocks noGrp="1"/>
          </p:cNvSpPr>
          <p:nvPr>
            <p:ph type="dt" sz="half" idx="10"/>
          </p:nvPr>
        </p:nvSpPr>
        <p:spPr/>
        <p:txBody>
          <a:bodyPr/>
          <a:lstStyle>
            <a:lvl1pPr>
              <a:defRPr/>
            </a:lvl1pPr>
          </a:lstStyle>
          <a:p>
            <a:r>
              <a:rPr lang="en-US" altLang="en-US"/>
              <a:t>July, 2018&gt;</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F50B-0965-3646-B159-50CBB964E6C8}"/>
              </a:ext>
            </a:extLst>
          </p:cNvPr>
          <p:cNvSpPr>
            <a:spLocks noGrp="1"/>
          </p:cNvSpPr>
          <p:nvPr>
            <p:ph type="dt" sz="half" idx="10"/>
          </p:nvPr>
        </p:nvSpPr>
        <p:spPr>
          <a:xfrm>
            <a:off x="685800" y="378281"/>
            <a:ext cx="1600200" cy="215444"/>
          </a:xfrm>
        </p:spPr>
        <p:txBody>
          <a:bodyPr/>
          <a:lstStyle>
            <a:lvl1pPr>
              <a:defRPr/>
            </a:lvl1pPr>
          </a:lstStyle>
          <a:p>
            <a:r>
              <a:rPr lang="en-US" altLang="en-US"/>
              <a:t>July, 2018&gt;</a:t>
            </a:r>
            <a:endParaRPr lang="en-US" altLang="en-US" dirty="0"/>
          </a:p>
        </p:txBody>
      </p:sp>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8AF76E-9E79-C845-B774-A3AF3D1CC9DC}"/>
              </a:ext>
            </a:extLst>
          </p:cNvPr>
          <p:cNvSpPr>
            <a:spLocks noGrp="1"/>
          </p:cNvSpPr>
          <p:nvPr>
            <p:ph type="dt" sz="half" idx="10"/>
          </p:nvPr>
        </p:nvSpPr>
        <p:spPr/>
        <p:txBody>
          <a:bodyPr/>
          <a:lstStyle>
            <a:lvl1pPr>
              <a:defRPr/>
            </a:lvl1pPr>
          </a:lstStyle>
          <a:p>
            <a:r>
              <a:rPr lang="en-US" altLang="en-US"/>
              <a:t>July, 2018&gt;</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CAF9F0-330E-6E40-A27C-10225EAF20AD}"/>
              </a:ext>
            </a:extLst>
          </p:cNvPr>
          <p:cNvSpPr>
            <a:spLocks noGrp="1"/>
          </p:cNvSpPr>
          <p:nvPr>
            <p:ph type="dt" sz="half" idx="10"/>
          </p:nvPr>
        </p:nvSpPr>
        <p:spPr/>
        <p:txBody>
          <a:bodyPr/>
          <a:lstStyle>
            <a:lvl1pPr>
              <a:defRPr/>
            </a:lvl1pPr>
          </a:lstStyle>
          <a:p>
            <a:r>
              <a:rPr lang="en-US" altLang="en-US"/>
              <a:t>July, 2018&gt;</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699655" y="27191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2018&gt;</a:t>
            </a:r>
            <a:endParaRPr lang="en-US" altLang="en-US" dirty="0"/>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dirty="0">
                <a:solidFill>
                  <a:schemeClr val="tx1"/>
                </a:solidFill>
                <a:effectLst/>
                <a:latin typeface="Times New Roman" panose="02020603050405020304" pitchFamily="18" charset="0"/>
                <a:ea typeface="+mn-ea"/>
                <a:cs typeface="+mn-cs"/>
              </a:rPr>
              <a:t>DCN </a:t>
            </a:r>
            <a:r>
              <a:rPr lang="en-US" sz="1200" b="1" i="0" kern="1200" dirty="0">
                <a:solidFill>
                  <a:schemeClr val="tx1"/>
                </a:solidFill>
                <a:effectLst/>
                <a:latin typeface="Times New Roman" panose="02020603050405020304" pitchFamily="18" charset="0"/>
                <a:ea typeface="+mn-ea"/>
                <a:cs typeface="+mn-cs"/>
              </a:rPr>
              <a:t>15-18-0153-00-04md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4F20334-F23D-ED4E-BED1-067CF582B9B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EC621371-6AFB-E045-8FFE-D15F1E7CAA59}"/>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B446E4A-2CDF-EE42-9D17-65EC7442B93F}"/>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919D08-6C6C-0B41-9960-973C0215A351}" type="slidenum">
              <a:rPr lang="en-US" smtClean="0"/>
              <a:t>‹#›</a:t>
            </a:fld>
            <a:endParaRPr lang="en-US"/>
          </a:p>
        </p:txBody>
      </p:sp>
      <p:sp>
        <p:nvSpPr>
          <p:cNvPr id="7" name="Title Placeholder 6">
            <a:extLst>
              <a:ext uri="{FF2B5EF4-FFF2-40B4-BE49-F238E27FC236}">
                <a16:creationId xmlns:a16="http://schemas.microsoft.com/office/drawing/2014/main" id="{024CC002-759F-D243-83AC-5BBE179239A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8" name="Date Placeholder 7">
            <a:extLst>
              <a:ext uri="{FF2B5EF4-FFF2-40B4-BE49-F238E27FC236}">
                <a16:creationId xmlns:a16="http://schemas.microsoft.com/office/drawing/2014/main" id="{7AC07180-D845-CA43-A5D2-E997E8D6D7F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July, 2018&gt;</a:t>
            </a:r>
          </a:p>
        </p:txBody>
      </p:sp>
    </p:spTree>
    <p:extLst>
      <p:ext uri="{BB962C8B-B14F-4D97-AF65-F5344CB8AC3E}">
        <p14:creationId xmlns:p14="http://schemas.microsoft.com/office/powerpoint/2010/main" val="1088981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E101D7B6-D52D-B948-A443-DE3DDF273559}"/>
              </a:ext>
            </a:extLst>
          </p:cNvPr>
          <p:cNvSpPr>
            <a:spLocks noGrp="1"/>
          </p:cNvSpPr>
          <p:nvPr>
            <p:ph type="dt" sz="half" idx="10"/>
          </p:nvPr>
        </p:nvSpPr>
        <p:spPr>
          <a:xfrm>
            <a:off x="685800" y="378281"/>
            <a:ext cx="1600200" cy="215444"/>
          </a:xfrm>
        </p:spPr>
        <p:txBody>
          <a:bodyPr/>
          <a:lstStyle/>
          <a:p>
            <a:r>
              <a:rPr lang="en-US" altLang="en-US"/>
              <a:t>July, 2018&gt;</a:t>
            </a:r>
            <a:endParaRPr lang="en-US" altLang="en-US" dirty="0"/>
          </a:p>
        </p:txBody>
      </p:sp>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09600"/>
            <a:ext cx="8991600" cy="4555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March 2019 IEEE 802.15.4md Plenary Closing Report</a:t>
            </a:r>
          </a:p>
          <a:p>
            <a:r>
              <a:rPr lang="en-US" altLang="en-US" sz="1600" b="1" dirty="0">
                <a:solidFill>
                  <a:schemeClr val="tx2"/>
                </a:solidFill>
              </a:rPr>
              <a:t>Date Submitted: </a:t>
            </a:r>
            <a:r>
              <a:rPr lang="en-US" altLang="en-US" sz="1600" dirty="0">
                <a:solidFill>
                  <a:schemeClr val="tx2"/>
                </a:solidFill>
              </a:rPr>
              <a:t>08 March, 2018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sz="1800" dirty="0"/>
              <a:t>DCN </a:t>
            </a:r>
            <a:r>
              <a:rPr lang="en-US" altLang="en-US" sz="1800" dirty="0">
                <a:solidFill>
                  <a:schemeClr val="accent2"/>
                </a:solidFill>
                <a:latin typeface="+mj-lt"/>
              </a:rPr>
              <a:t>	</a:t>
            </a:r>
            <a:r>
              <a:rPr lang="en-US" sz="1800" b="1" dirty="0">
                <a:solidFill>
                  <a:prstClr val="black"/>
                </a:solidFill>
                <a:latin typeface="+mj-lt"/>
              </a:rPr>
              <a:t>15-18-0300-01-04</a:t>
            </a:r>
            <a:r>
              <a:rPr lang="en-US" sz="1800" b="1" dirty="0">
                <a:latin typeface="+mj-lt"/>
              </a:rPr>
              <a:t>md</a:t>
            </a:r>
            <a:endParaRPr lang="en-US" altLang="en-US" sz="2800" dirty="0">
              <a:solidFill>
                <a:schemeClr val="tx2"/>
              </a:solidFill>
              <a:latin typeface="+mj-lt"/>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March 2018, IEEE P802,15.4md Plenary Closing Report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Closing Report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July, 2018&gt;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2</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Opening/Closing Report July 2018 Plenary</a:t>
            </a: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July, 2018&gt;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81100" y="675481"/>
            <a:ext cx="6858000" cy="766763"/>
          </a:xfrm>
        </p:spPr>
        <p:txBody>
          <a:bodyPr/>
          <a:lstStyle/>
          <a:p>
            <a:r>
              <a:rPr lang="en-US" sz="3600" dirty="0"/>
              <a:t>AGENDA</a:t>
            </a:r>
          </a:p>
        </p:txBody>
      </p:sp>
      <p:sp>
        <p:nvSpPr>
          <p:cNvPr id="7" name="Inhaltsplatzhalter 2">
            <a:extLst>
              <a:ext uri="{FF2B5EF4-FFF2-40B4-BE49-F238E27FC236}">
                <a16:creationId xmlns:a16="http://schemas.microsoft.com/office/drawing/2014/main" id="{C9705193-F205-514D-BEB7-36EBF403B25D}"/>
              </a:ext>
            </a:extLst>
          </p:cNvPr>
          <p:cNvSpPr txBox="1">
            <a:spLocks/>
          </p:cNvSpPr>
          <p:nvPr/>
        </p:nvSpPr>
        <p:spPr bwMode="auto">
          <a:xfrm>
            <a:off x="609600" y="15240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Arial" panose="020B0604020202020204" pitchFamily="34" charset="0"/>
              <a:buChar char="•"/>
            </a:pPr>
            <a:r>
              <a:rPr lang="en-US" sz="2800" dirty="0"/>
              <a:t>Review schedule for week</a:t>
            </a:r>
          </a:p>
          <a:p>
            <a:pPr marL="457200" indent="-457200" algn="l">
              <a:buFont typeface="Arial" panose="020B0604020202020204" pitchFamily="34" charset="0"/>
              <a:buChar char="•"/>
            </a:pPr>
            <a:r>
              <a:rPr lang="en-US" sz="2800" dirty="0"/>
              <a:t>Update on Outside Comments</a:t>
            </a:r>
          </a:p>
          <a:p>
            <a:pPr marL="457200" indent="-457200" algn="l">
              <a:buFont typeface="Arial" panose="020B0604020202020204" pitchFamily="34" charset="0"/>
              <a:buChar char="•"/>
            </a:pPr>
            <a:r>
              <a:rPr lang="en-US" sz="2800" dirty="0"/>
              <a:t>Update on Current Draft Status</a:t>
            </a:r>
          </a:p>
          <a:p>
            <a:pPr marL="457200" indent="-457200" algn="l">
              <a:buFont typeface="Arial" panose="020B0604020202020204" pitchFamily="34" charset="0"/>
              <a:buChar char="•"/>
            </a:pPr>
            <a:r>
              <a:rPr lang="en-US" sz="2800" dirty="0"/>
              <a:t>Discuss Items for this week</a:t>
            </a:r>
          </a:p>
          <a:p>
            <a:pPr marL="914400" lvl="1" indent="-457200" algn="l">
              <a:buFont typeface="Arial" panose="020B0604020202020204" pitchFamily="34" charset="0"/>
              <a:buChar char="•"/>
            </a:pPr>
            <a:r>
              <a:rPr lang="en-US" sz="2400" dirty="0"/>
              <a:t>Report on Informal Ballot</a:t>
            </a:r>
          </a:p>
          <a:p>
            <a:pPr marL="914400" lvl="1" indent="-457200" algn="l">
              <a:buFont typeface="Arial" panose="020B0604020202020204" pitchFamily="34" charset="0"/>
              <a:buChar char="•"/>
            </a:pPr>
            <a:r>
              <a:rPr lang="en-US" sz="2400" dirty="0"/>
              <a:t>Review of Draft 2 by Editor</a:t>
            </a:r>
          </a:p>
          <a:p>
            <a:pPr marL="914400" lvl="1" indent="-457200" algn="l">
              <a:buFont typeface="Arial" panose="020B0604020202020204" pitchFamily="34" charset="0"/>
              <a:buChar char="•"/>
            </a:pPr>
            <a:r>
              <a:rPr lang="en-US" sz="2400" dirty="0"/>
              <a:t>Review any comments</a:t>
            </a:r>
          </a:p>
          <a:p>
            <a:pPr marL="457200" indent="-457200" algn="l">
              <a:buFont typeface="Arial" panose="020B0604020202020204" pitchFamily="34" charset="0"/>
              <a:buChar char="•"/>
            </a:pPr>
            <a:r>
              <a:rPr lang="en-US" sz="2800" dirty="0"/>
              <a:t>Set BRC and Schedule – Motion?</a:t>
            </a:r>
          </a:p>
          <a:p>
            <a:pPr marL="457200" indent="-457200" algn="l">
              <a:buFont typeface="Arial" panose="020B0604020202020204" pitchFamily="34" charset="0"/>
              <a:buChar char="•"/>
            </a:pPr>
            <a:r>
              <a:rPr lang="en-US" sz="2800" dirty="0"/>
              <a:t>Motion to issue Letter Ballot on August 1</a:t>
            </a:r>
            <a:r>
              <a:rPr lang="en-US" sz="2800" baseline="30000" dirty="0"/>
              <a:t>st</a:t>
            </a:r>
            <a:r>
              <a:rPr lang="en-US" sz="2800" dirty="0"/>
              <a:t>, 2018</a:t>
            </a:r>
          </a:p>
          <a:p>
            <a:pPr algn="l"/>
            <a:endParaRPr lang="en-US" sz="2200" dirty="0"/>
          </a:p>
          <a:p>
            <a:pPr lvl="1" algn="l"/>
            <a:r>
              <a:rPr lang="en-US" dirty="0"/>
              <a:t> </a:t>
            </a:r>
            <a:endParaRPr lang="en-US" sz="2400" dirty="0"/>
          </a:p>
          <a:p>
            <a:pPr marL="914400" lvl="1" indent="-457200" algn="l">
              <a:buFont typeface="Arial" panose="020B0604020202020204" pitchFamily="34" charset="0"/>
              <a:buChar char="•"/>
            </a:pPr>
            <a:endParaRPr lang="en-US" sz="2400" dirty="0"/>
          </a:p>
        </p:txBody>
      </p:sp>
    </p:spTree>
    <p:extLst>
      <p:ext uri="{BB962C8B-B14F-4D97-AF65-F5344CB8AC3E}">
        <p14:creationId xmlns:p14="http://schemas.microsoft.com/office/powerpoint/2010/main" val="512039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July, 2018&gt;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909637"/>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2708139375"/>
              </p:ext>
            </p:extLst>
          </p:nvPr>
        </p:nvGraphicFramePr>
        <p:xfrm>
          <a:off x="685800" y="1981200"/>
          <a:ext cx="7772400" cy="185420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txBody>
                  <a:tcPr/>
                </a:tc>
                <a:tc>
                  <a:txBody>
                    <a:bodyPr/>
                    <a:lstStyle/>
                    <a:p>
                      <a:pPr algn="ctr"/>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15.4md</a:t>
                      </a:r>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b="0" i="1" dirty="0">
                        <a:solidFill>
                          <a:schemeClr val="tx1"/>
                        </a:solidFill>
                      </a:endParaRPr>
                    </a:p>
                  </a:txBody>
                  <a:tcPr/>
                </a:tc>
                <a:tc>
                  <a:txBody>
                    <a:bodyPr/>
                    <a:lstStyle/>
                    <a:p>
                      <a:pPr algn="ctr"/>
                      <a:endParaRPr lang="en-US" b="0" i="1" dirty="0">
                        <a:solidFill>
                          <a:schemeClr val="tx1"/>
                        </a:solidFill>
                      </a:endParaRPr>
                    </a:p>
                  </a:txBody>
                  <a:tcPr/>
                </a:tc>
                <a:tc>
                  <a:txBody>
                    <a:bodyPr/>
                    <a:lstStyle/>
                    <a:p>
                      <a:pPr algn="ctr"/>
                      <a:endParaRPr lang="en-US" dirty="0">
                        <a:solidFill>
                          <a:schemeClr val="tx1"/>
                        </a:solidFill>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15.4md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15.4md</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15.4md</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July, 2018&gt;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5</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066800" y="471198"/>
            <a:ext cx="6858000" cy="766763"/>
          </a:xfrm>
        </p:spPr>
        <p:txBody>
          <a:bodyPr/>
          <a:lstStyle/>
          <a:p>
            <a:r>
              <a:rPr lang="en-US" sz="3600" dirty="0"/>
              <a:t>Accomplishments - </a:t>
            </a:r>
          </a:p>
        </p:txBody>
      </p:sp>
      <p:sp>
        <p:nvSpPr>
          <p:cNvPr id="7" name="Inhaltsplatzhalter 2">
            <a:extLst>
              <a:ext uri="{FF2B5EF4-FFF2-40B4-BE49-F238E27FC236}">
                <a16:creationId xmlns:a16="http://schemas.microsoft.com/office/drawing/2014/main" id="{C9705193-F205-514D-BEB7-36EBF403B25D}"/>
              </a:ext>
            </a:extLst>
          </p:cNvPr>
          <p:cNvSpPr txBox="1">
            <a:spLocks/>
          </p:cNvSpPr>
          <p:nvPr/>
        </p:nvSpPr>
        <p:spPr bwMode="auto">
          <a:xfrm>
            <a:off x="609600" y="1295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742950" lvl="1" indent="-285750" algn="l">
              <a:buFont typeface="Arial" panose="020B0604020202020204" pitchFamily="34" charset="0"/>
              <a:buChar char="•"/>
            </a:pPr>
            <a:r>
              <a:rPr lang="en-US" sz="1800" dirty="0"/>
              <a:t>REVISED TIMELINE</a:t>
            </a:r>
          </a:p>
        </p:txBody>
      </p:sp>
    </p:spTree>
    <p:extLst>
      <p:ext uri="{BB962C8B-B14F-4D97-AF65-F5344CB8AC3E}">
        <p14:creationId xmlns:p14="http://schemas.microsoft.com/office/powerpoint/2010/main" val="2183474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July, 2018&gt;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6</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915988" y="70000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466764"/>
            <a:ext cx="7772400" cy="4608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July 2018 Plenary (San Diego)</a:t>
            </a:r>
          </a:p>
          <a:p>
            <a:pPr marL="742950" lvl="1" indent="-285750" algn="l">
              <a:buFont typeface="Arial" panose="020B0604020202020204" pitchFamily="34" charset="0"/>
              <a:buChar char="•"/>
            </a:pPr>
            <a:r>
              <a:rPr lang="en-US" sz="1800" dirty="0"/>
              <a:t>Possible Comment resolution</a:t>
            </a:r>
          </a:p>
          <a:p>
            <a:pPr marL="742950" lvl="1" indent="-285750" algn="l">
              <a:buFont typeface="Arial" panose="020B0604020202020204" pitchFamily="34" charset="0"/>
              <a:buChar char="•"/>
            </a:pPr>
            <a:r>
              <a:rPr lang="en-US" sz="1800" dirty="0"/>
              <a:t>Form CRC  and Set Meetings</a:t>
            </a:r>
          </a:p>
          <a:p>
            <a:pPr marL="742950" lvl="1" indent="-285750" algn="l">
              <a:buFont typeface="Arial" panose="020B0604020202020204" pitchFamily="34" charset="0"/>
              <a:buChar char="•"/>
            </a:pPr>
            <a:r>
              <a:rPr lang="en-US" sz="1800" dirty="0"/>
              <a:t>Prepare Letter Ballot for 30 days prior to Sept Interim</a:t>
            </a:r>
          </a:p>
          <a:p>
            <a:pPr marL="342900" indent="-342900" algn="l">
              <a:buFont typeface="Arial" panose="020B0604020202020204" pitchFamily="34" charset="0"/>
              <a:buChar char="•"/>
            </a:pPr>
            <a:r>
              <a:rPr lang="en-US" sz="2000" b="1" dirty="0"/>
              <a:t>Sept 2018 Interim (Waikoloa)</a:t>
            </a:r>
          </a:p>
          <a:p>
            <a:pPr marL="742950" lvl="1" indent="-285750" algn="l">
              <a:buFont typeface="Arial" panose="020B0604020202020204" pitchFamily="34" charset="0"/>
              <a:buChar char="•"/>
            </a:pPr>
            <a:r>
              <a:rPr lang="en-US" sz="1600" dirty="0"/>
              <a:t>Review Ballot</a:t>
            </a:r>
          </a:p>
          <a:p>
            <a:pPr marL="742950" lvl="1" indent="-285750" algn="l">
              <a:buFont typeface="Arial" panose="020B0604020202020204" pitchFamily="34" charset="0"/>
              <a:buChar char="•"/>
            </a:pPr>
            <a:r>
              <a:rPr lang="en-US" sz="1600" dirty="0"/>
              <a:t>Form BRC </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Set BRC Teleconference Schedule</a:t>
            </a:r>
          </a:p>
          <a:p>
            <a:pPr marL="342900" indent="-342900" algn="l">
              <a:buFont typeface="Arial" panose="020B0604020202020204" pitchFamily="34" charset="0"/>
              <a:buChar char="•"/>
            </a:pPr>
            <a:r>
              <a:rPr lang="en-US" sz="2000" b="1" dirty="0"/>
              <a:t>Nov 2018 Plenary (Bangkok)	</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r>
              <a:rPr lang="en-US" sz="1600" dirty="0"/>
              <a:t> ballot</a:t>
            </a:r>
          </a:p>
          <a:p>
            <a:pPr marL="342900" indent="-342900" algn="l">
              <a:buFont typeface="Arial" panose="020B0604020202020204" pitchFamily="34" charset="0"/>
              <a:buChar char="•"/>
            </a:pPr>
            <a:endParaRPr lang="en-US" sz="1600" b="1" dirty="0"/>
          </a:p>
        </p:txBody>
      </p:sp>
    </p:spTree>
    <p:extLst>
      <p:ext uri="{BB962C8B-B14F-4D97-AF65-F5344CB8AC3E}">
        <p14:creationId xmlns:p14="http://schemas.microsoft.com/office/powerpoint/2010/main" val="1094556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July, 2018&gt;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7</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066800" y="71358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295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Jan 2019 (TBD)</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r>
              <a:rPr lang="en-US" sz="1600" dirty="0"/>
              <a:t> ballot</a:t>
            </a:r>
          </a:p>
          <a:p>
            <a:pPr marL="285750" indent="-285750" algn="l">
              <a:buFont typeface="Arial" panose="020B0604020202020204" pitchFamily="34" charset="0"/>
              <a:buChar char="•"/>
            </a:pPr>
            <a:r>
              <a:rPr lang="en-US" sz="2000" b="1" dirty="0"/>
              <a:t>Mar 2019 (Vancouver)</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Sponsor Ballot</a:t>
            </a:r>
          </a:p>
          <a:p>
            <a:pPr marL="285750" indent="-285750" algn="l">
              <a:buFont typeface="Arial" panose="020B0604020202020204" pitchFamily="34" charset="0"/>
              <a:buChar char="•"/>
            </a:pPr>
            <a:r>
              <a:rPr lang="en-US" sz="2000" b="1" dirty="0"/>
              <a:t>May 2019 (Atlanta)</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July 2019 (Vienna)</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endParaRPr lang="en-US" sz="1600" dirty="0"/>
          </a:p>
          <a:p>
            <a:pPr marL="285750" indent="-285750" algn="l">
              <a:buFont typeface="Arial" panose="020B0604020202020204" pitchFamily="34" charset="0"/>
              <a:buChar char="•"/>
            </a:pPr>
            <a:r>
              <a:rPr lang="en-US" sz="2000" b="1" dirty="0"/>
              <a:t>Sep 2019 (Asia)</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Nov 2019 (Kona)</a:t>
            </a:r>
          </a:p>
          <a:p>
            <a:pPr marL="742950" lvl="1" indent="-285750" algn="l">
              <a:buFont typeface="Arial" panose="020B0604020202020204" pitchFamily="34" charset="0"/>
              <a:buChar char="•"/>
            </a:pPr>
            <a:r>
              <a:rPr lang="en-US" sz="1600" dirty="0"/>
              <a:t>Submit to </a:t>
            </a:r>
            <a:r>
              <a:rPr lang="en-US" sz="1600" dirty="0" err="1"/>
              <a:t>Revcom</a:t>
            </a:r>
            <a:r>
              <a:rPr lang="en-US" sz="1600" dirty="0"/>
              <a:t> – and party like its 2020  (because 15.4-2020 sounds cool)</a:t>
            </a:r>
          </a:p>
          <a:p>
            <a:pPr marL="742950" lvl="1" indent="-285750" algn="l">
              <a:buFont typeface="Arial" panose="020B0604020202020204" pitchFamily="34" charset="0"/>
              <a:buChar char="•"/>
            </a:pPr>
            <a:endParaRPr lang="en-US" sz="1600" dirty="0"/>
          </a:p>
        </p:txBody>
      </p:sp>
    </p:spTree>
    <p:extLst>
      <p:ext uri="{BB962C8B-B14F-4D97-AF65-F5344CB8AC3E}">
        <p14:creationId xmlns:p14="http://schemas.microsoft.com/office/powerpoint/2010/main" val="121787290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538</TotalTime>
  <Words>280</Words>
  <Application>Microsoft Macintosh PowerPoint</Application>
  <PresentationFormat>On-screen Show (4:3)</PresentationFormat>
  <Paragraphs>89</Paragraphs>
  <Slides>7</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Calibri</vt:lpstr>
      <vt:lpstr>Calibri Light</vt:lpstr>
      <vt:lpstr>Times New Roman</vt:lpstr>
      <vt:lpstr>Office Theme</vt:lpstr>
      <vt:lpstr>Custom Design</vt:lpstr>
      <vt:lpstr>PowerPoint Presentation</vt:lpstr>
      <vt:lpstr>802.15.4MD Opening/Closing Report July 2018 Plenary</vt:lpstr>
      <vt:lpstr>AGENDA</vt:lpstr>
      <vt:lpstr>15.4md Sessions this Week</vt:lpstr>
      <vt:lpstr>Accomplishments - </vt:lpstr>
      <vt:lpstr>Proposed Timeline</vt:lpstr>
      <vt:lpstr>Proposed Timeline</vt:lpstr>
    </vt:vector>
  </TitlesOfParts>
  <Company/>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cp:lastModifiedBy>
  <cp:revision>24</cp:revision>
  <cp:lastPrinted>1998-02-10T13:28:06Z</cp:lastPrinted>
  <dcterms:created xsi:type="dcterms:W3CDTF">2018-03-03T14:04:29Z</dcterms:created>
  <dcterms:modified xsi:type="dcterms:W3CDTF">2018-07-09T15:08:48Z</dcterms:modified>
</cp:coreProperties>
</file>