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62" r:id="rId4"/>
    <p:sldId id="263"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35" autoAdjust="0"/>
    <p:restoredTop sz="94497" autoAdjust="0"/>
  </p:normalViewPr>
  <p:slideViewPr>
    <p:cSldViewPr>
      <p:cViewPr>
        <p:scale>
          <a:sx n="100" d="100"/>
          <a:sy n="100" d="100"/>
        </p:scale>
        <p:origin x="624"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handoutMaster" Target="handoutMasters/handoutMaster1.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Nov. 2017</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July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smtClean="0"/>
              <a:t>Don Sturek, </a:t>
            </a:r>
            <a:r>
              <a:rPr lang="en-US" altLang="en-US" dirty="0" err="1" smtClean="0"/>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mr-IN" altLang="en-US" sz="1400" b="1" dirty="0" smtClean="0"/>
              <a:t>15-18-0294-00</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July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smtClean="0"/>
              <a:t>Don Sturek, </a:t>
            </a:r>
            <a:r>
              <a:rPr lang="en-US" altLang="en-US" dirty="0" err="1" smtClean="0"/>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[Extensions </a:t>
            </a:r>
            <a:r>
              <a:rPr lang="en-US" altLang="en-US" sz="1600" dirty="0">
                <a:solidFill>
                  <a:schemeClr val="tx2"/>
                </a:solidFill>
              </a:rPr>
              <a:t>to IEEE 802.15.9 in support of 4y]</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9</a:t>
            </a:r>
            <a:r>
              <a:rPr lang="en-US" altLang="en-US" sz="1600" dirty="0" smtClean="0">
                <a:solidFill>
                  <a:schemeClr val="tx2"/>
                </a:solidFill>
              </a:rPr>
              <a:t> July,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[Don Sturek] </a:t>
            </a:r>
            <a:r>
              <a:rPr lang="en-US" altLang="en-US" sz="1600" dirty="0">
                <a:solidFill>
                  <a:schemeClr val="tx2"/>
                </a:solidFill>
              </a:rPr>
              <a:t>Company </a:t>
            </a:r>
            <a:r>
              <a:rPr lang="en-US" altLang="en-US" sz="1600" dirty="0" smtClean="0">
                <a:solidFill>
                  <a:schemeClr val="tx2"/>
                </a:solidFill>
              </a:rPr>
              <a:t>[</a:t>
            </a:r>
            <a:r>
              <a:rPr lang="en-US" altLang="en-US" sz="1600" dirty="0" err="1" smtClean="0">
                <a:solidFill>
                  <a:schemeClr val="tx2"/>
                </a:solidFill>
              </a:rPr>
              <a:t>Itron</a:t>
            </a:r>
            <a:r>
              <a:rPr lang="en-US" altLang="en-US" sz="1600" dirty="0" smtClean="0">
                <a:solidFill>
                  <a:schemeClr val="tx2"/>
                </a:solidFill>
              </a:rPr>
              <a:t>]</a:t>
            </a:r>
            <a:endParaRPr lang="en-US" altLang="en-US" sz="1600" dirty="0">
              <a:solidFill>
                <a:schemeClr val="tx2"/>
              </a:solidFill>
            </a:endParaRP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a:t>
            </a:r>
            <a:r>
              <a:rPr lang="en-US" altLang="en-US" sz="1600" dirty="0" smtClean="0">
                <a:solidFill>
                  <a:schemeClr val="tx2"/>
                </a:solidFill>
              </a:rPr>
              <a:t>:[+1 669 770 4790], </a:t>
            </a:r>
            <a:r>
              <a:rPr lang="en-US" altLang="en-US" sz="1600" dirty="0">
                <a:solidFill>
                  <a:schemeClr val="tx2"/>
                </a:solidFill>
              </a:rPr>
              <a:t>FAX: </a:t>
            </a:r>
            <a:r>
              <a:rPr lang="en-US" altLang="en-US" sz="1600" dirty="0" smtClean="0">
                <a:solidFill>
                  <a:schemeClr val="tx2"/>
                </a:solidFill>
              </a:rPr>
              <a:t>[+1 866 776 0015], </a:t>
            </a:r>
            <a:r>
              <a:rPr lang="en-US" altLang="en-US" sz="1600" dirty="0">
                <a:solidFill>
                  <a:schemeClr val="tx2"/>
                </a:solidFill>
              </a:rPr>
              <a:t>E-Mail</a:t>
            </a:r>
            <a:r>
              <a:rPr lang="en-US" altLang="en-US" sz="1600" dirty="0" smtClean="0">
                <a:solidFill>
                  <a:schemeClr val="tx2"/>
                </a:solidFill>
              </a:rPr>
              <a:t>:[</a:t>
            </a:r>
            <a:r>
              <a:rPr lang="en-US" altLang="en-US" sz="1600" dirty="0" err="1" smtClean="0">
                <a:solidFill>
                  <a:schemeClr val="tx2"/>
                </a:solidFill>
              </a:rPr>
              <a:t>don.sturek@itron.com</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[IEEE 802.15 WNG]</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a:t>
            </a:r>
            <a:r>
              <a:rPr lang="en-US" altLang="en-US" sz="1600" dirty="0" smtClean="0">
                <a:solidFill>
                  <a:schemeClr val="tx2"/>
                </a:solidFill>
              </a:rPr>
              <a:t>a proposal for extensions to IEEE 802.15.9 in support of 4y]</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[Contains a proposal for extensions to IEEE 802.15.9 in support of 4y]</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WNG</a:t>
            </a:r>
            <a:br>
              <a:rPr lang="en-US" dirty="0" smtClean="0"/>
            </a:br>
            <a:r>
              <a:rPr lang="en-US" dirty="0" smtClean="0"/>
              <a:t>July 2018</a:t>
            </a:r>
            <a:endParaRPr lang="en-US" dirty="0"/>
          </a:p>
        </p:txBody>
      </p:sp>
      <p:sp>
        <p:nvSpPr>
          <p:cNvPr id="6" name="Untertitel 5"/>
          <p:cNvSpPr>
            <a:spLocks noGrp="1"/>
          </p:cNvSpPr>
          <p:nvPr>
            <p:ph type="subTitle" idx="1"/>
          </p:nvPr>
        </p:nvSpPr>
        <p:spPr/>
        <p:txBody>
          <a:bodyPr/>
          <a:lstStyle/>
          <a:p>
            <a:r>
              <a:rPr lang="en-US" dirty="0" smtClean="0"/>
              <a:t>Don Sturek</a:t>
            </a:r>
            <a:r>
              <a:rPr lang="en-US" dirty="0"/>
              <a:t/>
            </a:r>
            <a:br>
              <a:rPr lang="en-US" dirty="0"/>
            </a:br>
            <a:r>
              <a:rPr lang="en-US" dirty="0" err="1" smtClean="0"/>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smtClean="0"/>
              <a:t>July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15.9 Amendment</a:t>
            </a:r>
            <a:endParaRPr lang="en-US" dirty="0"/>
          </a:p>
        </p:txBody>
      </p:sp>
      <p:sp>
        <p:nvSpPr>
          <p:cNvPr id="3" name="Inhaltsplatzhalter 2"/>
          <p:cNvSpPr>
            <a:spLocks noGrp="1"/>
          </p:cNvSpPr>
          <p:nvPr>
            <p:ph idx="1"/>
          </p:nvPr>
        </p:nvSpPr>
        <p:spPr/>
        <p:txBody>
          <a:bodyPr/>
          <a:lstStyle/>
          <a:p>
            <a:r>
              <a:rPr lang="en-US" dirty="0" smtClean="0"/>
              <a:t>Background:</a:t>
            </a:r>
          </a:p>
          <a:p>
            <a:pPr lvl="1"/>
            <a:r>
              <a:rPr lang="en-US" sz="2000" dirty="0" smtClean="0"/>
              <a:t>IEEE 802.15.9-2016 supports </a:t>
            </a:r>
            <a:r>
              <a:rPr lang="en-US" sz="2000" dirty="0" smtClean="0"/>
              <a:t>Key </a:t>
            </a:r>
            <a:r>
              <a:rPr lang="en-US" sz="2000" dirty="0" smtClean="0"/>
              <a:t>Establishment protocols over IEEE 802.15.4</a:t>
            </a:r>
          </a:p>
          <a:p>
            <a:pPr lvl="1"/>
            <a:r>
              <a:rPr lang="en-US" sz="2000" dirty="0" smtClean="0"/>
              <a:t>15.9 Annexes A-E describe specific Key Establishment protocols.  Only Annex B on IKEv2 actually describes how to take the key material generated to derive a traffic key (needed for IEEE 802.15.4)</a:t>
            </a:r>
          </a:p>
          <a:p>
            <a:pPr lvl="1"/>
            <a:r>
              <a:rPr lang="en-US" sz="2000" dirty="0" smtClean="0"/>
              <a:t>SECN will allow for creation of </a:t>
            </a:r>
            <a:r>
              <a:rPr lang="en-US" sz="2000" dirty="0" smtClean="0"/>
              <a:t>traffic keys </a:t>
            </a:r>
            <a:r>
              <a:rPr lang="en-US" sz="2000" dirty="0" smtClean="0"/>
              <a:t>of different lengths.  Need to accommodate in 15.9 Annexes A-E</a:t>
            </a:r>
          </a:p>
          <a:p>
            <a:pPr lvl="1"/>
            <a:r>
              <a:rPr lang="en-US" sz="2000" dirty="0" smtClean="0"/>
              <a:t>Broadcast/multicast key generation and distribution in 15.9 should be addressed (only mentioned in Annex B now)</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July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15.9 Amendment</a:t>
            </a:r>
            <a:endParaRPr lang="en-US" dirty="0"/>
          </a:p>
        </p:txBody>
      </p:sp>
      <p:sp>
        <p:nvSpPr>
          <p:cNvPr id="3" name="Inhaltsplatzhalter 2"/>
          <p:cNvSpPr>
            <a:spLocks noGrp="1"/>
          </p:cNvSpPr>
          <p:nvPr>
            <p:ph idx="1"/>
          </p:nvPr>
        </p:nvSpPr>
        <p:spPr/>
        <p:txBody>
          <a:bodyPr/>
          <a:lstStyle/>
          <a:p>
            <a:r>
              <a:rPr lang="en-US" dirty="0" smtClean="0"/>
              <a:t>Proposed Work Plan:</a:t>
            </a:r>
          </a:p>
          <a:p>
            <a:pPr lvl="1"/>
            <a:r>
              <a:rPr lang="en-US" sz="2000" dirty="0" smtClean="0"/>
              <a:t>Create a SG or WG to </a:t>
            </a:r>
            <a:r>
              <a:rPr lang="en-US" sz="2000" dirty="0" smtClean="0"/>
              <a:t>create the amendment</a:t>
            </a:r>
            <a:endParaRPr lang="en-US" sz="2000" dirty="0" smtClean="0"/>
          </a:p>
          <a:p>
            <a:pPr lvl="1"/>
            <a:r>
              <a:rPr lang="en-US" sz="2000" dirty="0" smtClean="0"/>
              <a:t>Include requirements to address traffic key derivation from key material for </a:t>
            </a:r>
            <a:r>
              <a:rPr lang="en-US" sz="2000" dirty="0" smtClean="0"/>
              <a:t>128, 192 </a:t>
            </a:r>
            <a:r>
              <a:rPr lang="en-US" sz="2000" dirty="0" smtClean="0"/>
              <a:t>and 256 bit traffic keys at a minimum (for each of 15.9 Annexes A-E)</a:t>
            </a:r>
          </a:p>
          <a:p>
            <a:pPr lvl="1"/>
            <a:r>
              <a:rPr lang="en-US" sz="2000" dirty="0" smtClean="0"/>
              <a:t>Address broadcast/multicast key derivation and distribution</a:t>
            </a:r>
          </a:p>
          <a:p>
            <a:pPr lvl="1"/>
            <a:r>
              <a:rPr lang="en-US" sz="2000" dirty="0" smtClean="0"/>
              <a:t>No other errata </a:t>
            </a:r>
            <a:r>
              <a:rPr lang="en-US" sz="2000" dirty="0" smtClean="0"/>
              <a:t>to date reported for </a:t>
            </a:r>
            <a:r>
              <a:rPr lang="en-US" sz="2000" dirty="0" smtClean="0"/>
              <a:t>15.9-2016 (and at least in Wi-SUN we are using 15.9 extensively, particularly the MPX-IE and Annex </a:t>
            </a:r>
            <a:r>
              <a:rPr lang="en-US" sz="2000" dirty="0" smtClean="0"/>
              <a:t>A)</a:t>
            </a:r>
            <a:endParaRPr lang="en-US" sz="2000" dirty="0" smtClean="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July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a:t>
            </a:fld>
            <a:endParaRPr lang="en-US" altLang="en-US"/>
          </a:p>
        </p:txBody>
      </p:sp>
    </p:spTree>
    <p:extLst>
      <p:ext uri="{BB962C8B-B14F-4D97-AF65-F5344CB8AC3E}">
        <p14:creationId xmlns:p14="http://schemas.microsoft.com/office/powerpoint/2010/main" val="195983028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797</TotalTime>
  <Words>236</Words>
  <Application>Microsoft Macintosh PowerPoint</Application>
  <PresentationFormat>On-screen Show (4:3)</PresentationFormat>
  <Paragraphs>38</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Times New Roman</vt:lpstr>
      <vt:lpstr>Arial</vt:lpstr>
      <vt:lpstr>IEEE-P802_15_Rbt</vt:lpstr>
      <vt:lpstr>PowerPoint Presentation</vt:lpstr>
      <vt:lpstr>802.15 WNG July 2018</vt:lpstr>
      <vt:lpstr>Proposed 15.9 Amendment</vt:lpstr>
      <vt:lpstr>Proposed 15.9 Amendment</vt:lpstr>
    </vt:vector>
  </TitlesOfParts>
  <Company>Microsoft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375</cp:revision>
  <cp:lastPrinted>1998-02-10T13:28:06Z</cp:lastPrinted>
  <dcterms:created xsi:type="dcterms:W3CDTF">2017-03-12T21:31:02Z</dcterms:created>
  <dcterms:modified xsi:type="dcterms:W3CDTF">2018-07-06T18:09:08Z</dcterms:modified>
</cp:coreProperties>
</file>