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32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94497" autoAdjust="0"/>
  </p:normalViewPr>
  <p:slideViewPr>
    <p:cSldViewPr>
      <p:cViewPr>
        <p:scale>
          <a:sx n="100" d="100"/>
          <a:sy n="100" d="100"/>
        </p:scale>
        <p:origin x="62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July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15-18-0293-00</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a:t>
            </a:r>
            <a:r>
              <a:rPr lang="en-US" altLang="en-US" sz="1600" dirty="0" smtClean="0">
                <a:solidFill>
                  <a:schemeClr val="tx2"/>
                </a:solidFill>
              </a:rPr>
              <a:t>July 2018 Plenary]</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9</a:t>
            </a:r>
            <a:r>
              <a:rPr lang="en-US" altLang="en-US" sz="1600" dirty="0" smtClean="0">
                <a:solidFill>
                  <a:schemeClr val="tx2"/>
                </a:solidFill>
              </a:rPr>
              <a:t> July,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July 2018 </a:t>
            </a:r>
            <a:r>
              <a:rPr lang="en-US" altLang="en-US" sz="1600" dirty="0" smtClean="0">
                <a:solidFill>
                  <a:schemeClr val="tx2"/>
                </a:solidFill>
              </a:rPr>
              <a:t>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smtClean="0"/>
              <a:t>AM1</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a:t>
            </a:r>
            <a:r>
              <a:rPr lang="en-US" sz="1400" dirty="0" smtClean="0"/>
              <a:t>Warsaw </a:t>
            </a:r>
            <a:r>
              <a:rPr lang="en-US" sz="1400" dirty="0" smtClean="0"/>
              <a:t>meeting:   </a:t>
            </a:r>
            <a:r>
              <a:rPr lang="en-US" sz="1400" dirty="0" smtClean="0"/>
              <a:t>15-18-0220-01</a:t>
            </a:r>
          </a:p>
          <a:p>
            <a:pPr lvl="1"/>
            <a:r>
              <a:rPr lang="en-US" sz="1400" dirty="0" smtClean="0"/>
              <a:t>Confirm Peter Yee as Vice-Chair</a:t>
            </a:r>
            <a:endParaRPr lang="en-US" sz="1400" dirty="0" smtClean="0"/>
          </a:p>
          <a:p>
            <a:pPr lvl="1"/>
            <a:r>
              <a:rPr lang="en-US" sz="1400" dirty="0" smtClean="0"/>
              <a:t>Baseline Proposal </a:t>
            </a:r>
            <a:r>
              <a:rPr lang="en-US" sz="1400" dirty="0" smtClean="0"/>
              <a:t>(</a:t>
            </a:r>
            <a:r>
              <a:rPr lang="en-US" sz="1400" dirty="0" err="1" smtClean="0"/>
              <a:t>Tero</a:t>
            </a:r>
            <a:r>
              <a:rPr lang="en-US" sz="1400" dirty="0" smtClean="0"/>
              <a:t> </a:t>
            </a:r>
            <a:r>
              <a:rPr lang="en-US" sz="1400" dirty="0" err="1" smtClean="0"/>
              <a:t>Kivinen</a:t>
            </a:r>
            <a:r>
              <a:rPr lang="en-US" sz="1400" dirty="0" smtClean="0"/>
              <a:t>) - </a:t>
            </a:r>
            <a:r>
              <a:rPr lang="en-US" altLang="en-US" sz="1400" dirty="0">
                <a:solidFill>
                  <a:srgbClr val="000000"/>
                </a:solidFill>
              </a:rPr>
              <a:t>15-18-0109-01</a:t>
            </a:r>
            <a:endParaRPr lang="en-US" sz="1400" dirty="0" smtClean="0"/>
          </a:p>
          <a:p>
            <a:pPr lvl="1"/>
            <a:r>
              <a:rPr lang="en-US" sz="1400" dirty="0" smtClean="0"/>
              <a:t>Other proposals?</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Monday </a:t>
            </a:r>
            <a:r>
              <a:rPr lang="en-US" sz="1800" dirty="0" smtClean="0"/>
              <a:t>P</a:t>
            </a:r>
            <a:r>
              <a:rPr lang="en-US" sz="1800" dirty="0" smtClean="0"/>
              <a:t>M2</a:t>
            </a:r>
            <a:endParaRPr lang="en-US" sz="1800" dirty="0"/>
          </a:p>
          <a:p>
            <a:pPr lvl="1"/>
            <a:r>
              <a:rPr lang="en-US" sz="1400" dirty="0" smtClean="0"/>
              <a:t>Create work plan for amendment</a:t>
            </a:r>
            <a:endParaRPr lang="en-US" sz="1400" dirty="0" smtClean="0"/>
          </a:p>
          <a:p>
            <a:pPr lvl="1"/>
            <a:r>
              <a:rPr lang="en-US" sz="1400" dirty="0" smtClean="0"/>
              <a:t>Create 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Wednesday AM1</a:t>
            </a:r>
            <a:endParaRPr lang="en-US" sz="1800" dirty="0" smtClean="0"/>
          </a:p>
          <a:p>
            <a:pPr lvl="1"/>
            <a:r>
              <a:rPr lang="en-US" sz="1400" dirty="0" smtClean="0"/>
              <a:t>Continue identifying edits needed and volunteers for specific sections</a:t>
            </a:r>
          </a:p>
          <a:p>
            <a:pPr lvl="1"/>
            <a:r>
              <a:rPr lang="en-US" sz="1400" dirty="0" smtClean="0"/>
              <a:t>Create timeline for project completion</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Thursday AM1</a:t>
            </a:r>
            <a:endParaRPr lang="en-US" sz="1800" dirty="0"/>
          </a:p>
          <a:p>
            <a:pPr lvl="1"/>
            <a:r>
              <a:rPr lang="en-US" sz="1400" dirty="0" smtClean="0"/>
              <a:t>Create </a:t>
            </a:r>
            <a:r>
              <a:rPr lang="en-US" sz="1400" dirty="0" smtClean="0"/>
              <a:t>Closing Report</a:t>
            </a:r>
            <a:endParaRPr lang="en-US" sz="1400" dirty="0"/>
          </a:p>
          <a:p>
            <a:pPr lvl="1"/>
            <a:r>
              <a:rPr lang="en-US" sz="1400" dirty="0" smtClean="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1225473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a:t>
            </a:r>
            <a:r>
              <a:rPr lang="en-US" dirty="0" smtClean="0"/>
              <a:t>July 2018 Plenary</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17695102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July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Review any new proposals (2</a:t>
            </a:r>
            <a:r>
              <a:rPr lang="en-US" baseline="30000" dirty="0" smtClean="0"/>
              <a:t>nd</a:t>
            </a:r>
            <a:r>
              <a:rPr lang="en-US" dirty="0" smtClean="0"/>
              <a:t> call for proposals made in June)</a:t>
            </a:r>
            <a:endParaRPr lang="en-US" dirty="0" smtClean="0"/>
          </a:p>
          <a:p>
            <a:r>
              <a:rPr lang="en-US" dirty="0" smtClean="0"/>
              <a:t>When proposals are heard, create work plan and timeline for amendment to IEEE 802.15.4-2015 for SECN</a:t>
            </a: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July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764</TotalTime>
  <Words>723</Words>
  <Application>Microsoft Macintosh PowerPoint</Application>
  <PresentationFormat>On-screen Show (4:3)</PresentationFormat>
  <Paragraphs>125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July 2018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Draft Agenda</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370</cp:revision>
  <cp:lastPrinted>1998-02-10T13:28:06Z</cp:lastPrinted>
  <dcterms:created xsi:type="dcterms:W3CDTF">2017-03-12T21:31:02Z</dcterms:created>
  <dcterms:modified xsi:type="dcterms:W3CDTF">2018-07-06T17:20:07Z</dcterms:modified>
</cp:coreProperties>
</file>