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9"/>
  </p:notesMasterIdLst>
  <p:sldIdLst>
    <p:sldId id="295" r:id="rId2"/>
    <p:sldId id="296" r:id="rId3"/>
    <p:sldId id="332" r:id="rId4"/>
    <p:sldId id="325" r:id="rId5"/>
    <p:sldId id="333" r:id="rId6"/>
    <p:sldId id="334" r:id="rId7"/>
    <p:sldId id="340" r:id="rId8"/>
    <p:sldId id="335" r:id="rId9"/>
    <p:sldId id="341" r:id="rId10"/>
    <p:sldId id="336" r:id="rId11"/>
    <p:sldId id="330" r:id="rId12"/>
    <p:sldId id="339" r:id="rId13"/>
    <p:sldId id="331" r:id="rId14"/>
    <p:sldId id="337" r:id="rId15"/>
    <p:sldId id="289" r:id="rId16"/>
    <p:sldId id="328" r:id="rId17"/>
    <p:sldId id="329"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32"/>
            <p14:sldId id="325"/>
            <p14:sldId id="333"/>
            <p14:sldId id="334"/>
            <p14:sldId id="340"/>
            <p14:sldId id="335"/>
            <p14:sldId id="341"/>
            <p14:sldId id="336"/>
            <p14:sldId id="330"/>
            <p14:sldId id="339"/>
            <p14:sldId id="331"/>
            <p14:sldId id="337"/>
            <p14:sldId id="289"/>
            <p14:sldId id="328"/>
            <p14:sldId id="329"/>
          </p14:sldIdLst>
        </p14:section>
        <p14:section name="Turnaround" id="{D5FC1B83-7C69-4878-93BE-D59B635005C1}">
          <p14:sldIdLst/>
        </p14:section>
        <p14:section name="Mode changes" id="{B0C02EFE-9A8D-4318-9BAC-A3DC47DDF08C}">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4" autoAdjust="0"/>
    <p:restoredTop sz="93891" autoAdjust="0"/>
  </p:normalViewPr>
  <p:slideViewPr>
    <p:cSldViewPr>
      <p:cViewPr varScale="1">
        <p:scale>
          <a:sx n="64" d="100"/>
          <a:sy n="64" d="100"/>
        </p:scale>
        <p:origin x="1272" y="36"/>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2130621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3821756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3534664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459726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834293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3932734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1663252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2577945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31888" y="698500"/>
            <a:ext cx="4591050" cy="3443288"/>
          </a:xfrm>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altLang="ja-JP" dirty="0">
                <a:solidFill>
                  <a:schemeClr val="tx1"/>
                </a:solidFill>
              </a:rPr>
              <a:t>19.7.3  LPR UWB PHY PSD mask</a:t>
            </a:r>
            <a:endParaRPr lang="ja-JP" altLang="en-US" dirty="0">
              <a:solidFill>
                <a:schemeClr val="tx1"/>
              </a:solidFill>
            </a:endParaRPr>
          </a:p>
          <a:p>
            <a:r>
              <a:rPr lang="en-US" altLang="ja-JP" dirty="0">
                <a:solidFill>
                  <a:schemeClr val="tx1"/>
                </a:solidFill>
              </a:rPr>
              <a:t>IEEE802.15.4-2015</a:t>
            </a:r>
            <a:endParaRPr kumimoji="1" lang="ja-JP" altLang="en-US" dirty="0"/>
          </a:p>
        </p:txBody>
      </p:sp>
      <p:sp>
        <p:nvSpPr>
          <p:cNvPr id="4" name="日付プレースホルダー 3"/>
          <p:cNvSpPr>
            <a:spLocks noGrp="1"/>
          </p:cNvSpPr>
          <p:nvPr>
            <p:ph type="dt" idx="10"/>
          </p:nvPr>
        </p:nvSpPr>
        <p:spPr/>
        <p:txBody>
          <a:bodyPr/>
          <a:lstStyle/>
          <a:p>
            <a:pPr>
              <a:defRPr/>
            </a:pPr>
            <a:r>
              <a:rPr lang="en-US"/>
              <a:t>07/12/10</a:t>
            </a:r>
          </a:p>
        </p:txBody>
      </p:sp>
      <p:sp>
        <p:nvSpPr>
          <p:cNvPr id="5" name="スライド番号プレースホルダー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384728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a:t>
            </a:r>
            <a:r>
              <a:rPr lang="en-US" altLang="en-US" b="1" dirty="0">
                <a:solidFill>
                  <a:schemeClr val="tx1"/>
                </a:solidFill>
              </a:rPr>
              <a:t>290</a:t>
            </a:r>
            <a:r>
              <a:rPr lang="en-GB" altLang="en-US" b="1" dirty="0">
                <a:solidFill>
                  <a:schemeClr val="tx1"/>
                </a:solidFill>
              </a:rPr>
              <a:t>-00-004z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2018</a:t>
            </a:r>
          </a:p>
        </p:txBody>
      </p:sp>
      <p:sp>
        <p:nvSpPr>
          <p:cNvPr id="1030" name="Text Box 6">
            <a:extLst/>
          </p:cNvPr>
          <p:cNvSpPr txBox="1">
            <a:spLocks noChangeArrowheads="1"/>
          </p:cNvSpPr>
          <p:nvPr/>
        </p:nvSpPr>
        <p:spPr bwMode="auto">
          <a:xfrm>
            <a:off x="6084168" y="6442278"/>
            <a:ext cx="2971800" cy="27918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NICT and GIT Japan</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IE" sz="1600" dirty="0">
                <a:solidFill>
                  <a:schemeClr val="tx1"/>
                </a:solidFill>
                <a:ea typeface="ＭＳ Ｐゴシック" pitchFamily="-65" charset="-128"/>
              </a:rPr>
              <a:t>Proposal to 15.4z for enhancing UWB PHYs</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July 6, 2018</a:t>
            </a:r>
            <a:r>
              <a:rPr lang="en-US" sz="1600" dirty="0">
                <a:solidFill>
                  <a:srgbClr val="000000"/>
                </a:solidFill>
                <a:ea typeface="ＭＳ Ｐゴシック" pitchFamily="-65" charset="-128"/>
              </a:rPr>
              <a:t>]	</a:t>
            </a:r>
          </a:p>
          <a:p>
            <a:pPr defTabSz="914400">
              <a:defRPr/>
            </a:pPr>
            <a:r>
              <a:rPr lang="en-US" sz="1600" b="1" dirty="0">
                <a:solidFill>
                  <a:schemeClr val="tx1"/>
                </a:solidFill>
                <a:ea typeface="ＭＳ Ｐゴシック" pitchFamily="-65" charset="-128"/>
              </a:rPr>
              <a:t>Source:</a:t>
            </a:r>
            <a:r>
              <a:rPr lang="en-US" sz="1600" dirty="0">
                <a:solidFill>
                  <a:schemeClr val="tx1"/>
                </a:solidFill>
                <a:ea typeface="ＭＳ Ｐゴシック" pitchFamily="-65" charset="-128"/>
              </a:rPr>
              <a:t> [</a:t>
            </a:r>
            <a:r>
              <a:rPr lang="en-US" altLang="ja-JP" sz="1600" dirty="0">
                <a:solidFill>
                  <a:schemeClr val="tx1"/>
                </a:solidFill>
                <a:ea typeface="ＭＳ Ｐゴシック" charset="-128"/>
              </a:rPr>
              <a:t>Huan-Bang Li, </a:t>
            </a:r>
            <a:r>
              <a:rPr lang="en-US" altLang="ja-JP" sz="1600" dirty="0">
                <a:solidFill>
                  <a:schemeClr val="tx1"/>
                </a:solidFill>
              </a:rPr>
              <a:t>Kenichi Takizawa, and Fumihide Kojima</a:t>
            </a:r>
            <a:r>
              <a:rPr lang="en-US" sz="1600" dirty="0">
                <a:solidFill>
                  <a:schemeClr val="tx1"/>
                </a:solidFill>
                <a:ea typeface="ＭＳ Ｐゴシック" pitchFamily="-65" charset="-128"/>
              </a:rPr>
              <a:t>] Company [NICT, Japan]</a:t>
            </a:r>
          </a:p>
          <a:p>
            <a:pPr defTabSz="914400">
              <a:defRPr/>
            </a:pPr>
            <a:r>
              <a:rPr lang="en-US" sz="1600" dirty="0">
                <a:solidFill>
                  <a:schemeClr val="tx1"/>
                </a:solidFill>
                <a:ea typeface="ＭＳ Ｐゴシック" pitchFamily="-65" charset="-128"/>
              </a:rPr>
              <a:t>             </a:t>
            </a:r>
            <a:r>
              <a:rPr lang="ja-JP" altLang="en-US" sz="1600" dirty="0">
                <a:solidFill>
                  <a:schemeClr val="tx1"/>
                </a:solidFill>
                <a:ea typeface="ＭＳ Ｐゴシック" pitchFamily="-65" charset="-128"/>
              </a:rPr>
              <a:t> </a:t>
            </a:r>
            <a:r>
              <a:rPr lang="en-US" altLang="ja-JP" sz="1600" dirty="0">
                <a:solidFill>
                  <a:schemeClr val="tx1"/>
                </a:solidFill>
                <a:ea typeface="ＭＳ Ｐゴシック" pitchFamily="-65" charset="-128"/>
              </a:rPr>
              <a:t>[</a:t>
            </a:r>
            <a:r>
              <a:rPr lang="en-US" altLang="ja-JP" sz="1600" dirty="0">
                <a:solidFill>
                  <a:schemeClr val="tx1"/>
                </a:solidFill>
              </a:rPr>
              <a:t>Hisashi Nishikawa</a:t>
            </a:r>
            <a:r>
              <a:rPr lang="en-US" altLang="ja-JP" sz="1600" dirty="0">
                <a:solidFill>
                  <a:schemeClr val="tx1"/>
                </a:solidFill>
                <a:ea typeface="ＭＳ Ｐゴシック" pitchFamily="-65" charset="-128"/>
              </a:rPr>
              <a:t>] Company[</a:t>
            </a:r>
            <a:r>
              <a:rPr lang="en-US" altLang="ja-JP" sz="1600" dirty="0">
                <a:solidFill>
                  <a:schemeClr val="tx1"/>
                </a:solidFill>
              </a:rPr>
              <a:t>Global Interface Technologies Japan Inc.</a:t>
            </a:r>
            <a:r>
              <a:rPr lang="en-US" altLang="ja-JP" sz="1600" dirty="0">
                <a:solidFill>
                  <a:schemeClr val="tx1"/>
                </a:solidFill>
                <a:ea typeface="ＭＳ Ｐゴシック" pitchFamily="-65" charset="-128"/>
              </a:rPr>
              <a:t>]</a:t>
            </a:r>
            <a:endParaRPr lang="en-US" sz="1600" dirty="0">
              <a:solidFill>
                <a:schemeClr val="tx1"/>
              </a:solidFill>
              <a:ea typeface="ＭＳ Ｐゴシック" pitchFamily="-65" charset="-128"/>
            </a:endParaRPr>
          </a:p>
          <a:p>
            <a:pPr defTabSz="914400">
              <a:defRPr/>
            </a:pPr>
            <a:r>
              <a:rPr lang="en-US" sz="1600" dirty="0">
                <a:solidFill>
                  <a:schemeClr val="tx1"/>
                </a:solidFill>
                <a:ea typeface="ＭＳ Ｐゴシック" pitchFamily="-65" charset="-128"/>
              </a:rPr>
              <a:t>Address [</a:t>
            </a:r>
            <a:r>
              <a:rPr lang="en-US" altLang="ja-JP" sz="1600" dirty="0">
                <a:solidFill>
                  <a:schemeClr val="tx1"/>
                </a:solidFill>
                <a:ea typeface="ＭＳ Ｐゴシック" pitchFamily="-65" charset="-128"/>
              </a:rPr>
              <a:t>3-4</a:t>
            </a:r>
            <a:r>
              <a:rPr lang="en-US" sz="1600" dirty="0">
                <a:solidFill>
                  <a:schemeClr val="tx1"/>
                </a:solidFill>
                <a:ea typeface="ＭＳ Ｐゴシック" pitchFamily="-65" charset="-128"/>
              </a:rPr>
              <a:t> </a:t>
            </a:r>
            <a:r>
              <a:rPr lang="en-US" sz="1600" dirty="0" err="1">
                <a:solidFill>
                  <a:schemeClr val="tx1"/>
                </a:solidFill>
                <a:ea typeface="ＭＳ Ｐゴシック" pitchFamily="-65" charset="-128"/>
              </a:rPr>
              <a:t>Hikarino-oka</a:t>
            </a:r>
            <a:r>
              <a:rPr lang="en-US" sz="1600" dirty="0">
                <a:solidFill>
                  <a:schemeClr val="tx1"/>
                </a:solidFill>
                <a:ea typeface="ＭＳ Ｐゴシック" pitchFamily="-65" charset="-128"/>
              </a:rPr>
              <a:t>, Yokosuka, Kanagawa, Japan]</a:t>
            </a:r>
          </a:p>
          <a:p>
            <a:pPr defTabSz="914400">
              <a:defRPr/>
            </a:pPr>
            <a:r>
              <a:rPr lang="en-US" sz="1600" dirty="0">
                <a:solidFill>
                  <a:schemeClr val="tx1"/>
                </a:solidFill>
                <a:ea typeface="ＭＳ Ｐゴシック" pitchFamily="-65" charset="-128"/>
              </a:rPr>
              <a:t>              [590 </a:t>
            </a:r>
            <a:r>
              <a:rPr lang="en-US" sz="1600" dirty="0" err="1">
                <a:solidFill>
                  <a:schemeClr val="tx1"/>
                </a:solidFill>
                <a:ea typeface="ＭＳ Ｐゴシック" pitchFamily="-65" charset="-128"/>
              </a:rPr>
              <a:t>Nojiri</a:t>
            </a:r>
            <a:r>
              <a:rPr lang="en-US" sz="1600" dirty="0">
                <a:solidFill>
                  <a:schemeClr val="tx1"/>
                </a:solidFill>
                <a:ea typeface="ＭＳ Ｐゴシック" pitchFamily="-65" charset="-128"/>
              </a:rPr>
              <a:t>, </a:t>
            </a:r>
            <a:r>
              <a:rPr lang="en-US" altLang="ja-JP" sz="1600" dirty="0" err="1">
                <a:solidFill>
                  <a:schemeClr val="tx1"/>
                </a:solidFill>
              </a:rPr>
              <a:t>Rittoh-shi</a:t>
            </a:r>
            <a:r>
              <a:rPr lang="en-US" altLang="ja-JP" sz="1600" dirty="0">
                <a:solidFill>
                  <a:schemeClr val="tx1"/>
                </a:solidFill>
              </a:rPr>
              <a:t>, </a:t>
            </a:r>
            <a:r>
              <a:rPr lang="en-US" altLang="ja-JP" sz="1600" dirty="0" err="1">
                <a:solidFill>
                  <a:schemeClr val="tx1"/>
                </a:solidFill>
              </a:rPr>
              <a:t>Siga</a:t>
            </a:r>
            <a:r>
              <a:rPr lang="en-US" altLang="ja-JP" sz="1600" dirty="0">
                <a:solidFill>
                  <a:schemeClr val="tx1"/>
                </a:solidFill>
              </a:rPr>
              <a:t>, Japan</a:t>
            </a:r>
            <a:r>
              <a:rPr lang="en-US" sz="1600" dirty="0">
                <a:solidFill>
                  <a:schemeClr val="tx1"/>
                </a:solidFill>
                <a:ea typeface="ＭＳ Ｐゴシック" pitchFamily="-65" charset="-128"/>
              </a:rPr>
              <a:t>]</a:t>
            </a:r>
          </a:p>
          <a:p>
            <a:pPr defTabSz="914400">
              <a:defRPr/>
            </a:pPr>
            <a:r>
              <a:rPr lang="en-US" sz="1600" dirty="0">
                <a:solidFill>
                  <a:srgbClr val="000000"/>
                </a:solidFill>
                <a:ea typeface="ＭＳ Ｐゴシック" pitchFamily="-65" charset="-128"/>
              </a:rPr>
              <a:t>Voice</a:t>
            </a:r>
            <a:r>
              <a:rPr lang="en-US" sz="1600" dirty="0">
                <a:solidFill>
                  <a:schemeClr val="tx1"/>
                </a:solidFill>
                <a:ea typeface="ＭＳ Ｐゴシック" pitchFamily="-65" charset="-128"/>
              </a:rPr>
              <a:t>:[-], E-Mail:[lee (at) nict.go.jp]</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[Proposed changes to IEEE802.15.4-2015 for enhancing UWB PHYs]</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the enhanced impulse radio group 15.4z]</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[Propose the modifications of the </a:t>
            </a:r>
            <a:r>
              <a:rPr lang="en-US" altLang="ja-JP" sz="1600" dirty="0">
                <a:solidFill>
                  <a:srgbClr val="000000"/>
                </a:solidFill>
                <a:ea typeface="ＭＳ Ｐゴシック" pitchFamily="-65" charset="-128"/>
              </a:rPr>
              <a:t>HRP as well as </a:t>
            </a:r>
            <a:r>
              <a:rPr lang="en-US" sz="1600" dirty="0">
                <a:solidFill>
                  <a:srgbClr val="000000"/>
                </a:solidFill>
                <a:ea typeface="ＭＳ Ｐゴシック" pitchFamily="-65" charset="-128"/>
              </a:rPr>
              <a:t>LRP UWB PHYs]</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Large Bandwidth Features of LRP UWB</a:t>
            </a:r>
          </a:p>
        </p:txBody>
      </p:sp>
      <p:sp>
        <p:nvSpPr>
          <p:cNvPr id="5" name="Espace réservé du contenu 2"/>
          <p:cNvSpPr>
            <a:spLocks noGrp="1"/>
          </p:cNvSpPr>
          <p:nvPr>
            <p:ph idx="1"/>
          </p:nvPr>
        </p:nvSpPr>
        <p:spPr>
          <a:xfrm>
            <a:off x="611560" y="1844824"/>
            <a:ext cx="7920880" cy="4402584"/>
          </a:xfrm>
          <a:extLst/>
        </p:spPr>
        <p:txBody>
          <a:bodyPr>
            <a:noAutofit/>
          </a:bodyPr>
          <a:lstStyle/>
          <a:p>
            <a:pPr>
              <a:buFont typeface="Wingdings" panose="05000000000000000000" pitchFamily="2" charset="2"/>
              <a:buChar char="n"/>
              <a:defRPr/>
            </a:pPr>
            <a:r>
              <a:rPr lang="de-DE" altLang="ja-JP" sz="2400" dirty="0"/>
              <a:t>LRP UWB only uses high band with large bandwidth.</a:t>
            </a:r>
          </a:p>
          <a:p>
            <a:pPr marL="800100" lvl="1" indent="-342900">
              <a:buFont typeface="Wingdings" panose="05000000000000000000" pitchFamily="2" charset="2"/>
              <a:buChar char="l"/>
              <a:defRPr/>
            </a:pPr>
            <a:r>
              <a:rPr lang="de-DE" altLang="ja-JP" sz="2400" dirty="0"/>
              <a:t>Favorable for compansating distance loss compared to low band</a:t>
            </a:r>
          </a:p>
          <a:p>
            <a:pPr marL="800100" lvl="1" indent="-342900">
              <a:buFont typeface="Wingdings" panose="05000000000000000000" pitchFamily="2" charset="2"/>
              <a:buChar char="l"/>
              <a:defRPr/>
            </a:pPr>
            <a:r>
              <a:rPr lang="de-DE" altLang="ja-JP" sz="2400" dirty="0"/>
              <a:t>Ranging-favorited because of inherent  high precision of time resolution</a:t>
            </a:r>
          </a:p>
          <a:p>
            <a:pPr>
              <a:spcBef>
                <a:spcPts val="1800"/>
              </a:spcBef>
              <a:buFont typeface="Wingdings" panose="05000000000000000000" pitchFamily="2" charset="2"/>
              <a:buChar char="n"/>
              <a:defRPr/>
            </a:pPr>
            <a:r>
              <a:rPr lang="de-DE" altLang="ja-JP" sz="2400" dirty="0"/>
              <a:t>Adopted  high bands are not comprehensive</a:t>
            </a:r>
          </a:p>
          <a:p>
            <a:pPr marL="800100" lvl="1" indent="-342900">
              <a:buFont typeface="Wingdings" panose="05000000000000000000" pitchFamily="2" charset="2"/>
              <a:buChar char="l"/>
              <a:defRPr/>
            </a:pPr>
            <a:r>
              <a:rPr lang="de-DE" altLang="ja-JP" sz="2400" dirty="0"/>
              <a:t>Only focus on 6 – 9 GHz</a:t>
            </a:r>
          </a:p>
          <a:p>
            <a:pPr marL="800100" lvl="1" indent="-342900">
              <a:buFont typeface="Wingdings" panose="05000000000000000000" pitchFamily="2" charset="2"/>
              <a:buChar char="l"/>
              <a:defRPr/>
            </a:pPr>
            <a:r>
              <a:rPr lang="de-DE" altLang="ja-JP" sz="2400" dirty="0"/>
              <a:t>Beyond 9 GHz is not included</a:t>
            </a:r>
          </a:p>
          <a:p>
            <a:pPr>
              <a:buFont typeface="Wingdings" panose="05000000000000000000" pitchFamily="2" charset="2"/>
              <a:buChar char="n"/>
              <a:defRPr/>
            </a:pPr>
            <a:endParaRPr lang="de-DE" altLang="ja-JP" sz="2400" dirty="0"/>
          </a:p>
        </p:txBody>
      </p:sp>
    </p:spTree>
    <p:extLst>
      <p:ext uri="{BB962C8B-B14F-4D97-AF65-F5344CB8AC3E}">
        <p14:creationId xmlns:p14="http://schemas.microsoft.com/office/powerpoint/2010/main" val="3581786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74B4F25D-040E-48E5-A444-B3E0D3C7EE5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LRP UWB Improvement Proposal</a:t>
            </a:r>
          </a:p>
        </p:txBody>
      </p:sp>
      <p:pic>
        <p:nvPicPr>
          <p:cNvPr id="3" name="図 2">
            <a:extLst>
              <a:ext uri="{FF2B5EF4-FFF2-40B4-BE49-F238E27FC236}">
                <a16:creationId xmlns:a16="http://schemas.microsoft.com/office/drawing/2014/main" id="{630368CB-9F21-47B3-A8F0-3DD1C7AFF28E}"/>
              </a:ext>
            </a:extLst>
          </p:cNvPr>
          <p:cNvPicPr>
            <a:picLocks noChangeAspect="1"/>
          </p:cNvPicPr>
          <p:nvPr/>
        </p:nvPicPr>
        <p:blipFill>
          <a:blip r:embed="rId3"/>
          <a:stretch>
            <a:fillRect/>
          </a:stretch>
        </p:blipFill>
        <p:spPr>
          <a:xfrm>
            <a:off x="1423987" y="2338080"/>
            <a:ext cx="6296025" cy="3257550"/>
          </a:xfrm>
          <a:prstGeom prst="rect">
            <a:avLst/>
          </a:prstGeom>
        </p:spPr>
      </p:pic>
      <p:graphicFrame>
        <p:nvGraphicFramePr>
          <p:cNvPr id="4" name="表 3">
            <a:extLst>
              <a:ext uri="{FF2B5EF4-FFF2-40B4-BE49-F238E27FC236}">
                <a16:creationId xmlns:a16="http://schemas.microsoft.com/office/drawing/2014/main" id="{16939731-1986-4E21-8478-C2A5B58B26B0}"/>
              </a:ext>
            </a:extLst>
          </p:cNvPr>
          <p:cNvGraphicFramePr>
            <a:graphicFrameLocks noGrp="1"/>
          </p:cNvGraphicFramePr>
          <p:nvPr>
            <p:extLst>
              <p:ext uri="{D42A27DB-BD31-4B8C-83A1-F6EECF244321}">
                <p14:modId xmlns:p14="http://schemas.microsoft.com/office/powerpoint/2010/main" val="2912332024"/>
              </p:ext>
            </p:extLst>
          </p:nvPr>
        </p:nvGraphicFramePr>
        <p:xfrm>
          <a:off x="2169459" y="5362416"/>
          <a:ext cx="4724727" cy="370840"/>
        </p:xfrm>
        <a:graphic>
          <a:graphicData uri="http://schemas.openxmlformats.org/drawingml/2006/table">
            <a:tbl>
              <a:tblPr firstRow="1" bandRow="1">
                <a:tableStyleId>{5C22544A-7EE6-4342-B048-85BDC9FD1C3A}</a:tableStyleId>
              </a:tblPr>
              <a:tblGrid>
                <a:gridCol w="1999129">
                  <a:extLst>
                    <a:ext uri="{9D8B030D-6E8A-4147-A177-3AD203B41FA5}">
                      <a16:colId xmlns:a16="http://schemas.microsoft.com/office/drawing/2014/main" val="3924620751"/>
                    </a:ext>
                  </a:extLst>
                </a:gridCol>
                <a:gridCol w="2725598">
                  <a:extLst>
                    <a:ext uri="{9D8B030D-6E8A-4147-A177-3AD203B41FA5}">
                      <a16:colId xmlns:a16="http://schemas.microsoft.com/office/drawing/2014/main" val="4075457215"/>
                    </a:ext>
                  </a:extLst>
                </a:gridCol>
              </a:tblGrid>
              <a:tr h="370840">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3</a:t>
                      </a:r>
                      <a:endParaRPr kumimoji="1" lang="ja-JP" altLang="en-US" b="0" dirty="0">
                        <a:solidFill>
                          <a:srgbClr val="0070C0"/>
                        </a:solidFill>
                        <a:latin typeface="Times New Roman" panose="02020603050405020304" pitchFamily="18" charset="0"/>
                        <a:cs typeface="Times New Roman" panose="02020603050405020304" pitchFamily="18" charset="0"/>
                      </a:endParaRP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tc>
                  <a:txBody>
                    <a:bodyPr/>
                    <a:lstStyle/>
                    <a:p>
                      <a:pPr algn="ctr"/>
                      <a:r>
                        <a:rPr kumimoji="1" lang="en-US" altLang="ja-JP" b="0" dirty="0">
                          <a:solidFill>
                            <a:srgbClr val="0070C0"/>
                          </a:solidFill>
                          <a:latin typeface="Times New Roman" panose="02020603050405020304" pitchFamily="18" charset="0"/>
                          <a:cs typeface="Times New Roman" panose="02020603050405020304" pitchFamily="18" charset="0"/>
                        </a:rPr>
                        <a:t>8486.4</a:t>
                      </a:r>
                    </a:p>
                  </a:txBody>
                  <a:tcPr>
                    <a:lnL w="19050" cap="flat" cmpd="sng" algn="ctr">
                      <a:solidFill>
                        <a:srgbClr val="0070C0"/>
                      </a:solidFill>
                      <a:prstDash val="solid"/>
                      <a:round/>
                      <a:headEnd type="none" w="med" len="med"/>
                      <a:tailEnd type="none" w="med" len="med"/>
                    </a:lnL>
                    <a:lnR w="19050" cap="flat" cmpd="sng" algn="ctr">
                      <a:solidFill>
                        <a:srgbClr val="0070C0"/>
                      </a:solidFill>
                      <a:prstDash val="solid"/>
                      <a:round/>
                      <a:headEnd type="none" w="med" len="med"/>
                      <a:tailEnd type="none" w="med" len="med"/>
                    </a:lnR>
                    <a:lnT w="19050" cap="flat" cmpd="sng" algn="ctr">
                      <a:solidFill>
                        <a:srgbClr val="0070C0"/>
                      </a:solidFill>
                      <a:prstDash val="solid"/>
                      <a:round/>
                      <a:headEnd type="none" w="med" len="med"/>
                      <a:tailEnd type="none" w="med" len="med"/>
                    </a:lnT>
                    <a:lnB w="1905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780663288"/>
                  </a:ext>
                </a:extLst>
              </a:tr>
            </a:tbl>
          </a:graphicData>
        </a:graphic>
      </p:graphicFrame>
      <p:sp>
        <p:nvSpPr>
          <p:cNvPr id="5" name="正方形/長方形 4">
            <a:extLst>
              <a:ext uri="{FF2B5EF4-FFF2-40B4-BE49-F238E27FC236}">
                <a16:creationId xmlns:a16="http://schemas.microsoft.com/office/drawing/2014/main" id="{4DDF2A6F-8882-4E2C-9078-31A5089BBE1C}"/>
              </a:ext>
            </a:extLst>
          </p:cNvPr>
          <p:cNvSpPr/>
          <p:nvPr/>
        </p:nvSpPr>
        <p:spPr>
          <a:xfrm>
            <a:off x="457200" y="1556792"/>
            <a:ext cx="8607677"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channel number 3 to Table 10-9 to effectively use beyond 9GHz</a:t>
            </a:r>
            <a:endParaRPr kumimoji="1" lang="ja-JP" alt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414965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E44B45F-0C9F-4B2C-942E-BD14427AE848}"/>
              </a:ext>
            </a:extLst>
          </p:cNvPr>
          <p:cNvPicPr>
            <a:picLocks noChangeAspect="1"/>
          </p:cNvPicPr>
          <p:nvPr/>
        </p:nvPicPr>
        <p:blipFill>
          <a:blip r:embed="rId3"/>
          <a:stretch>
            <a:fillRect/>
          </a:stretch>
        </p:blipFill>
        <p:spPr>
          <a:xfrm>
            <a:off x="2411760" y="1719009"/>
            <a:ext cx="4115582" cy="3575312"/>
          </a:xfrm>
          <a:prstGeom prst="rect">
            <a:avLst/>
          </a:prstGeom>
        </p:spPr>
      </p:pic>
      <p:sp>
        <p:nvSpPr>
          <p:cNvPr id="6" name="Titre 1">
            <a:extLst>
              <a:ext uri="{FF2B5EF4-FFF2-40B4-BE49-F238E27FC236}">
                <a16:creationId xmlns:a16="http://schemas.microsoft.com/office/drawing/2014/main" id="{74B4F25D-040E-48E5-A444-B3E0D3C7EE55}"/>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LRP UWB Improvement Proposal (</a:t>
            </a:r>
            <a:r>
              <a:rPr lang="en-US" altLang="en-US" kern="0" dirty="0" err="1"/>
              <a:t>Cnt’d</a:t>
            </a:r>
            <a:r>
              <a:rPr lang="en-US" altLang="en-US" kern="0" dirty="0"/>
              <a:t>)</a:t>
            </a:r>
          </a:p>
        </p:txBody>
      </p:sp>
      <p:graphicFrame>
        <p:nvGraphicFramePr>
          <p:cNvPr id="2" name="表 1">
            <a:extLst>
              <a:ext uri="{FF2B5EF4-FFF2-40B4-BE49-F238E27FC236}">
                <a16:creationId xmlns:a16="http://schemas.microsoft.com/office/drawing/2014/main" id="{28FD103F-70E0-4BAC-8DF8-A124E452FC0F}"/>
              </a:ext>
            </a:extLst>
          </p:cNvPr>
          <p:cNvGraphicFramePr>
            <a:graphicFrameLocks noGrp="1"/>
          </p:cNvGraphicFramePr>
          <p:nvPr>
            <p:extLst>
              <p:ext uri="{D42A27DB-BD31-4B8C-83A1-F6EECF244321}">
                <p14:modId xmlns:p14="http://schemas.microsoft.com/office/powerpoint/2010/main" val="3917377924"/>
              </p:ext>
            </p:extLst>
          </p:nvPr>
        </p:nvGraphicFramePr>
        <p:xfrm>
          <a:off x="2483768" y="5282148"/>
          <a:ext cx="3996000" cy="1099180"/>
        </p:xfrm>
        <a:graphic>
          <a:graphicData uri="http://schemas.openxmlformats.org/drawingml/2006/table">
            <a:tbl>
              <a:tblPr firstRow="1" bandRow="1">
                <a:tableStyleId>{5C22544A-7EE6-4342-B048-85BDC9FD1C3A}</a:tableStyleId>
              </a:tblPr>
              <a:tblGrid>
                <a:gridCol w="504000">
                  <a:extLst>
                    <a:ext uri="{9D8B030D-6E8A-4147-A177-3AD203B41FA5}">
                      <a16:colId xmlns:a16="http://schemas.microsoft.com/office/drawing/2014/main" val="461587301"/>
                    </a:ext>
                  </a:extLst>
                </a:gridCol>
                <a:gridCol w="792000">
                  <a:extLst>
                    <a:ext uri="{9D8B030D-6E8A-4147-A177-3AD203B41FA5}">
                      <a16:colId xmlns:a16="http://schemas.microsoft.com/office/drawing/2014/main" val="3340868250"/>
                    </a:ext>
                  </a:extLst>
                </a:gridCol>
                <a:gridCol w="1656000">
                  <a:extLst>
                    <a:ext uri="{9D8B030D-6E8A-4147-A177-3AD203B41FA5}">
                      <a16:colId xmlns:a16="http://schemas.microsoft.com/office/drawing/2014/main" val="3498814898"/>
                    </a:ext>
                  </a:extLst>
                </a:gridCol>
                <a:gridCol w="1044000">
                  <a:extLst>
                    <a:ext uri="{9D8B030D-6E8A-4147-A177-3AD203B41FA5}">
                      <a16:colId xmlns:a16="http://schemas.microsoft.com/office/drawing/2014/main" val="1092582212"/>
                    </a:ext>
                  </a:extLst>
                </a:gridCol>
              </a:tblGrid>
              <a:tr h="219836">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3</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5">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8486.4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&lt;7587.84</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749046285"/>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7587.84 to 7662.72</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647082463"/>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7662.72 to 9809.28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34967527"/>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9809.28 to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-10</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532928361"/>
                  </a:ext>
                </a:extLst>
              </a:tr>
              <a:tr h="219836">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kumimoji="1" lang="ja-JP" altLang="en-US" sz="1100" dirty="0"/>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&gt; 9884.16</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r>
                        <a:rPr kumimoji="1" lang="en-US" altLang="ja-JP" sz="900" b="0" dirty="0">
                          <a:solidFill>
                            <a:srgbClr val="0070C0"/>
                          </a:solidFill>
                          <a:latin typeface="Times New Roman" panose="02020603050405020304" pitchFamily="18" charset="0"/>
                          <a:cs typeface="Times New Roman" panose="02020603050405020304" pitchFamily="18" charset="0"/>
                        </a:rPr>
                        <a:t>-18</a:t>
                      </a:r>
                      <a:endParaRPr kumimoji="1" lang="ja-JP" altLang="en-US" sz="900" b="0" dirty="0">
                        <a:solidFill>
                          <a:srgbClr val="0070C0"/>
                        </a:solidFill>
                        <a:latin typeface="Times New Roman" panose="02020603050405020304" pitchFamily="18" charset="0"/>
                        <a:cs typeface="Times New Roman" panose="02020603050405020304" pitchFamily="18" charset="0"/>
                      </a:endParaRPr>
                    </a:p>
                  </a:txBody>
                  <a:tcPr marL="54116" marR="54116" marT="27059" marB="27059">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866392978"/>
                  </a:ext>
                </a:extLst>
              </a:tr>
            </a:tbl>
          </a:graphicData>
        </a:graphic>
      </p:graphicFrame>
      <p:sp>
        <p:nvSpPr>
          <p:cNvPr id="7" name="正方形/長方形 6">
            <a:extLst>
              <a:ext uri="{FF2B5EF4-FFF2-40B4-BE49-F238E27FC236}">
                <a16:creationId xmlns:a16="http://schemas.microsoft.com/office/drawing/2014/main" id="{98F0A8B5-F764-4B5E-A524-057DDBAECC6A}"/>
              </a:ext>
            </a:extLst>
          </p:cNvPr>
          <p:cNvSpPr/>
          <p:nvPr/>
        </p:nvSpPr>
        <p:spPr>
          <a:xfrm>
            <a:off x="1115616" y="1257344"/>
            <a:ext cx="6505499"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PSD mask for channel number 3 to Table 19-9</a:t>
            </a:r>
            <a:endParaRPr kumimoji="1" lang="ja-JP" altLang="en-US" sz="2400" dirty="0">
              <a:solidFill>
                <a:srgbClr val="0070C0"/>
              </a:solidFill>
              <a:cs typeface="Times New Roman" panose="02020603050405020304" pitchFamily="18" charset="0"/>
            </a:endParaRPr>
          </a:p>
        </p:txBody>
      </p:sp>
    </p:spTree>
    <p:extLst>
      <p:ext uri="{BB962C8B-B14F-4D97-AF65-F5344CB8AC3E}">
        <p14:creationId xmlns:p14="http://schemas.microsoft.com/office/powerpoint/2010/main" val="757421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9374157-FDA4-446D-AABB-173AB712FFA4}"/>
              </a:ext>
            </a:extLst>
          </p:cNvPr>
          <p:cNvPicPr>
            <a:picLocks noChangeAspect="1"/>
          </p:cNvPicPr>
          <p:nvPr/>
        </p:nvPicPr>
        <p:blipFill>
          <a:blip r:embed="rId2"/>
          <a:stretch>
            <a:fillRect/>
          </a:stretch>
        </p:blipFill>
        <p:spPr>
          <a:xfrm>
            <a:off x="323528" y="2336228"/>
            <a:ext cx="3719380" cy="3792640"/>
          </a:xfrm>
          <a:prstGeom prst="rect">
            <a:avLst/>
          </a:prstGeom>
        </p:spPr>
      </p:pic>
      <p:sp>
        <p:nvSpPr>
          <p:cNvPr id="3" name="Titre 1">
            <a:extLst>
              <a:ext uri="{FF2B5EF4-FFF2-40B4-BE49-F238E27FC236}">
                <a16:creationId xmlns:a16="http://schemas.microsoft.com/office/drawing/2014/main" id="{18A4BED7-B33D-401A-AB7F-B028A3AC5652}"/>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LRP UWB Improvement Proposal (</a:t>
            </a:r>
            <a:r>
              <a:rPr lang="en-US" altLang="en-US" kern="0" dirty="0" err="1"/>
              <a:t>Cnt’d</a:t>
            </a:r>
            <a:r>
              <a:rPr lang="en-US" altLang="en-US" kern="0" dirty="0"/>
              <a:t>)</a:t>
            </a:r>
          </a:p>
        </p:txBody>
      </p:sp>
      <p:sp>
        <p:nvSpPr>
          <p:cNvPr id="4" name="正方形/長方形 3">
            <a:extLst>
              <a:ext uri="{FF2B5EF4-FFF2-40B4-BE49-F238E27FC236}">
                <a16:creationId xmlns:a16="http://schemas.microsoft.com/office/drawing/2014/main" id="{FDD9FC87-5581-49EC-83C9-54F304943AD9}"/>
              </a:ext>
            </a:extLst>
          </p:cNvPr>
          <p:cNvSpPr/>
          <p:nvPr/>
        </p:nvSpPr>
        <p:spPr>
          <a:xfrm>
            <a:off x="827584" y="1481138"/>
            <a:ext cx="7967246"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PSD mask illustration for channel number 3 to Figure 19-7</a:t>
            </a:r>
            <a:endParaRPr kumimoji="1" lang="ja-JP" altLang="en-US" sz="2400" dirty="0">
              <a:solidFill>
                <a:srgbClr val="0070C0"/>
              </a:solidFill>
              <a:cs typeface="Times New Roman" panose="02020603050405020304" pitchFamily="18" charset="0"/>
            </a:endParaRPr>
          </a:p>
        </p:txBody>
      </p:sp>
      <p:pic>
        <p:nvPicPr>
          <p:cNvPr id="10" name="図 9">
            <a:extLst>
              <a:ext uri="{FF2B5EF4-FFF2-40B4-BE49-F238E27FC236}">
                <a16:creationId xmlns:a16="http://schemas.microsoft.com/office/drawing/2014/main" id="{10D1B41C-4F3C-4790-83DE-F73DD7FC6ABA}"/>
              </a:ext>
            </a:extLst>
          </p:cNvPr>
          <p:cNvPicPr>
            <a:picLocks noChangeAspect="1"/>
          </p:cNvPicPr>
          <p:nvPr/>
        </p:nvPicPr>
        <p:blipFill>
          <a:blip r:embed="rId3"/>
          <a:stretch>
            <a:fillRect/>
          </a:stretch>
        </p:blipFill>
        <p:spPr>
          <a:xfrm>
            <a:off x="4572000" y="3789040"/>
            <a:ext cx="3743377" cy="1669269"/>
          </a:xfrm>
          <a:prstGeom prst="rect">
            <a:avLst/>
          </a:prstGeom>
          <a:ln>
            <a:solidFill>
              <a:schemeClr val="bg1"/>
            </a:solidFill>
          </a:ln>
        </p:spPr>
      </p:pic>
      <p:sp>
        <p:nvSpPr>
          <p:cNvPr id="11" name="正方形/長方形 10">
            <a:extLst>
              <a:ext uri="{FF2B5EF4-FFF2-40B4-BE49-F238E27FC236}">
                <a16:creationId xmlns:a16="http://schemas.microsoft.com/office/drawing/2014/main" id="{6FF6A961-6DDC-47BD-A5AC-E6D6E1DC40A6}"/>
              </a:ext>
            </a:extLst>
          </p:cNvPr>
          <p:cNvSpPr/>
          <p:nvPr/>
        </p:nvSpPr>
        <p:spPr>
          <a:xfrm>
            <a:off x="5623769" y="2924944"/>
            <a:ext cx="3171061" cy="338554"/>
          </a:xfrm>
          <a:prstGeom prst="rect">
            <a:avLst/>
          </a:prstGeom>
        </p:spPr>
        <p:txBody>
          <a:bodyPr wrap="none">
            <a:spAutoFit/>
          </a:bodyPr>
          <a:lstStyle/>
          <a:p>
            <a:r>
              <a:rPr kumimoji="1" lang="en-US" altLang="ja-JP" sz="1600" dirty="0">
                <a:solidFill>
                  <a:srgbClr val="C00000"/>
                </a:solidFill>
                <a:cs typeface="Times New Roman" panose="02020603050405020304" pitchFamily="18" charset="0"/>
              </a:rPr>
              <a:t>PSD mask satisfies Japan and Korea</a:t>
            </a:r>
            <a:endParaRPr kumimoji="1" lang="ja-JP" altLang="en-US" sz="1600" dirty="0">
              <a:solidFill>
                <a:srgbClr val="C00000"/>
              </a:solidFill>
              <a:cs typeface="Times New Roman" panose="02020603050405020304" pitchFamily="18" charset="0"/>
            </a:endParaRPr>
          </a:p>
        </p:txBody>
      </p:sp>
      <p:pic>
        <p:nvPicPr>
          <p:cNvPr id="5" name="図 4">
            <a:extLst>
              <a:ext uri="{FF2B5EF4-FFF2-40B4-BE49-F238E27FC236}">
                <a16:creationId xmlns:a16="http://schemas.microsoft.com/office/drawing/2014/main" id="{82A91051-9820-48D7-ADAE-8F914C261618}"/>
              </a:ext>
            </a:extLst>
          </p:cNvPr>
          <p:cNvPicPr>
            <a:picLocks noChangeAspect="1"/>
          </p:cNvPicPr>
          <p:nvPr/>
        </p:nvPicPr>
        <p:blipFill>
          <a:blip r:embed="rId4"/>
          <a:stretch>
            <a:fillRect/>
          </a:stretch>
        </p:blipFill>
        <p:spPr>
          <a:xfrm>
            <a:off x="4358950" y="4557117"/>
            <a:ext cx="208816" cy="336426"/>
          </a:xfrm>
          <a:prstGeom prst="rect">
            <a:avLst/>
          </a:prstGeom>
        </p:spPr>
      </p:pic>
      <p:cxnSp>
        <p:nvCxnSpPr>
          <p:cNvPr id="7" name="直線コネクタ 6">
            <a:extLst>
              <a:ext uri="{FF2B5EF4-FFF2-40B4-BE49-F238E27FC236}">
                <a16:creationId xmlns:a16="http://schemas.microsoft.com/office/drawing/2014/main" id="{4E790B6D-BA4C-4D06-8932-CCB5C0D4BD34}"/>
              </a:ext>
            </a:extLst>
          </p:cNvPr>
          <p:cNvCxnSpPr/>
          <p:nvPr/>
        </p:nvCxnSpPr>
        <p:spPr bwMode="auto">
          <a:xfrm>
            <a:off x="4572000" y="37890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2" name="直線コネクタ 11">
            <a:extLst>
              <a:ext uri="{FF2B5EF4-FFF2-40B4-BE49-F238E27FC236}">
                <a16:creationId xmlns:a16="http://schemas.microsoft.com/office/drawing/2014/main" id="{3762FC77-F494-4CC5-AFB1-524F2FB6E8E7}"/>
              </a:ext>
            </a:extLst>
          </p:cNvPr>
          <p:cNvCxnSpPr/>
          <p:nvPr/>
        </p:nvCxnSpPr>
        <p:spPr bwMode="auto">
          <a:xfrm>
            <a:off x="4567766" y="5452740"/>
            <a:ext cx="3743377"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直線コネクタ 13">
            <a:extLst>
              <a:ext uri="{FF2B5EF4-FFF2-40B4-BE49-F238E27FC236}">
                <a16:creationId xmlns:a16="http://schemas.microsoft.com/office/drawing/2014/main" id="{C4E01812-F1E8-46D5-AB47-AE5B6177E68C}"/>
              </a:ext>
            </a:extLst>
          </p:cNvPr>
          <p:cNvCxnSpPr>
            <a:cxnSpLocks/>
          </p:cNvCxnSpPr>
          <p:nvPr/>
        </p:nvCxnSpPr>
        <p:spPr bwMode="auto">
          <a:xfrm flipV="1">
            <a:off x="4572000"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直線コネクタ 14">
            <a:extLst>
              <a:ext uri="{FF2B5EF4-FFF2-40B4-BE49-F238E27FC236}">
                <a16:creationId xmlns:a16="http://schemas.microsoft.com/office/drawing/2014/main" id="{87A40699-E88D-47B7-A8F0-02282594BF01}"/>
              </a:ext>
            </a:extLst>
          </p:cNvPr>
          <p:cNvCxnSpPr>
            <a:cxnSpLocks/>
          </p:cNvCxnSpPr>
          <p:nvPr/>
        </p:nvCxnSpPr>
        <p:spPr bwMode="auto">
          <a:xfrm flipV="1">
            <a:off x="8311143" y="3785261"/>
            <a:ext cx="0" cy="1667479"/>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16" name="図 15">
            <a:extLst>
              <a:ext uri="{FF2B5EF4-FFF2-40B4-BE49-F238E27FC236}">
                <a16:creationId xmlns:a16="http://schemas.microsoft.com/office/drawing/2014/main" id="{3C2A9D8E-3126-408A-A764-6F8A81087633}"/>
              </a:ext>
            </a:extLst>
          </p:cNvPr>
          <p:cNvPicPr>
            <a:picLocks noChangeAspect="1"/>
          </p:cNvPicPr>
          <p:nvPr/>
        </p:nvPicPr>
        <p:blipFill>
          <a:blip r:embed="rId5"/>
          <a:stretch>
            <a:fillRect/>
          </a:stretch>
        </p:blipFill>
        <p:spPr>
          <a:xfrm>
            <a:off x="8172400" y="4548940"/>
            <a:ext cx="432048" cy="189278"/>
          </a:xfrm>
          <a:prstGeom prst="rect">
            <a:avLst/>
          </a:prstGeom>
        </p:spPr>
      </p:pic>
    </p:spTree>
    <p:extLst>
      <p:ext uri="{BB962C8B-B14F-4D97-AF65-F5344CB8AC3E}">
        <p14:creationId xmlns:p14="http://schemas.microsoft.com/office/powerpoint/2010/main" val="3202544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1547664" y="1772816"/>
            <a:ext cx="5544616" cy="432048"/>
          </a:xfrm>
        </p:spPr>
        <p:txBody>
          <a:bodyPr/>
          <a:lstStyle/>
          <a:p>
            <a:r>
              <a:rPr lang="en-US" altLang="en-US" sz="2400" b="0" dirty="0">
                <a:solidFill>
                  <a:srgbClr val="0070C0"/>
                </a:solidFill>
              </a:rPr>
              <a:t>Harmonization With HRP Band Plan</a:t>
            </a:r>
          </a:p>
        </p:txBody>
      </p:sp>
      <p:sp>
        <p:nvSpPr>
          <p:cNvPr id="6" name="Titre 1">
            <a:extLst>
              <a:ext uri="{FF2B5EF4-FFF2-40B4-BE49-F238E27FC236}">
                <a16:creationId xmlns:a16="http://schemas.microsoft.com/office/drawing/2014/main" id="{4D474E12-8369-4266-B520-0A34DD3EDCFD}"/>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LRP UWB Improvement Proposal (</a:t>
            </a:r>
            <a:r>
              <a:rPr lang="en-US" altLang="en-US" kern="0" dirty="0" err="1"/>
              <a:t>Cnt’d</a:t>
            </a:r>
            <a:r>
              <a:rPr lang="en-US" altLang="en-US" kern="0" dirty="0"/>
              <a:t>)</a:t>
            </a:r>
          </a:p>
        </p:txBody>
      </p:sp>
      <p:graphicFrame>
        <p:nvGraphicFramePr>
          <p:cNvPr id="4" name="表 3">
            <a:extLst>
              <a:ext uri="{FF2B5EF4-FFF2-40B4-BE49-F238E27FC236}">
                <a16:creationId xmlns:a16="http://schemas.microsoft.com/office/drawing/2014/main" id="{7E86355D-872A-43B2-A2C9-D4168B552D74}"/>
              </a:ext>
            </a:extLst>
          </p:cNvPr>
          <p:cNvGraphicFramePr>
            <a:graphicFrameLocks noGrp="1"/>
          </p:cNvGraphicFramePr>
          <p:nvPr>
            <p:extLst>
              <p:ext uri="{D42A27DB-BD31-4B8C-83A1-F6EECF244321}">
                <p14:modId xmlns:p14="http://schemas.microsoft.com/office/powerpoint/2010/main" val="3690561379"/>
              </p:ext>
            </p:extLst>
          </p:nvPr>
        </p:nvGraphicFramePr>
        <p:xfrm>
          <a:off x="1403648" y="2496379"/>
          <a:ext cx="5976664" cy="2940325"/>
        </p:xfrm>
        <a:graphic>
          <a:graphicData uri="http://schemas.openxmlformats.org/drawingml/2006/table">
            <a:tbl>
              <a:tblPr firstRow="1" bandRow="1">
                <a:tableStyleId>{5C22544A-7EE6-4342-B048-85BDC9FD1C3A}</a:tableStyleId>
              </a:tblPr>
              <a:tblGrid>
                <a:gridCol w="2988332">
                  <a:extLst>
                    <a:ext uri="{9D8B030D-6E8A-4147-A177-3AD203B41FA5}">
                      <a16:colId xmlns:a16="http://schemas.microsoft.com/office/drawing/2014/main" val="622905651"/>
                    </a:ext>
                  </a:extLst>
                </a:gridCol>
                <a:gridCol w="2988332">
                  <a:extLst>
                    <a:ext uri="{9D8B030D-6E8A-4147-A177-3AD203B41FA5}">
                      <a16:colId xmlns:a16="http://schemas.microsoft.com/office/drawing/2014/main" val="3266027323"/>
                    </a:ext>
                  </a:extLst>
                </a:gridCol>
              </a:tblGrid>
              <a:tr h="588065">
                <a:tc>
                  <a:txBody>
                    <a:bodyPr/>
                    <a:lstStyle/>
                    <a:p>
                      <a:pPr algn="ctr"/>
                      <a:r>
                        <a:rPr kumimoji="1" lang="en-US" altLang="ja-JP" dirty="0"/>
                        <a:t>LRP Band number</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HRP Band plan</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768819"/>
                  </a:ext>
                </a:extLst>
              </a:tr>
              <a:tr h="588065">
                <a:tc>
                  <a:txBody>
                    <a:bodyPr/>
                    <a:lstStyle/>
                    <a:p>
                      <a:pPr algn="ctr"/>
                      <a:r>
                        <a:rPr kumimoji="1" lang="en-US" altLang="ja-JP" dirty="0"/>
                        <a:t>0</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Ch.7</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8456575"/>
                  </a:ext>
                </a:extLst>
              </a:tr>
              <a:tr h="588065">
                <a:tc>
                  <a:txBody>
                    <a:bodyPr/>
                    <a:lstStyle/>
                    <a:p>
                      <a:pPr algn="ctr"/>
                      <a:r>
                        <a:rPr kumimoji="1" lang="en-US" altLang="ja-JP" dirty="0"/>
                        <a:t>1</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 5, 6, 8, 9</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5536880"/>
                  </a:ext>
                </a:extLst>
              </a:tr>
              <a:tr h="588065">
                <a:tc>
                  <a:txBody>
                    <a:bodyPr/>
                    <a:lstStyle/>
                    <a:p>
                      <a:pPr algn="ctr"/>
                      <a:r>
                        <a:rPr kumimoji="1" lang="en-US" altLang="ja-JP" dirty="0"/>
                        <a:t>2</a:t>
                      </a:r>
                      <a:endParaRPr kumimoji="1" lang="ja-JP" altLang="en-US" dirty="0"/>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t>Ch.11</a:t>
                      </a:r>
                      <a:endParaRPr kumimoji="1" lang="ja-JP" altLang="en-US" dirty="0"/>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9370161"/>
                  </a:ext>
                </a:extLst>
              </a:tr>
              <a:tr h="588065">
                <a:tc>
                  <a:txBody>
                    <a:bodyPr/>
                    <a:lstStyle/>
                    <a:p>
                      <a:pPr algn="ctr"/>
                      <a:r>
                        <a:rPr kumimoji="1" lang="en-US" altLang="ja-JP" dirty="0">
                          <a:solidFill>
                            <a:srgbClr val="0070C0"/>
                          </a:solidFill>
                        </a:rPr>
                        <a:t>3</a:t>
                      </a:r>
                      <a:endParaRPr kumimoji="1" lang="ja-JP" altLang="en-US" dirty="0">
                        <a:solidFill>
                          <a:srgbClr val="0070C0"/>
                        </a:solidFill>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dirty="0">
                          <a:solidFill>
                            <a:srgbClr val="0070C0"/>
                          </a:solidFill>
                        </a:rPr>
                        <a:t>Ch. 9, 10, 12, 13</a:t>
                      </a:r>
                      <a:endParaRPr kumimoji="1" lang="ja-JP" altLang="en-US" dirty="0">
                        <a:solidFill>
                          <a:srgbClr val="0070C0"/>
                        </a:solidFill>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44286"/>
                  </a:ext>
                </a:extLst>
              </a:tr>
            </a:tbl>
          </a:graphicData>
        </a:graphic>
      </p:graphicFrame>
    </p:spTree>
    <p:extLst>
      <p:ext uri="{BB962C8B-B14F-4D97-AF65-F5344CB8AC3E}">
        <p14:creationId xmlns:p14="http://schemas.microsoft.com/office/powerpoint/2010/main" val="1047646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539552" y="2780928"/>
            <a:ext cx="8229600" cy="857250"/>
          </a:xfrm>
        </p:spPr>
        <p:txBody>
          <a:bodyPr/>
          <a:lstStyle/>
          <a:p>
            <a:r>
              <a:rPr lang="en-US" altLang="en-US" dirty="0"/>
              <a:t>Reference Slides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3D05FAC-0D48-4E71-B797-F5A5609BA56F}"/>
              </a:ext>
            </a:extLst>
          </p:cNvPr>
          <p:cNvPicPr>
            <a:picLocks noChangeAspect="1"/>
          </p:cNvPicPr>
          <p:nvPr/>
        </p:nvPicPr>
        <p:blipFill>
          <a:blip r:embed="rId2"/>
          <a:stretch>
            <a:fillRect/>
          </a:stretch>
        </p:blipFill>
        <p:spPr>
          <a:xfrm>
            <a:off x="1835696" y="1204670"/>
            <a:ext cx="6004923" cy="5176658"/>
          </a:xfrm>
          <a:prstGeom prst="rect">
            <a:avLst/>
          </a:prstGeom>
        </p:spPr>
      </p:pic>
      <p:sp>
        <p:nvSpPr>
          <p:cNvPr id="6" name="Titre 1">
            <a:extLst>
              <a:ext uri="{FF2B5EF4-FFF2-40B4-BE49-F238E27FC236}">
                <a16:creationId xmlns:a16="http://schemas.microsoft.com/office/drawing/2014/main" id="{16A3F73B-AEB6-4EEC-8EBD-08D9EB2E2271}"/>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HRP Band Plan</a:t>
            </a:r>
          </a:p>
        </p:txBody>
      </p:sp>
    </p:spTree>
    <p:extLst>
      <p:ext uri="{BB962C8B-B14F-4D97-AF65-F5344CB8AC3E}">
        <p14:creationId xmlns:p14="http://schemas.microsoft.com/office/powerpoint/2010/main" val="461571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99602A6-70ED-40F4-AFCA-08030D5BB3B3}"/>
              </a:ext>
            </a:extLst>
          </p:cNvPr>
          <p:cNvSpPr/>
          <p:nvPr/>
        </p:nvSpPr>
        <p:spPr>
          <a:xfrm>
            <a:off x="213756" y="1423809"/>
            <a:ext cx="1878912" cy="276999"/>
          </a:xfrm>
          <a:prstGeom prst="rect">
            <a:avLst/>
          </a:prstGeom>
        </p:spPr>
        <p:txBody>
          <a:bodyPr wrap="none">
            <a:spAutoFit/>
          </a:bodyPr>
          <a:lstStyle/>
          <a:p>
            <a:r>
              <a:rPr lang="en-US" altLang="ja-JP" dirty="0">
                <a:solidFill>
                  <a:schemeClr val="tx1"/>
                </a:solidFill>
              </a:rPr>
              <a:t>16.4.6  Transmit PSD mask</a:t>
            </a:r>
            <a:endParaRPr lang="ja-JP" altLang="en-US" dirty="0">
              <a:solidFill>
                <a:schemeClr val="tx1"/>
              </a:solidFill>
            </a:endParaRPr>
          </a:p>
        </p:txBody>
      </p:sp>
      <p:pic>
        <p:nvPicPr>
          <p:cNvPr id="2" name="図 1">
            <a:extLst>
              <a:ext uri="{FF2B5EF4-FFF2-40B4-BE49-F238E27FC236}">
                <a16:creationId xmlns:a16="http://schemas.microsoft.com/office/drawing/2014/main" id="{A5C3EBDE-B743-40A5-ABCE-D370A4DEC7EB}"/>
              </a:ext>
            </a:extLst>
          </p:cNvPr>
          <p:cNvPicPr>
            <a:picLocks noChangeAspect="1"/>
          </p:cNvPicPr>
          <p:nvPr/>
        </p:nvPicPr>
        <p:blipFill>
          <a:blip r:embed="rId2"/>
          <a:stretch>
            <a:fillRect/>
          </a:stretch>
        </p:blipFill>
        <p:spPr>
          <a:xfrm>
            <a:off x="899592" y="1716724"/>
            <a:ext cx="7685484" cy="4448580"/>
          </a:xfrm>
          <a:prstGeom prst="rect">
            <a:avLst/>
          </a:prstGeom>
        </p:spPr>
      </p:pic>
      <p:sp>
        <p:nvSpPr>
          <p:cNvPr id="5" name="Titre 1">
            <a:extLst>
              <a:ext uri="{FF2B5EF4-FFF2-40B4-BE49-F238E27FC236}">
                <a16:creationId xmlns:a16="http://schemas.microsoft.com/office/drawing/2014/main" id="{035F676B-31B8-4802-B2DF-EE5F438219A3}"/>
              </a:ext>
            </a:extLst>
          </p:cNvPr>
          <p:cNvSpPr txBox="1">
            <a:spLocks/>
          </p:cNvSpPr>
          <p:nvPr/>
        </p:nvSpPr>
        <p:spPr>
          <a:xfrm>
            <a:off x="457200" y="623888"/>
            <a:ext cx="8229600" cy="85725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a:t>Calculation of PSD Mask</a:t>
            </a:r>
          </a:p>
        </p:txBody>
      </p:sp>
    </p:spTree>
    <p:extLst>
      <p:ext uri="{BB962C8B-B14F-4D97-AF65-F5344CB8AC3E}">
        <p14:creationId xmlns:p14="http://schemas.microsoft.com/office/powerpoint/2010/main" val="411067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276872"/>
            <a:ext cx="8742976" cy="2304256"/>
          </a:xfrm>
        </p:spPr>
        <p:txBody>
          <a:bodyPr/>
          <a:lstStyle/>
          <a:p>
            <a:r>
              <a:rPr lang="en-US" altLang="ja-JP" dirty="0"/>
              <a:t>Proposal to 15.4z for enhancing UWB PHYs</a:t>
            </a:r>
            <a:endParaRPr lang="en-US" dirty="0"/>
          </a:p>
        </p:txBody>
      </p:sp>
    </p:spTree>
    <p:extLst>
      <p:ext uri="{BB962C8B-B14F-4D97-AF65-F5344CB8AC3E}">
        <p14:creationId xmlns:p14="http://schemas.microsoft.com/office/powerpoint/2010/main" val="161889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467544" y="1772816"/>
            <a:ext cx="8064896" cy="3068663"/>
          </a:xfrm>
        </p:spPr>
        <p:txBody>
          <a:bodyPr/>
          <a:lstStyle/>
          <a:p>
            <a:pPr marL="514350" indent="-514350">
              <a:spcBef>
                <a:spcPts val="1800"/>
              </a:spcBef>
              <a:buFont typeface="+mj-lt"/>
              <a:buAutoNum type="arabicPeriod"/>
            </a:pPr>
            <a:r>
              <a:rPr lang="en-US" dirty="0"/>
              <a:t>Background/Motivation</a:t>
            </a:r>
          </a:p>
          <a:p>
            <a:pPr marL="514350" indent="-514350">
              <a:spcBef>
                <a:spcPts val="1800"/>
              </a:spcBef>
              <a:buFont typeface="+mj-lt"/>
              <a:buAutoNum type="arabicPeriod"/>
            </a:pPr>
            <a:r>
              <a:rPr lang="en-US" dirty="0"/>
              <a:t>Modulation Proposal for HRP UWB PHY</a:t>
            </a:r>
          </a:p>
          <a:p>
            <a:pPr marL="514350" indent="-514350">
              <a:spcBef>
                <a:spcPts val="1800"/>
              </a:spcBef>
              <a:buFont typeface="+mj-lt"/>
              <a:buAutoNum type="arabicPeriod"/>
            </a:pPr>
            <a:r>
              <a:rPr lang="en-US" dirty="0"/>
              <a:t>Band plan proposal for LRP UWB PHY</a:t>
            </a:r>
          </a:p>
        </p:txBody>
      </p:sp>
    </p:spTree>
    <p:extLst>
      <p:ext uri="{BB962C8B-B14F-4D97-AF65-F5344CB8AC3E}">
        <p14:creationId xmlns:p14="http://schemas.microsoft.com/office/powerpoint/2010/main" val="4210901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Background</a:t>
            </a:r>
          </a:p>
        </p:txBody>
      </p:sp>
      <p:sp>
        <p:nvSpPr>
          <p:cNvPr id="5" name="Espace réservé du contenu 2"/>
          <p:cNvSpPr>
            <a:spLocks noGrp="1"/>
          </p:cNvSpPr>
          <p:nvPr>
            <p:ph idx="1"/>
          </p:nvPr>
        </p:nvSpPr>
        <p:spPr>
          <a:xfrm>
            <a:off x="457200" y="1618704"/>
            <a:ext cx="8229600" cy="4834632"/>
          </a:xfrm>
          <a:extLst/>
        </p:spPr>
        <p:txBody>
          <a:bodyPr>
            <a:noAutofit/>
          </a:bodyPr>
          <a:lstStyle/>
          <a:p>
            <a:pPr>
              <a:buFont typeface="Wingdings" panose="05000000000000000000" pitchFamily="2" charset="2"/>
              <a:buChar char="n"/>
              <a:defRPr/>
            </a:pPr>
            <a:r>
              <a:rPr lang="de-DE" altLang="ja-JP" sz="2400" dirty="0"/>
              <a:t>IEEE Std 802.15.4™-2015 includes two IR-UWB based PHY specifications</a:t>
            </a:r>
            <a:r>
              <a:rPr lang="ja-JP" altLang="en-US" sz="2400" dirty="0"/>
              <a:t> </a:t>
            </a:r>
            <a:r>
              <a:rPr lang="en-US" altLang="ja-JP" sz="2400" dirty="0"/>
              <a:t>with</a:t>
            </a:r>
            <a:r>
              <a:rPr lang="ja-JP" altLang="en-US" sz="2400" dirty="0"/>
              <a:t> </a:t>
            </a:r>
            <a:r>
              <a:rPr lang="en-US" altLang="ja-JP" sz="2400" dirty="0"/>
              <a:t>supporting MAC features</a:t>
            </a:r>
            <a:r>
              <a:rPr lang="de-DE" altLang="ja-JP" sz="2400" dirty="0"/>
              <a:t>.</a:t>
            </a:r>
          </a:p>
          <a:p>
            <a:pPr marL="800100" lvl="1" indent="-342900">
              <a:spcBef>
                <a:spcPts val="1200"/>
              </a:spcBef>
              <a:buFont typeface="Wingdings" panose="05000000000000000000" pitchFamily="2" charset="2"/>
              <a:buChar char="l"/>
              <a:defRPr/>
            </a:pPr>
            <a:r>
              <a:rPr lang="de-DE" altLang="ja-JP" sz="2000" dirty="0"/>
              <a:t>HRP UWB PHY (IEEE Std 802.15.4a – 2007)</a:t>
            </a:r>
          </a:p>
          <a:p>
            <a:pPr marL="800100" lvl="1" indent="-342900">
              <a:spcBef>
                <a:spcPts val="1200"/>
              </a:spcBef>
              <a:buFont typeface="Wingdings" panose="05000000000000000000" pitchFamily="2" charset="2"/>
              <a:buChar char="l"/>
              <a:defRPr/>
            </a:pPr>
            <a:r>
              <a:rPr lang="de-DE" altLang="ja-JP" sz="2000" dirty="0"/>
              <a:t>LRP UWB PHY (IEEE Std 802.15.4f – 2012)</a:t>
            </a:r>
          </a:p>
          <a:p>
            <a:pPr>
              <a:spcBef>
                <a:spcPts val="1800"/>
              </a:spcBef>
              <a:buFont typeface="Wingdings" panose="05000000000000000000" pitchFamily="2" charset="2"/>
              <a:buChar char="n"/>
              <a:defRPr/>
            </a:pPr>
            <a:r>
              <a:rPr lang="de-DE" sz="2400" dirty="0"/>
              <a:t>Both were developed for low-rate WPAN with consideration/emphasis on ranging capbility.</a:t>
            </a:r>
            <a:endParaRPr lang="en-US" sz="2400" dirty="0"/>
          </a:p>
          <a:p>
            <a:pPr>
              <a:spcBef>
                <a:spcPts val="1800"/>
              </a:spcBef>
              <a:buFont typeface="Wingdings" panose="05000000000000000000" pitchFamily="2" charset="2"/>
              <a:buChar char="n"/>
              <a:defRPr/>
            </a:pPr>
            <a:r>
              <a:rPr lang="en-US" sz="2400" dirty="0"/>
              <a:t>Operating frequency bands </a:t>
            </a:r>
          </a:p>
          <a:p>
            <a:pPr lvl="1">
              <a:spcBef>
                <a:spcPts val="1200"/>
              </a:spcBef>
              <a:buFont typeface="Wingdings" panose="05000000000000000000" pitchFamily="2" charset="2"/>
              <a:buChar char="n"/>
              <a:defRPr/>
            </a:pPr>
            <a:r>
              <a:rPr lang="en-US" sz="2000" dirty="0"/>
              <a:t>HRP UWB PHY: low band and high band</a:t>
            </a:r>
          </a:p>
          <a:p>
            <a:pPr lvl="1">
              <a:spcBef>
                <a:spcPts val="1200"/>
              </a:spcBef>
              <a:buFont typeface="Wingdings" panose="05000000000000000000" pitchFamily="2" charset="2"/>
              <a:buChar char="n"/>
              <a:defRPr/>
            </a:pPr>
            <a:r>
              <a:rPr lang="en-US" sz="2000" dirty="0"/>
              <a:t>LPR UWB PHY: high band only</a:t>
            </a:r>
          </a:p>
          <a:p>
            <a:pPr marL="800100" lvl="1">
              <a:buFont typeface="Arial" panose="020B0604020202020204" pitchFamily="34" charset="0"/>
              <a:buChar char="•"/>
              <a:defRPr/>
            </a:pPr>
            <a:endParaRPr lang="en-US" sz="2400" dirty="0"/>
          </a:p>
        </p:txBody>
      </p:sp>
    </p:spTree>
    <p:extLst>
      <p:ext uri="{BB962C8B-B14F-4D97-AF65-F5344CB8AC3E}">
        <p14:creationId xmlns:p14="http://schemas.microsoft.com/office/powerpoint/2010/main" val="363074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Motivations</a:t>
            </a:r>
          </a:p>
        </p:txBody>
      </p:sp>
      <p:sp>
        <p:nvSpPr>
          <p:cNvPr id="5" name="Espace réservé du contenu 2"/>
          <p:cNvSpPr>
            <a:spLocks noGrp="1"/>
          </p:cNvSpPr>
          <p:nvPr>
            <p:ph idx="1"/>
          </p:nvPr>
        </p:nvSpPr>
        <p:spPr>
          <a:xfrm>
            <a:off x="683568" y="1618704"/>
            <a:ext cx="7848872" cy="4402584"/>
          </a:xfrm>
          <a:extLst/>
        </p:spPr>
        <p:txBody>
          <a:bodyPr>
            <a:noAutofit/>
          </a:bodyPr>
          <a:lstStyle/>
          <a:p>
            <a:pPr>
              <a:buFont typeface="Wingdings" panose="05000000000000000000" pitchFamily="2" charset="2"/>
              <a:buChar char="n"/>
              <a:defRPr/>
            </a:pPr>
            <a:r>
              <a:rPr lang="de-DE" altLang="ja-JP" sz="2400" dirty="0"/>
              <a:t>IR-UWB Ranging has different requirement/emphasis on PHY compared to communication.</a:t>
            </a:r>
          </a:p>
          <a:p>
            <a:pPr>
              <a:spcBef>
                <a:spcPts val="1800"/>
              </a:spcBef>
              <a:buFont typeface="Wingdings" panose="05000000000000000000" pitchFamily="2" charset="2"/>
              <a:buChar char="n"/>
              <a:defRPr/>
            </a:pPr>
            <a:r>
              <a:rPr lang="de-DE" altLang="ja-JP" sz="2400" dirty="0"/>
              <a:t>Enhancing ranging capbility by modifying or expanding existing features of IR-UWB PHY in IEEE Std 802.15.4™-2015 .</a:t>
            </a:r>
          </a:p>
          <a:p>
            <a:pPr>
              <a:spcBef>
                <a:spcPts val="1800"/>
              </a:spcBef>
              <a:buFont typeface="Wingdings" panose="05000000000000000000" pitchFamily="2" charset="2"/>
              <a:buChar char="n"/>
              <a:defRPr/>
            </a:pPr>
            <a:r>
              <a:rPr lang="de-DE" sz="2400" dirty="0"/>
              <a:t>Proposals are presented respectively for HRP UWB as well as for LRP UWB.</a:t>
            </a:r>
            <a:endParaRPr lang="en-US" sz="2400" dirty="0"/>
          </a:p>
          <a:p>
            <a:pPr>
              <a:spcBef>
                <a:spcPts val="1800"/>
              </a:spcBef>
              <a:buFont typeface="Wingdings" panose="05000000000000000000" pitchFamily="2" charset="2"/>
              <a:buChar char="n"/>
              <a:defRPr/>
            </a:pPr>
            <a:r>
              <a:rPr lang="en-US" sz="2400" dirty="0"/>
              <a:t>Harmonization with other proposals.</a:t>
            </a:r>
          </a:p>
        </p:txBody>
      </p:sp>
    </p:spTree>
    <p:extLst>
      <p:ext uri="{BB962C8B-B14F-4D97-AF65-F5344CB8AC3E}">
        <p14:creationId xmlns:p14="http://schemas.microsoft.com/office/powerpoint/2010/main" val="2822777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02840" y="600341"/>
            <a:ext cx="8229600" cy="857250"/>
          </a:xfrm>
        </p:spPr>
        <p:txBody>
          <a:bodyPr/>
          <a:lstStyle/>
          <a:p>
            <a:r>
              <a:rPr lang="en-US" altLang="en-US" dirty="0"/>
              <a:t>Modulation Features of HRP UWB</a:t>
            </a:r>
          </a:p>
        </p:txBody>
      </p:sp>
      <p:sp>
        <p:nvSpPr>
          <p:cNvPr id="5" name="Espace réservé du contenu 2"/>
          <p:cNvSpPr>
            <a:spLocks noGrp="1"/>
          </p:cNvSpPr>
          <p:nvPr>
            <p:ph idx="1"/>
          </p:nvPr>
        </p:nvSpPr>
        <p:spPr>
          <a:xfrm>
            <a:off x="761729" y="5754936"/>
            <a:ext cx="7848872" cy="828211"/>
          </a:xfrm>
          <a:extLst/>
        </p:spPr>
        <p:txBody>
          <a:bodyPr>
            <a:noAutofit/>
          </a:bodyPr>
          <a:lstStyle/>
          <a:p>
            <a:pPr>
              <a:spcBef>
                <a:spcPts val="600"/>
              </a:spcBef>
              <a:buFont typeface="Arial" panose="020B0604020202020204" pitchFamily="34" charset="0"/>
              <a:buChar char="•"/>
              <a:defRPr/>
            </a:pPr>
            <a:r>
              <a:rPr lang="en-US" altLang="ja-JP" sz="1800" b="1" dirty="0">
                <a:solidFill>
                  <a:srgbClr val="3F17E9"/>
                </a:solidFill>
                <a:latin typeface="Arial" pitchFamily="34" charset="0"/>
              </a:rPr>
              <a:t>Coherent (BPM+BPSK) for better performance.</a:t>
            </a:r>
          </a:p>
          <a:p>
            <a:pPr>
              <a:spcBef>
                <a:spcPts val="600"/>
              </a:spcBef>
              <a:buFont typeface="Arial" panose="020B0604020202020204" pitchFamily="34" charset="0"/>
              <a:buChar char="•"/>
              <a:defRPr/>
            </a:pPr>
            <a:r>
              <a:rPr lang="en-US" altLang="ja-JP" sz="1800" b="1" dirty="0">
                <a:solidFill>
                  <a:srgbClr val="3F17E9"/>
                </a:solidFill>
                <a:latin typeface="Arial" pitchFamily="34" charset="0"/>
              </a:rPr>
              <a:t>Non-coherent (BPM) for simple structure.</a:t>
            </a:r>
            <a:endParaRPr lang="de-DE" altLang="ja-JP" sz="1800" dirty="0"/>
          </a:p>
        </p:txBody>
      </p:sp>
      <p:graphicFrame>
        <p:nvGraphicFramePr>
          <p:cNvPr id="234" name="Group 960">
            <a:extLst>
              <a:ext uri="{FF2B5EF4-FFF2-40B4-BE49-F238E27FC236}">
                <a16:creationId xmlns:a16="http://schemas.microsoft.com/office/drawing/2014/main" id="{4AA4083A-A04B-4B53-85E2-50A9D4F2D9B8}"/>
              </a:ext>
            </a:extLst>
          </p:cNvPr>
          <p:cNvGraphicFramePr>
            <a:graphicFrameLocks noGrp="1"/>
          </p:cNvGraphicFramePr>
          <p:nvPr>
            <p:extLst>
              <p:ext uri="{D42A27DB-BD31-4B8C-83A1-F6EECF244321}">
                <p14:modId xmlns:p14="http://schemas.microsoft.com/office/powerpoint/2010/main" val="523161516"/>
              </p:ext>
            </p:extLst>
          </p:nvPr>
        </p:nvGraphicFramePr>
        <p:xfrm>
          <a:off x="46038" y="1268760"/>
          <a:ext cx="658812" cy="4279901"/>
        </p:xfrm>
        <a:graphic>
          <a:graphicData uri="http://schemas.openxmlformats.org/drawingml/2006/table">
            <a:tbl>
              <a:tblPr/>
              <a:tblGrid>
                <a:gridCol w="330200">
                  <a:extLst>
                    <a:ext uri="{9D8B030D-6E8A-4147-A177-3AD203B41FA5}">
                      <a16:colId xmlns:a16="http://schemas.microsoft.com/office/drawing/2014/main" val="20000"/>
                    </a:ext>
                  </a:extLst>
                </a:gridCol>
                <a:gridCol w="328612">
                  <a:extLst>
                    <a:ext uri="{9D8B030D-6E8A-4147-A177-3AD203B41FA5}">
                      <a16:colId xmlns:a16="http://schemas.microsoft.com/office/drawing/2014/main" val="20001"/>
                    </a:ext>
                  </a:extLst>
                </a:gridCol>
              </a:tblGrid>
              <a:tr h="10763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1" lang="fr-FR" sz="1000" b="1" i="0" u="none" strike="noStrike" cap="none" normalizeH="0" baseline="0">
                        <a:ln>
                          <a:noFill/>
                        </a:ln>
                        <a:solidFill>
                          <a:schemeClr val="tx1"/>
                        </a:solidFill>
                        <a:effectLst/>
                        <a:latin typeface="Verdana" pitchFamily="34" charset="0"/>
                        <a:ea typeface="ＭＳ Ｐゴシック" pitchFamily="50" charset="-128"/>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1" lang="fr-FR" sz="1000" b="1" i="0" u="none" strike="noStrike" cap="none" normalizeH="0" baseline="0">
                        <a:ln>
                          <a:noFill/>
                        </a:ln>
                        <a:solidFill>
                          <a:schemeClr val="tx1"/>
                        </a:solidFill>
                        <a:effectLst/>
                        <a:latin typeface="Verdana" pitchFamily="34" charset="0"/>
                        <a:ea typeface="ＭＳ Ｐゴシック" pitchFamily="50" charset="-128"/>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69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00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0 -</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048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01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0 -</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9851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10</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1 -</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032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a:ln>
                            <a:noFill/>
                          </a:ln>
                          <a:solidFill>
                            <a:schemeClr val="tx1"/>
                          </a:solidFill>
                          <a:effectLst/>
                          <a:latin typeface="Verdana" pitchFamily="34" charset="0"/>
                          <a:ea typeface="ＭＳ Ｐゴシック" pitchFamily="50" charset="-128"/>
                        </a:rPr>
                        <a:t>11</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fr-FR" sz="1000" b="1" i="0" u="none" strike="noStrike" cap="none" normalizeH="0" baseline="0" dirty="0">
                          <a:ln>
                            <a:noFill/>
                          </a:ln>
                          <a:solidFill>
                            <a:schemeClr val="tx1"/>
                          </a:solidFill>
                          <a:effectLst/>
                          <a:latin typeface="Verdana" pitchFamily="34" charset="0"/>
                          <a:ea typeface="ＭＳ Ｐゴシック" pitchFamily="50" charset="-128"/>
                        </a:rPr>
                        <a:t>1 -</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35" name="Group 292">
            <a:extLst>
              <a:ext uri="{FF2B5EF4-FFF2-40B4-BE49-F238E27FC236}">
                <a16:creationId xmlns:a16="http://schemas.microsoft.com/office/drawing/2014/main" id="{0A0E10C8-7368-498C-B8E0-C0B99EA9DFE9}"/>
              </a:ext>
            </a:extLst>
          </p:cNvPr>
          <p:cNvGrpSpPr>
            <a:grpSpLocks/>
          </p:cNvGrpSpPr>
          <p:nvPr/>
        </p:nvGrpSpPr>
        <p:grpSpPr bwMode="auto">
          <a:xfrm>
            <a:off x="704850" y="2564160"/>
            <a:ext cx="8439150" cy="504825"/>
            <a:chOff x="431" y="1434"/>
            <a:chExt cx="5316" cy="318"/>
          </a:xfrm>
        </p:grpSpPr>
        <p:sp>
          <p:nvSpPr>
            <p:cNvPr id="236" name="Line 293">
              <a:extLst>
                <a:ext uri="{FF2B5EF4-FFF2-40B4-BE49-F238E27FC236}">
                  <a16:creationId xmlns:a16="http://schemas.microsoft.com/office/drawing/2014/main" id="{F9E7A6FF-BBE4-4C71-B7EF-68E6802C07F3}"/>
                </a:ext>
              </a:extLst>
            </p:cNvPr>
            <p:cNvSpPr>
              <a:spLocks noChangeShapeType="1"/>
            </p:cNvSpPr>
            <p:nvPr/>
          </p:nvSpPr>
          <p:spPr bwMode="auto">
            <a:xfrm>
              <a:off x="431" y="1586"/>
              <a:ext cx="531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Line 294">
              <a:extLst>
                <a:ext uri="{FF2B5EF4-FFF2-40B4-BE49-F238E27FC236}">
                  <a16:creationId xmlns:a16="http://schemas.microsoft.com/office/drawing/2014/main" id="{2BD67E68-985E-4838-85AE-8F90EB5356D9}"/>
                </a:ext>
              </a:extLst>
            </p:cNvPr>
            <p:cNvSpPr>
              <a:spLocks noChangeShapeType="1"/>
            </p:cNvSpPr>
            <p:nvPr/>
          </p:nvSpPr>
          <p:spPr bwMode="auto">
            <a:xfrm>
              <a:off x="81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295">
              <a:extLst>
                <a:ext uri="{FF2B5EF4-FFF2-40B4-BE49-F238E27FC236}">
                  <a16:creationId xmlns:a16="http://schemas.microsoft.com/office/drawing/2014/main" id="{DC34AB05-E867-43F4-88D2-2FC7882FCB5A}"/>
                </a:ext>
              </a:extLst>
            </p:cNvPr>
            <p:cNvSpPr>
              <a:spLocks noChangeShapeType="1"/>
            </p:cNvSpPr>
            <p:nvPr/>
          </p:nvSpPr>
          <p:spPr bwMode="auto">
            <a:xfrm>
              <a:off x="129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296">
              <a:extLst>
                <a:ext uri="{FF2B5EF4-FFF2-40B4-BE49-F238E27FC236}">
                  <a16:creationId xmlns:a16="http://schemas.microsoft.com/office/drawing/2014/main" id="{5655F1AA-7667-4040-B7DF-ECC6DBE52EC8}"/>
                </a:ext>
              </a:extLst>
            </p:cNvPr>
            <p:cNvSpPr>
              <a:spLocks noChangeShapeType="1"/>
            </p:cNvSpPr>
            <p:nvPr/>
          </p:nvSpPr>
          <p:spPr bwMode="auto">
            <a:xfrm>
              <a:off x="145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297">
              <a:extLst>
                <a:ext uri="{FF2B5EF4-FFF2-40B4-BE49-F238E27FC236}">
                  <a16:creationId xmlns:a16="http://schemas.microsoft.com/office/drawing/2014/main" id="{AAC62B89-5F0B-4408-8085-D4C9B9514060}"/>
                </a:ext>
              </a:extLst>
            </p:cNvPr>
            <p:cNvSpPr>
              <a:spLocks noChangeShapeType="1"/>
            </p:cNvSpPr>
            <p:nvPr/>
          </p:nvSpPr>
          <p:spPr bwMode="auto">
            <a:xfrm>
              <a:off x="161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298">
              <a:extLst>
                <a:ext uri="{FF2B5EF4-FFF2-40B4-BE49-F238E27FC236}">
                  <a16:creationId xmlns:a16="http://schemas.microsoft.com/office/drawing/2014/main" id="{571F2AD4-354F-43F0-BB4E-2A0C60CBAC12}"/>
                </a:ext>
              </a:extLst>
            </p:cNvPr>
            <p:cNvSpPr>
              <a:spLocks noChangeShapeType="1"/>
            </p:cNvSpPr>
            <p:nvPr/>
          </p:nvSpPr>
          <p:spPr bwMode="auto">
            <a:xfrm>
              <a:off x="177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299">
              <a:extLst>
                <a:ext uri="{FF2B5EF4-FFF2-40B4-BE49-F238E27FC236}">
                  <a16:creationId xmlns:a16="http://schemas.microsoft.com/office/drawing/2014/main" id="{EB5E2D5E-1A4E-4E6B-85F8-4A3BB996EF06}"/>
                </a:ext>
              </a:extLst>
            </p:cNvPr>
            <p:cNvSpPr>
              <a:spLocks noChangeShapeType="1"/>
            </p:cNvSpPr>
            <p:nvPr/>
          </p:nvSpPr>
          <p:spPr bwMode="auto">
            <a:xfrm>
              <a:off x="192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300">
              <a:extLst>
                <a:ext uri="{FF2B5EF4-FFF2-40B4-BE49-F238E27FC236}">
                  <a16:creationId xmlns:a16="http://schemas.microsoft.com/office/drawing/2014/main" id="{7ABE3509-AA0F-40FA-9A88-0428404B44E9}"/>
                </a:ext>
              </a:extLst>
            </p:cNvPr>
            <p:cNvSpPr>
              <a:spLocks noChangeShapeType="1"/>
            </p:cNvSpPr>
            <p:nvPr/>
          </p:nvSpPr>
          <p:spPr bwMode="auto">
            <a:xfrm>
              <a:off x="2088"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301">
              <a:extLst>
                <a:ext uri="{FF2B5EF4-FFF2-40B4-BE49-F238E27FC236}">
                  <a16:creationId xmlns:a16="http://schemas.microsoft.com/office/drawing/2014/main" id="{A52B4919-61A7-4AAB-9E13-FDE6BDEADB1B}"/>
                </a:ext>
              </a:extLst>
            </p:cNvPr>
            <p:cNvSpPr>
              <a:spLocks noChangeShapeType="1"/>
            </p:cNvSpPr>
            <p:nvPr/>
          </p:nvSpPr>
          <p:spPr bwMode="auto">
            <a:xfrm>
              <a:off x="224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302">
              <a:extLst>
                <a:ext uri="{FF2B5EF4-FFF2-40B4-BE49-F238E27FC236}">
                  <a16:creationId xmlns:a16="http://schemas.microsoft.com/office/drawing/2014/main" id="{4930C149-BF9B-4049-B189-576858004C0B}"/>
                </a:ext>
              </a:extLst>
            </p:cNvPr>
            <p:cNvSpPr>
              <a:spLocks noChangeShapeType="1"/>
            </p:cNvSpPr>
            <p:nvPr/>
          </p:nvSpPr>
          <p:spPr bwMode="auto">
            <a:xfrm>
              <a:off x="272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303">
              <a:extLst>
                <a:ext uri="{FF2B5EF4-FFF2-40B4-BE49-F238E27FC236}">
                  <a16:creationId xmlns:a16="http://schemas.microsoft.com/office/drawing/2014/main" id="{A3AC51D1-A052-453D-8C2A-50CBE65F4B79}"/>
                </a:ext>
              </a:extLst>
            </p:cNvPr>
            <p:cNvSpPr>
              <a:spLocks noChangeShapeType="1"/>
            </p:cNvSpPr>
            <p:nvPr/>
          </p:nvSpPr>
          <p:spPr bwMode="auto">
            <a:xfrm>
              <a:off x="288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304">
              <a:extLst>
                <a:ext uri="{FF2B5EF4-FFF2-40B4-BE49-F238E27FC236}">
                  <a16:creationId xmlns:a16="http://schemas.microsoft.com/office/drawing/2014/main" id="{7657248C-FF7F-4128-A18A-4978326F588C}"/>
                </a:ext>
              </a:extLst>
            </p:cNvPr>
            <p:cNvSpPr>
              <a:spLocks noChangeShapeType="1"/>
            </p:cNvSpPr>
            <p:nvPr/>
          </p:nvSpPr>
          <p:spPr bwMode="auto">
            <a:xfrm>
              <a:off x="304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Line 305">
              <a:extLst>
                <a:ext uri="{FF2B5EF4-FFF2-40B4-BE49-F238E27FC236}">
                  <a16:creationId xmlns:a16="http://schemas.microsoft.com/office/drawing/2014/main" id="{56F4C2E3-CF37-417D-9BFC-5BC6CB451398}"/>
                </a:ext>
              </a:extLst>
            </p:cNvPr>
            <p:cNvSpPr>
              <a:spLocks noChangeShapeType="1"/>
            </p:cNvSpPr>
            <p:nvPr/>
          </p:nvSpPr>
          <p:spPr bwMode="auto">
            <a:xfrm>
              <a:off x="661" y="14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9" name="Line 306">
              <a:extLst>
                <a:ext uri="{FF2B5EF4-FFF2-40B4-BE49-F238E27FC236}">
                  <a16:creationId xmlns:a16="http://schemas.microsoft.com/office/drawing/2014/main" id="{5960FDEE-D84A-4344-B1E9-79E5F72998E2}"/>
                </a:ext>
              </a:extLst>
            </p:cNvPr>
            <p:cNvSpPr>
              <a:spLocks noChangeShapeType="1"/>
            </p:cNvSpPr>
            <p:nvPr/>
          </p:nvSpPr>
          <p:spPr bwMode="auto">
            <a:xfrm>
              <a:off x="320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0" name="Line 307">
              <a:extLst>
                <a:ext uri="{FF2B5EF4-FFF2-40B4-BE49-F238E27FC236}">
                  <a16:creationId xmlns:a16="http://schemas.microsoft.com/office/drawing/2014/main" id="{A82468AC-5A93-469B-8614-968BA70E75F4}"/>
                </a:ext>
              </a:extLst>
            </p:cNvPr>
            <p:cNvSpPr>
              <a:spLocks noChangeShapeType="1"/>
            </p:cNvSpPr>
            <p:nvPr/>
          </p:nvSpPr>
          <p:spPr bwMode="auto">
            <a:xfrm>
              <a:off x="336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308">
              <a:extLst>
                <a:ext uri="{FF2B5EF4-FFF2-40B4-BE49-F238E27FC236}">
                  <a16:creationId xmlns:a16="http://schemas.microsoft.com/office/drawing/2014/main" id="{26B66AC1-4659-46C6-931A-A1B25D748E38}"/>
                </a:ext>
              </a:extLst>
            </p:cNvPr>
            <p:cNvSpPr>
              <a:spLocks noChangeShapeType="1"/>
            </p:cNvSpPr>
            <p:nvPr/>
          </p:nvSpPr>
          <p:spPr bwMode="auto">
            <a:xfrm>
              <a:off x="383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 name="Line 309">
              <a:extLst>
                <a:ext uri="{FF2B5EF4-FFF2-40B4-BE49-F238E27FC236}">
                  <a16:creationId xmlns:a16="http://schemas.microsoft.com/office/drawing/2014/main" id="{370A885C-20BE-455D-9DD6-6BFDBBA5FFBE}"/>
                </a:ext>
              </a:extLst>
            </p:cNvPr>
            <p:cNvSpPr>
              <a:spLocks noChangeShapeType="1"/>
            </p:cNvSpPr>
            <p:nvPr/>
          </p:nvSpPr>
          <p:spPr bwMode="auto">
            <a:xfrm>
              <a:off x="399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310">
              <a:extLst>
                <a:ext uri="{FF2B5EF4-FFF2-40B4-BE49-F238E27FC236}">
                  <a16:creationId xmlns:a16="http://schemas.microsoft.com/office/drawing/2014/main" id="{B94188E6-6DE3-4BAD-AE2F-574CBBA8919E}"/>
                </a:ext>
              </a:extLst>
            </p:cNvPr>
            <p:cNvSpPr>
              <a:spLocks noChangeShapeType="1"/>
            </p:cNvSpPr>
            <p:nvPr/>
          </p:nvSpPr>
          <p:spPr bwMode="auto">
            <a:xfrm>
              <a:off x="4156"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Line 311">
              <a:extLst>
                <a:ext uri="{FF2B5EF4-FFF2-40B4-BE49-F238E27FC236}">
                  <a16:creationId xmlns:a16="http://schemas.microsoft.com/office/drawing/2014/main" id="{560023B4-3AD8-44D3-B23E-1B1033D2E1A9}"/>
                </a:ext>
              </a:extLst>
            </p:cNvPr>
            <p:cNvSpPr>
              <a:spLocks noChangeShapeType="1"/>
            </p:cNvSpPr>
            <p:nvPr/>
          </p:nvSpPr>
          <p:spPr bwMode="auto">
            <a:xfrm>
              <a:off x="5430" y="1447"/>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 name="Line 312">
              <a:extLst>
                <a:ext uri="{FF2B5EF4-FFF2-40B4-BE49-F238E27FC236}">
                  <a16:creationId xmlns:a16="http://schemas.microsoft.com/office/drawing/2014/main" id="{5FC6BE50-6A37-4AB2-B771-F164F2467D9F}"/>
                </a:ext>
              </a:extLst>
            </p:cNvPr>
            <p:cNvSpPr>
              <a:spLocks noChangeShapeType="1"/>
            </p:cNvSpPr>
            <p:nvPr/>
          </p:nvSpPr>
          <p:spPr bwMode="auto">
            <a:xfrm>
              <a:off x="4315"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 name="Line 313">
              <a:extLst>
                <a:ext uri="{FF2B5EF4-FFF2-40B4-BE49-F238E27FC236}">
                  <a16:creationId xmlns:a16="http://schemas.microsoft.com/office/drawing/2014/main" id="{C0E033FB-265E-4123-8D2E-ABFA5FAB05CC}"/>
                </a:ext>
              </a:extLst>
            </p:cNvPr>
            <p:cNvSpPr>
              <a:spLocks noChangeShapeType="1"/>
            </p:cNvSpPr>
            <p:nvPr/>
          </p:nvSpPr>
          <p:spPr bwMode="auto">
            <a:xfrm>
              <a:off x="447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314">
              <a:extLst>
                <a:ext uri="{FF2B5EF4-FFF2-40B4-BE49-F238E27FC236}">
                  <a16:creationId xmlns:a16="http://schemas.microsoft.com/office/drawing/2014/main" id="{F030EE36-A759-4E4C-85A8-3180347A90D9}"/>
                </a:ext>
              </a:extLst>
            </p:cNvPr>
            <p:cNvSpPr>
              <a:spLocks noChangeShapeType="1"/>
            </p:cNvSpPr>
            <p:nvPr/>
          </p:nvSpPr>
          <p:spPr bwMode="auto">
            <a:xfrm>
              <a:off x="4951"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315">
              <a:extLst>
                <a:ext uri="{FF2B5EF4-FFF2-40B4-BE49-F238E27FC236}">
                  <a16:creationId xmlns:a16="http://schemas.microsoft.com/office/drawing/2014/main" id="{A65392F4-CBAB-425E-86D4-B028E3D69B12}"/>
                </a:ext>
              </a:extLst>
            </p:cNvPr>
            <p:cNvSpPr>
              <a:spLocks noChangeShapeType="1"/>
            </p:cNvSpPr>
            <p:nvPr/>
          </p:nvSpPr>
          <p:spPr bwMode="auto">
            <a:xfrm>
              <a:off x="511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316">
              <a:extLst>
                <a:ext uri="{FF2B5EF4-FFF2-40B4-BE49-F238E27FC236}">
                  <a16:creationId xmlns:a16="http://schemas.microsoft.com/office/drawing/2014/main" id="{0D82C3CB-3DE5-4C35-813D-E773A18CA2C7}"/>
                </a:ext>
              </a:extLst>
            </p:cNvPr>
            <p:cNvSpPr>
              <a:spLocks noChangeShapeType="1"/>
            </p:cNvSpPr>
            <p:nvPr/>
          </p:nvSpPr>
          <p:spPr bwMode="auto">
            <a:xfrm>
              <a:off x="526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317">
              <a:extLst>
                <a:ext uri="{FF2B5EF4-FFF2-40B4-BE49-F238E27FC236}">
                  <a16:creationId xmlns:a16="http://schemas.microsoft.com/office/drawing/2014/main" id="{292F2E5A-4BB0-4442-BFE8-DC1592E86678}"/>
                </a:ext>
              </a:extLst>
            </p:cNvPr>
            <p:cNvSpPr>
              <a:spLocks noChangeShapeType="1"/>
            </p:cNvSpPr>
            <p:nvPr/>
          </p:nvSpPr>
          <p:spPr bwMode="auto">
            <a:xfrm>
              <a:off x="485" y="1434"/>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318">
              <a:extLst>
                <a:ext uri="{FF2B5EF4-FFF2-40B4-BE49-F238E27FC236}">
                  <a16:creationId xmlns:a16="http://schemas.microsoft.com/office/drawing/2014/main" id="{62095084-746A-434B-AAFC-4AC9402D2233}"/>
                </a:ext>
              </a:extLst>
            </p:cNvPr>
            <p:cNvSpPr>
              <a:spLocks noChangeShapeType="1"/>
            </p:cNvSpPr>
            <p:nvPr/>
          </p:nvSpPr>
          <p:spPr bwMode="auto">
            <a:xfrm>
              <a:off x="4558" y="151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2" name="Line 319">
              <a:extLst>
                <a:ext uri="{FF2B5EF4-FFF2-40B4-BE49-F238E27FC236}">
                  <a16:creationId xmlns:a16="http://schemas.microsoft.com/office/drawing/2014/main" id="{47F843D4-7DE6-4E87-99A2-C35E3FF281AA}"/>
                </a:ext>
              </a:extLst>
            </p:cNvPr>
            <p:cNvSpPr>
              <a:spLocks noChangeShapeType="1"/>
            </p:cNvSpPr>
            <p:nvPr/>
          </p:nvSpPr>
          <p:spPr bwMode="auto">
            <a:xfrm>
              <a:off x="4558" y="165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3" name="Line 320">
              <a:extLst>
                <a:ext uri="{FF2B5EF4-FFF2-40B4-BE49-F238E27FC236}">
                  <a16:creationId xmlns:a16="http://schemas.microsoft.com/office/drawing/2014/main" id="{A2264CF9-8905-4ACB-BD19-572481948FDD}"/>
                </a:ext>
              </a:extLst>
            </p:cNvPr>
            <p:cNvSpPr>
              <a:spLocks noChangeShapeType="1"/>
            </p:cNvSpPr>
            <p:nvPr/>
          </p:nvSpPr>
          <p:spPr bwMode="auto">
            <a:xfrm>
              <a:off x="2335" y="152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4" name="Line 321">
              <a:extLst>
                <a:ext uri="{FF2B5EF4-FFF2-40B4-BE49-F238E27FC236}">
                  <a16:creationId xmlns:a16="http://schemas.microsoft.com/office/drawing/2014/main" id="{94EFF32A-663D-4BE6-A0FD-0CA176047371}"/>
                </a:ext>
              </a:extLst>
            </p:cNvPr>
            <p:cNvSpPr>
              <a:spLocks noChangeShapeType="1"/>
            </p:cNvSpPr>
            <p:nvPr/>
          </p:nvSpPr>
          <p:spPr bwMode="auto">
            <a:xfrm>
              <a:off x="2335" y="166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5" name="Text Box 322">
              <a:extLst>
                <a:ext uri="{FF2B5EF4-FFF2-40B4-BE49-F238E27FC236}">
                  <a16:creationId xmlns:a16="http://schemas.microsoft.com/office/drawing/2014/main" id="{A53C701D-34AB-43C6-9FD2-B2D1589F15CA}"/>
                </a:ext>
              </a:extLst>
            </p:cNvPr>
            <p:cNvSpPr txBox="1">
              <a:spLocks noChangeArrowheads="1"/>
            </p:cNvSpPr>
            <p:nvPr/>
          </p:nvSpPr>
          <p:spPr bwMode="auto">
            <a:xfrm>
              <a:off x="4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266" name="Text Box 323">
              <a:extLst>
                <a:ext uri="{FF2B5EF4-FFF2-40B4-BE49-F238E27FC236}">
                  <a16:creationId xmlns:a16="http://schemas.microsoft.com/office/drawing/2014/main" id="{5B98D9E1-DE24-496C-A977-2F9FA2262FA6}"/>
                </a:ext>
              </a:extLst>
            </p:cNvPr>
            <p:cNvSpPr txBox="1">
              <a:spLocks noChangeArrowheads="1"/>
            </p:cNvSpPr>
            <p:nvPr/>
          </p:nvSpPr>
          <p:spPr bwMode="auto">
            <a:xfrm>
              <a:off x="657"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267" name="Text Box 324">
              <a:extLst>
                <a:ext uri="{FF2B5EF4-FFF2-40B4-BE49-F238E27FC236}">
                  <a16:creationId xmlns:a16="http://schemas.microsoft.com/office/drawing/2014/main" id="{801D8BCB-F19C-48C2-B0E7-48CC4D7AFA83}"/>
                </a:ext>
              </a:extLst>
            </p:cNvPr>
            <p:cNvSpPr txBox="1">
              <a:spLocks noChangeArrowheads="1"/>
            </p:cNvSpPr>
            <p:nvPr/>
          </p:nvSpPr>
          <p:spPr bwMode="auto">
            <a:xfrm>
              <a:off x="2880"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268" name="Text Box 325">
              <a:extLst>
                <a:ext uri="{FF2B5EF4-FFF2-40B4-BE49-F238E27FC236}">
                  <a16:creationId xmlns:a16="http://schemas.microsoft.com/office/drawing/2014/main" id="{6A8A2175-1FF9-4CFB-AF6A-ADBACE08F94C}"/>
                </a:ext>
              </a:extLst>
            </p:cNvPr>
            <p:cNvSpPr txBox="1">
              <a:spLocks noChangeArrowheads="1"/>
            </p:cNvSpPr>
            <p:nvPr/>
          </p:nvSpPr>
          <p:spPr bwMode="auto">
            <a:xfrm>
              <a:off x="3039"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269" name="Text Box 326">
              <a:extLst>
                <a:ext uri="{FF2B5EF4-FFF2-40B4-BE49-F238E27FC236}">
                  <a16:creationId xmlns:a16="http://schemas.microsoft.com/office/drawing/2014/main" id="{872CD0E1-8807-4E68-8A4C-39D77B9B75B4}"/>
                </a:ext>
              </a:extLst>
            </p:cNvPr>
            <p:cNvSpPr txBox="1">
              <a:spLocks noChangeArrowheads="1"/>
            </p:cNvSpPr>
            <p:nvPr/>
          </p:nvSpPr>
          <p:spPr bwMode="auto">
            <a:xfrm>
              <a:off x="31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33</a:t>
              </a:r>
            </a:p>
          </p:txBody>
        </p:sp>
        <p:sp>
          <p:nvSpPr>
            <p:cNvPr id="270" name="Text Box 327">
              <a:extLst>
                <a:ext uri="{FF2B5EF4-FFF2-40B4-BE49-F238E27FC236}">
                  <a16:creationId xmlns:a16="http://schemas.microsoft.com/office/drawing/2014/main" id="{8D970875-3D1B-4A0C-948A-3340E3341815}"/>
                </a:ext>
              </a:extLst>
            </p:cNvPr>
            <p:cNvSpPr txBox="1">
              <a:spLocks noChangeArrowheads="1"/>
            </p:cNvSpPr>
            <p:nvPr/>
          </p:nvSpPr>
          <p:spPr bwMode="auto">
            <a:xfrm>
              <a:off x="5261"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63</a:t>
              </a:r>
            </a:p>
          </p:txBody>
        </p:sp>
        <p:sp>
          <p:nvSpPr>
            <p:cNvPr id="271" name="Line 328">
              <a:extLst>
                <a:ext uri="{FF2B5EF4-FFF2-40B4-BE49-F238E27FC236}">
                  <a16:creationId xmlns:a16="http://schemas.microsoft.com/office/drawing/2014/main" id="{33647EB5-7F47-4AD9-913A-68D2B9962BBC}"/>
                </a:ext>
              </a:extLst>
            </p:cNvPr>
            <p:cNvSpPr>
              <a:spLocks noChangeShapeType="1"/>
            </p:cNvSpPr>
            <p:nvPr/>
          </p:nvSpPr>
          <p:spPr bwMode="auto">
            <a:xfrm>
              <a:off x="88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2" name="Line 329">
              <a:extLst>
                <a:ext uri="{FF2B5EF4-FFF2-40B4-BE49-F238E27FC236}">
                  <a16:creationId xmlns:a16="http://schemas.microsoft.com/office/drawing/2014/main" id="{42A75109-0829-4C68-B749-CBA5783FB257}"/>
                </a:ext>
              </a:extLst>
            </p:cNvPr>
            <p:cNvSpPr>
              <a:spLocks noChangeShapeType="1"/>
            </p:cNvSpPr>
            <p:nvPr/>
          </p:nvSpPr>
          <p:spPr bwMode="auto">
            <a:xfrm>
              <a:off x="88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3" name="Line 330">
              <a:extLst>
                <a:ext uri="{FF2B5EF4-FFF2-40B4-BE49-F238E27FC236}">
                  <a16:creationId xmlns:a16="http://schemas.microsoft.com/office/drawing/2014/main" id="{0A7FAB78-A5A6-4A65-AA3A-EEFFDD043CE6}"/>
                </a:ext>
              </a:extLst>
            </p:cNvPr>
            <p:cNvSpPr>
              <a:spLocks noChangeShapeType="1"/>
            </p:cNvSpPr>
            <p:nvPr/>
          </p:nvSpPr>
          <p:spPr bwMode="auto">
            <a:xfrm>
              <a:off x="342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4" name="Line 331">
              <a:extLst>
                <a:ext uri="{FF2B5EF4-FFF2-40B4-BE49-F238E27FC236}">
                  <a16:creationId xmlns:a16="http://schemas.microsoft.com/office/drawing/2014/main" id="{7288C386-3F6D-40DF-AE40-A6414BE260F1}"/>
                </a:ext>
              </a:extLst>
            </p:cNvPr>
            <p:cNvSpPr>
              <a:spLocks noChangeShapeType="1"/>
            </p:cNvSpPr>
            <p:nvPr/>
          </p:nvSpPr>
          <p:spPr bwMode="auto">
            <a:xfrm>
              <a:off x="342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5" name="Text Box 332">
              <a:extLst>
                <a:ext uri="{FF2B5EF4-FFF2-40B4-BE49-F238E27FC236}">
                  <a16:creationId xmlns:a16="http://schemas.microsoft.com/office/drawing/2014/main" id="{6FBE8063-9F18-47EC-BA9F-38E912D4FDD0}"/>
                </a:ext>
              </a:extLst>
            </p:cNvPr>
            <p:cNvSpPr txBox="1">
              <a:spLocks noChangeArrowheads="1"/>
            </p:cNvSpPr>
            <p:nvPr/>
          </p:nvSpPr>
          <p:spPr bwMode="auto">
            <a:xfrm>
              <a:off x="1610"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276" name="Text Box 333">
              <a:extLst>
                <a:ext uri="{FF2B5EF4-FFF2-40B4-BE49-F238E27FC236}">
                  <a16:creationId xmlns:a16="http://schemas.microsoft.com/office/drawing/2014/main" id="{532CC723-C2DE-4046-8F34-E3B51D67C581}"/>
                </a:ext>
              </a:extLst>
            </p:cNvPr>
            <p:cNvSpPr txBox="1">
              <a:spLocks noChangeArrowheads="1"/>
            </p:cNvSpPr>
            <p:nvPr/>
          </p:nvSpPr>
          <p:spPr bwMode="auto">
            <a:xfrm>
              <a:off x="1768"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277" name="Text Box 334">
              <a:extLst>
                <a:ext uri="{FF2B5EF4-FFF2-40B4-BE49-F238E27FC236}">
                  <a16:creationId xmlns:a16="http://schemas.microsoft.com/office/drawing/2014/main" id="{11FBF91C-5A64-4694-A3D9-09BA6F0DC5E7}"/>
                </a:ext>
              </a:extLst>
            </p:cNvPr>
            <p:cNvSpPr txBox="1">
              <a:spLocks noChangeArrowheads="1"/>
            </p:cNvSpPr>
            <p:nvPr/>
          </p:nvSpPr>
          <p:spPr bwMode="auto">
            <a:xfrm>
              <a:off x="3991"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47</a:t>
              </a:r>
            </a:p>
          </p:txBody>
        </p:sp>
        <p:sp>
          <p:nvSpPr>
            <p:cNvPr id="278" name="Text Box 335">
              <a:extLst>
                <a:ext uri="{FF2B5EF4-FFF2-40B4-BE49-F238E27FC236}">
                  <a16:creationId xmlns:a16="http://schemas.microsoft.com/office/drawing/2014/main" id="{AE73DCCA-AD92-43A8-A5AF-4EB88B262704}"/>
                </a:ext>
              </a:extLst>
            </p:cNvPr>
            <p:cNvSpPr txBox="1">
              <a:spLocks noChangeArrowheads="1"/>
            </p:cNvSpPr>
            <p:nvPr/>
          </p:nvSpPr>
          <p:spPr bwMode="auto">
            <a:xfrm>
              <a:off x="4150"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48</a:t>
              </a:r>
            </a:p>
          </p:txBody>
        </p:sp>
      </p:grpSp>
      <p:grpSp>
        <p:nvGrpSpPr>
          <p:cNvPr id="280" name="Group 337">
            <a:extLst>
              <a:ext uri="{FF2B5EF4-FFF2-40B4-BE49-F238E27FC236}">
                <a16:creationId xmlns:a16="http://schemas.microsoft.com/office/drawing/2014/main" id="{A14630C8-C064-4E28-B5AB-EAD808C6E03F}"/>
              </a:ext>
            </a:extLst>
          </p:cNvPr>
          <p:cNvGrpSpPr>
            <a:grpSpLocks/>
          </p:cNvGrpSpPr>
          <p:nvPr/>
        </p:nvGrpSpPr>
        <p:grpSpPr bwMode="auto">
          <a:xfrm>
            <a:off x="704850" y="3356323"/>
            <a:ext cx="8439150" cy="504825"/>
            <a:chOff x="431" y="1434"/>
            <a:chExt cx="5316" cy="318"/>
          </a:xfrm>
        </p:grpSpPr>
        <p:sp>
          <p:nvSpPr>
            <p:cNvPr id="281" name="Line 338">
              <a:extLst>
                <a:ext uri="{FF2B5EF4-FFF2-40B4-BE49-F238E27FC236}">
                  <a16:creationId xmlns:a16="http://schemas.microsoft.com/office/drawing/2014/main" id="{9B093614-E9FE-4C1A-9876-84405D198435}"/>
                </a:ext>
              </a:extLst>
            </p:cNvPr>
            <p:cNvSpPr>
              <a:spLocks noChangeShapeType="1"/>
            </p:cNvSpPr>
            <p:nvPr/>
          </p:nvSpPr>
          <p:spPr bwMode="auto">
            <a:xfrm>
              <a:off x="431" y="1586"/>
              <a:ext cx="531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2" name="Line 339">
              <a:extLst>
                <a:ext uri="{FF2B5EF4-FFF2-40B4-BE49-F238E27FC236}">
                  <a16:creationId xmlns:a16="http://schemas.microsoft.com/office/drawing/2014/main" id="{FD7989BF-D5E2-46C4-AF40-424E66FD7D0A}"/>
                </a:ext>
              </a:extLst>
            </p:cNvPr>
            <p:cNvSpPr>
              <a:spLocks noChangeShapeType="1"/>
            </p:cNvSpPr>
            <p:nvPr/>
          </p:nvSpPr>
          <p:spPr bwMode="auto">
            <a:xfrm>
              <a:off x="81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3" name="Line 340">
              <a:extLst>
                <a:ext uri="{FF2B5EF4-FFF2-40B4-BE49-F238E27FC236}">
                  <a16:creationId xmlns:a16="http://schemas.microsoft.com/office/drawing/2014/main" id="{ACD6AED8-015F-4AAA-94D8-91110145B343}"/>
                </a:ext>
              </a:extLst>
            </p:cNvPr>
            <p:cNvSpPr>
              <a:spLocks noChangeShapeType="1"/>
            </p:cNvSpPr>
            <p:nvPr/>
          </p:nvSpPr>
          <p:spPr bwMode="auto">
            <a:xfrm>
              <a:off x="129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4" name="Line 341">
              <a:extLst>
                <a:ext uri="{FF2B5EF4-FFF2-40B4-BE49-F238E27FC236}">
                  <a16:creationId xmlns:a16="http://schemas.microsoft.com/office/drawing/2014/main" id="{B231D1D5-91FC-4C60-944B-E8B049DF8FE5}"/>
                </a:ext>
              </a:extLst>
            </p:cNvPr>
            <p:cNvSpPr>
              <a:spLocks noChangeShapeType="1"/>
            </p:cNvSpPr>
            <p:nvPr/>
          </p:nvSpPr>
          <p:spPr bwMode="auto">
            <a:xfrm>
              <a:off x="145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5" name="Line 342">
              <a:extLst>
                <a:ext uri="{FF2B5EF4-FFF2-40B4-BE49-F238E27FC236}">
                  <a16:creationId xmlns:a16="http://schemas.microsoft.com/office/drawing/2014/main" id="{165ECD42-7777-4D9B-B5FF-B0A2ED6B64D1}"/>
                </a:ext>
              </a:extLst>
            </p:cNvPr>
            <p:cNvSpPr>
              <a:spLocks noChangeShapeType="1"/>
            </p:cNvSpPr>
            <p:nvPr/>
          </p:nvSpPr>
          <p:spPr bwMode="auto">
            <a:xfrm>
              <a:off x="161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 name="Line 343">
              <a:extLst>
                <a:ext uri="{FF2B5EF4-FFF2-40B4-BE49-F238E27FC236}">
                  <a16:creationId xmlns:a16="http://schemas.microsoft.com/office/drawing/2014/main" id="{65A7BF38-3224-4DA8-8B4E-1BC1E959E701}"/>
                </a:ext>
              </a:extLst>
            </p:cNvPr>
            <p:cNvSpPr>
              <a:spLocks noChangeShapeType="1"/>
            </p:cNvSpPr>
            <p:nvPr/>
          </p:nvSpPr>
          <p:spPr bwMode="auto">
            <a:xfrm>
              <a:off x="177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 name="Line 344">
              <a:extLst>
                <a:ext uri="{FF2B5EF4-FFF2-40B4-BE49-F238E27FC236}">
                  <a16:creationId xmlns:a16="http://schemas.microsoft.com/office/drawing/2014/main" id="{2DF8D10B-6F12-4DBF-B16F-D79D6D28C953}"/>
                </a:ext>
              </a:extLst>
            </p:cNvPr>
            <p:cNvSpPr>
              <a:spLocks noChangeShapeType="1"/>
            </p:cNvSpPr>
            <p:nvPr/>
          </p:nvSpPr>
          <p:spPr bwMode="auto">
            <a:xfrm>
              <a:off x="192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8" name="Line 345">
              <a:extLst>
                <a:ext uri="{FF2B5EF4-FFF2-40B4-BE49-F238E27FC236}">
                  <a16:creationId xmlns:a16="http://schemas.microsoft.com/office/drawing/2014/main" id="{3EED7490-AAD9-41C4-9DA6-8B96D5A56B72}"/>
                </a:ext>
              </a:extLst>
            </p:cNvPr>
            <p:cNvSpPr>
              <a:spLocks noChangeShapeType="1"/>
            </p:cNvSpPr>
            <p:nvPr/>
          </p:nvSpPr>
          <p:spPr bwMode="auto">
            <a:xfrm>
              <a:off x="2088"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9" name="Line 346">
              <a:extLst>
                <a:ext uri="{FF2B5EF4-FFF2-40B4-BE49-F238E27FC236}">
                  <a16:creationId xmlns:a16="http://schemas.microsoft.com/office/drawing/2014/main" id="{042276CB-37C2-4892-B1F1-484A6AA3F6F9}"/>
                </a:ext>
              </a:extLst>
            </p:cNvPr>
            <p:cNvSpPr>
              <a:spLocks noChangeShapeType="1"/>
            </p:cNvSpPr>
            <p:nvPr/>
          </p:nvSpPr>
          <p:spPr bwMode="auto">
            <a:xfrm>
              <a:off x="224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0" name="Line 347">
              <a:extLst>
                <a:ext uri="{FF2B5EF4-FFF2-40B4-BE49-F238E27FC236}">
                  <a16:creationId xmlns:a16="http://schemas.microsoft.com/office/drawing/2014/main" id="{282EAEC3-09F1-4FF7-BEB6-B7BD6E67A693}"/>
                </a:ext>
              </a:extLst>
            </p:cNvPr>
            <p:cNvSpPr>
              <a:spLocks noChangeShapeType="1"/>
            </p:cNvSpPr>
            <p:nvPr/>
          </p:nvSpPr>
          <p:spPr bwMode="auto">
            <a:xfrm>
              <a:off x="272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1" name="Line 348">
              <a:extLst>
                <a:ext uri="{FF2B5EF4-FFF2-40B4-BE49-F238E27FC236}">
                  <a16:creationId xmlns:a16="http://schemas.microsoft.com/office/drawing/2014/main" id="{7909F043-BFC6-490F-ACF1-8DAF95111210}"/>
                </a:ext>
              </a:extLst>
            </p:cNvPr>
            <p:cNvSpPr>
              <a:spLocks noChangeShapeType="1"/>
            </p:cNvSpPr>
            <p:nvPr/>
          </p:nvSpPr>
          <p:spPr bwMode="auto">
            <a:xfrm>
              <a:off x="288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2" name="Line 349">
              <a:extLst>
                <a:ext uri="{FF2B5EF4-FFF2-40B4-BE49-F238E27FC236}">
                  <a16:creationId xmlns:a16="http://schemas.microsoft.com/office/drawing/2014/main" id="{7F90950B-4552-47B5-9300-84CAD667DF54}"/>
                </a:ext>
              </a:extLst>
            </p:cNvPr>
            <p:cNvSpPr>
              <a:spLocks noChangeShapeType="1"/>
            </p:cNvSpPr>
            <p:nvPr/>
          </p:nvSpPr>
          <p:spPr bwMode="auto">
            <a:xfrm>
              <a:off x="304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3" name="Line 350">
              <a:extLst>
                <a:ext uri="{FF2B5EF4-FFF2-40B4-BE49-F238E27FC236}">
                  <a16:creationId xmlns:a16="http://schemas.microsoft.com/office/drawing/2014/main" id="{BF4ECF74-A2FA-4974-AA1B-FC8A86B061F5}"/>
                </a:ext>
              </a:extLst>
            </p:cNvPr>
            <p:cNvSpPr>
              <a:spLocks noChangeShapeType="1"/>
            </p:cNvSpPr>
            <p:nvPr/>
          </p:nvSpPr>
          <p:spPr bwMode="auto">
            <a:xfrm>
              <a:off x="661" y="14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4" name="Line 351">
              <a:extLst>
                <a:ext uri="{FF2B5EF4-FFF2-40B4-BE49-F238E27FC236}">
                  <a16:creationId xmlns:a16="http://schemas.microsoft.com/office/drawing/2014/main" id="{4660011C-FC0D-4A72-BF27-7DF1E5FF8980}"/>
                </a:ext>
              </a:extLst>
            </p:cNvPr>
            <p:cNvSpPr>
              <a:spLocks noChangeShapeType="1"/>
            </p:cNvSpPr>
            <p:nvPr/>
          </p:nvSpPr>
          <p:spPr bwMode="auto">
            <a:xfrm>
              <a:off x="320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5" name="Line 352">
              <a:extLst>
                <a:ext uri="{FF2B5EF4-FFF2-40B4-BE49-F238E27FC236}">
                  <a16:creationId xmlns:a16="http://schemas.microsoft.com/office/drawing/2014/main" id="{1DACA430-4A3C-4790-B663-D38A739B5CEA}"/>
                </a:ext>
              </a:extLst>
            </p:cNvPr>
            <p:cNvSpPr>
              <a:spLocks noChangeShapeType="1"/>
            </p:cNvSpPr>
            <p:nvPr/>
          </p:nvSpPr>
          <p:spPr bwMode="auto">
            <a:xfrm>
              <a:off x="336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6" name="Line 353">
              <a:extLst>
                <a:ext uri="{FF2B5EF4-FFF2-40B4-BE49-F238E27FC236}">
                  <a16:creationId xmlns:a16="http://schemas.microsoft.com/office/drawing/2014/main" id="{924F8857-F935-40E5-982F-398DD956CC68}"/>
                </a:ext>
              </a:extLst>
            </p:cNvPr>
            <p:cNvSpPr>
              <a:spLocks noChangeShapeType="1"/>
            </p:cNvSpPr>
            <p:nvPr/>
          </p:nvSpPr>
          <p:spPr bwMode="auto">
            <a:xfrm>
              <a:off x="383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 name="Line 354">
              <a:extLst>
                <a:ext uri="{FF2B5EF4-FFF2-40B4-BE49-F238E27FC236}">
                  <a16:creationId xmlns:a16="http://schemas.microsoft.com/office/drawing/2014/main" id="{593CE263-EE24-416D-A953-6322399C5EB0}"/>
                </a:ext>
              </a:extLst>
            </p:cNvPr>
            <p:cNvSpPr>
              <a:spLocks noChangeShapeType="1"/>
            </p:cNvSpPr>
            <p:nvPr/>
          </p:nvSpPr>
          <p:spPr bwMode="auto">
            <a:xfrm>
              <a:off x="399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8" name="Line 355">
              <a:extLst>
                <a:ext uri="{FF2B5EF4-FFF2-40B4-BE49-F238E27FC236}">
                  <a16:creationId xmlns:a16="http://schemas.microsoft.com/office/drawing/2014/main" id="{9F431565-1383-473E-B947-A6441738880F}"/>
                </a:ext>
              </a:extLst>
            </p:cNvPr>
            <p:cNvSpPr>
              <a:spLocks noChangeShapeType="1"/>
            </p:cNvSpPr>
            <p:nvPr/>
          </p:nvSpPr>
          <p:spPr bwMode="auto">
            <a:xfrm>
              <a:off x="4156"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9" name="Line 356">
              <a:extLst>
                <a:ext uri="{FF2B5EF4-FFF2-40B4-BE49-F238E27FC236}">
                  <a16:creationId xmlns:a16="http://schemas.microsoft.com/office/drawing/2014/main" id="{EF0E0045-1403-4508-A172-F982D729FC82}"/>
                </a:ext>
              </a:extLst>
            </p:cNvPr>
            <p:cNvSpPr>
              <a:spLocks noChangeShapeType="1"/>
            </p:cNvSpPr>
            <p:nvPr/>
          </p:nvSpPr>
          <p:spPr bwMode="auto">
            <a:xfrm>
              <a:off x="5430" y="1447"/>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0" name="Line 357">
              <a:extLst>
                <a:ext uri="{FF2B5EF4-FFF2-40B4-BE49-F238E27FC236}">
                  <a16:creationId xmlns:a16="http://schemas.microsoft.com/office/drawing/2014/main" id="{D5D2EE6E-A0A9-42D9-8089-6C208161C18C}"/>
                </a:ext>
              </a:extLst>
            </p:cNvPr>
            <p:cNvSpPr>
              <a:spLocks noChangeShapeType="1"/>
            </p:cNvSpPr>
            <p:nvPr/>
          </p:nvSpPr>
          <p:spPr bwMode="auto">
            <a:xfrm>
              <a:off x="4315"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1" name="Line 358">
              <a:extLst>
                <a:ext uri="{FF2B5EF4-FFF2-40B4-BE49-F238E27FC236}">
                  <a16:creationId xmlns:a16="http://schemas.microsoft.com/office/drawing/2014/main" id="{21333171-0E35-403D-85B2-CAA18C4EF47E}"/>
                </a:ext>
              </a:extLst>
            </p:cNvPr>
            <p:cNvSpPr>
              <a:spLocks noChangeShapeType="1"/>
            </p:cNvSpPr>
            <p:nvPr/>
          </p:nvSpPr>
          <p:spPr bwMode="auto">
            <a:xfrm>
              <a:off x="447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2" name="Line 359">
              <a:extLst>
                <a:ext uri="{FF2B5EF4-FFF2-40B4-BE49-F238E27FC236}">
                  <a16:creationId xmlns:a16="http://schemas.microsoft.com/office/drawing/2014/main" id="{B6AF4E2C-1FAB-4BDE-BCF7-C078859D7FBF}"/>
                </a:ext>
              </a:extLst>
            </p:cNvPr>
            <p:cNvSpPr>
              <a:spLocks noChangeShapeType="1"/>
            </p:cNvSpPr>
            <p:nvPr/>
          </p:nvSpPr>
          <p:spPr bwMode="auto">
            <a:xfrm>
              <a:off x="4951"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3" name="Line 360">
              <a:extLst>
                <a:ext uri="{FF2B5EF4-FFF2-40B4-BE49-F238E27FC236}">
                  <a16:creationId xmlns:a16="http://schemas.microsoft.com/office/drawing/2014/main" id="{9F75B808-99FF-46CA-B14B-870A54A5525A}"/>
                </a:ext>
              </a:extLst>
            </p:cNvPr>
            <p:cNvSpPr>
              <a:spLocks noChangeShapeType="1"/>
            </p:cNvSpPr>
            <p:nvPr/>
          </p:nvSpPr>
          <p:spPr bwMode="auto">
            <a:xfrm>
              <a:off x="511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4" name="Line 361">
              <a:extLst>
                <a:ext uri="{FF2B5EF4-FFF2-40B4-BE49-F238E27FC236}">
                  <a16:creationId xmlns:a16="http://schemas.microsoft.com/office/drawing/2014/main" id="{B97D7D52-0FC5-4CBE-BA8D-F2401D99C737}"/>
                </a:ext>
              </a:extLst>
            </p:cNvPr>
            <p:cNvSpPr>
              <a:spLocks noChangeShapeType="1"/>
            </p:cNvSpPr>
            <p:nvPr/>
          </p:nvSpPr>
          <p:spPr bwMode="auto">
            <a:xfrm>
              <a:off x="526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5" name="Line 362">
              <a:extLst>
                <a:ext uri="{FF2B5EF4-FFF2-40B4-BE49-F238E27FC236}">
                  <a16:creationId xmlns:a16="http://schemas.microsoft.com/office/drawing/2014/main" id="{C56C516D-A394-4E83-8286-0C22E87C6824}"/>
                </a:ext>
              </a:extLst>
            </p:cNvPr>
            <p:cNvSpPr>
              <a:spLocks noChangeShapeType="1"/>
            </p:cNvSpPr>
            <p:nvPr/>
          </p:nvSpPr>
          <p:spPr bwMode="auto">
            <a:xfrm>
              <a:off x="485" y="1434"/>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6" name="Line 363">
              <a:extLst>
                <a:ext uri="{FF2B5EF4-FFF2-40B4-BE49-F238E27FC236}">
                  <a16:creationId xmlns:a16="http://schemas.microsoft.com/office/drawing/2014/main" id="{45A88147-3B49-4767-854F-1C82AA27E6D8}"/>
                </a:ext>
              </a:extLst>
            </p:cNvPr>
            <p:cNvSpPr>
              <a:spLocks noChangeShapeType="1"/>
            </p:cNvSpPr>
            <p:nvPr/>
          </p:nvSpPr>
          <p:spPr bwMode="auto">
            <a:xfrm>
              <a:off x="4558" y="151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07" name="Line 364">
              <a:extLst>
                <a:ext uri="{FF2B5EF4-FFF2-40B4-BE49-F238E27FC236}">
                  <a16:creationId xmlns:a16="http://schemas.microsoft.com/office/drawing/2014/main" id="{F1655BD0-43D9-4DFA-9ECC-9C0202E72E01}"/>
                </a:ext>
              </a:extLst>
            </p:cNvPr>
            <p:cNvSpPr>
              <a:spLocks noChangeShapeType="1"/>
            </p:cNvSpPr>
            <p:nvPr/>
          </p:nvSpPr>
          <p:spPr bwMode="auto">
            <a:xfrm>
              <a:off x="4558" y="165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08" name="Line 365">
              <a:extLst>
                <a:ext uri="{FF2B5EF4-FFF2-40B4-BE49-F238E27FC236}">
                  <a16:creationId xmlns:a16="http://schemas.microsoft.com/office/drawing/2014/main" id="{7D6D562A-C486-4762-97A1-B4819286CF45}"/>
                </a:ext>
              </a:extLst>
            </p:cNvPr>
            <p:cNvSpPr>
              <a:spLocks noChangeShapeType="1"/>
            </p:cNvSpPr>
            <p:nvPr/>
          </p:nvSpPr>
          <p:spPr bwMode="auto">
            <a:xfrm>
              <a:off x="2335" y="152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09" name="Line 366">
              <a:extLst>
                <a:ext uri="{FF2B5EF4-FFF2-40B4-BE49-F238E27FC236}">
                  <a16:creationId xmlns:a16="http://schemas.microsoft.com/office/drawing/2014/main" id="{F7845DC4-A7C2-41CD-BB27-59E5765BFC10}"/>
                </a:ext>
              </a:extLst>
            </p:cNvPr>
            <p:cNvSpPr>
              <a:spLocks noChangeShapeType="1"/>
            </p:cNvSpPr>
            <p:nvPr/>
          </p:nvSpPr>
          <p:spPr bwMode="auto">
            <a:xfrm>
              <a:off x="2335" y="166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0" name="Text Box 367">
              <a:extLst>
                <a:ext uri="{FF2B5EF4-FFF2-40B4-BE49-F238E27FC236}">
                  <a16:creationId xmlns:a16="http://schemas.microsoft.com/office/drawing/2014/main" id="{AB30CF88-FC11-427A-AC23-A1DCF5F1E8EC}"/>
                </a:ext>
              </a:extLst>
            </p:cNvPr>
            <p:cNvSpPr txBox="1">
              <a:spLocks noChangeArrowheads="1"/>
            </p:cNvSpPr>
            <p:nvPr/>
          </p:nvSpPr>
          <p:spPr bwMode="auto">
            <a:xfrm>
              <a:off x="4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11" name="Text Box 368">
              <a:extLst>
                <a:ext uri="{FF2B5EF4-FFF2-40B4-BE49-F238E27FC236}">
                  <a16:creationId xmlns:a16="http://schemas.microsoft.com/office/drawing/2014/main" id="{CDADB332-FE24-47F2-850C-12AB612F7652}"/>
                </a:ext>
              </a:extLst>
            </p:cNvPr>
            <p:cNvSpPr txBox="1">
              <a:spLocks noChangeArrowheads="1"/>
            </p:cNvSpPr>
            <p:nvPr/>
          </p:nvSpPr>
          <p:spPr bwMode="auto">
            <a:xfrm>
              <a:off x="657"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312" name="Text Box 369">
              <a:extLst>
                <a:ext uri="{FF2B5EF4-FFF2-40B4-BE49-F238E27FC236}">
                  <a16:creationId xmlns:a16="http://schemas.microsoft.com/office/drawing/2014/main" id="{BCBCC45C-FE56-481A-B800-4F127FC27E0E}"/>
                </a:ext>
              </a:extLst>
            </p:cNvPr>
            <p:cNvSpPr txBox="1">
              <a:spLocks noChangeArrowheads="1"/>
            </p:cNvSpPr>
            <p:nvPr/>
          </p:nvSpPr>
          <p:spPr bwMode="auto">
            <a:xfrm>
              <a:off x="2880"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313" name="Text Box 370">
              <a:extLst>
                <a:ext uri="{FF2B5EF4-FFF2-40B4-BE49-F238E27FC236}">
                  <a16:creationId xmlns:a16="http://schemas.microsoft.com/office/drawing/2014/main" id="{43D6281B-7DDE-4649-BE9C-F5EF96F94EE6}"/>
                </a:ext>
              </a:extLst>
            </p:cNvPr>
            <p:cNvSpPr txBox="1">
              <a:spLocks noChangeArrowheads="1"/>
            </p:cNvSpPr>
            <p:nvPr/>
          </p:nvSpPr>
          <p:spPr bwMode="auto">
            <a:xfrm>
              <a:off x="3039"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314" name="Text Box 371">
              <a:extLst>
                <a:ext uri="{FF2B5EF4-FFF2-40B4-BE49-F238E27FC236}">
                  <a16:creationId xmlns:a16="http://schemas.microsoft.com/office/drawing/2014/main" id="{B0706C7B-009E-4FA5-8CCA-C3724EC0086A}"/>
                </a:ext>
              </a:extLst>
            </p:cNvPr>
            <p:cNvSpPr txBox="1">
              <a:spLocks noChangeArrowheads="1"/>
            </p:cNvSpPr>
            <p:nvPr/>
          </p:nvSpPr>
          <p:spPr bwMode="auto">
            <a:xfrm>
              <a:off x="31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33</a:t>
              </a:r>
            </a:p>
          </p:txBody>
        </p:sp>
        <p:sp>
          <p:nvSpPr>
            <p:cNvPr id="315" name="Text Box 372">
              <a:extLst>
                <a:ext uri="{FF2B5EF4-FFF2-40B4-BE49-F238E27FC236}">
                  <a16:creationId xmlns:a16="http://schemas.microsoft.com/office/drawing/2014/main" id="{279A6764-31EF-4119-B2BE-720077B8C601}"/>
                </a:ext>
              </a:extLst>
            </p:cNvPr>
            <p:cNvSpPr txBox="1">
              <a:spLocks noChangeArrowheads="1"/>
            </p:cNvSpPr>
            <p:nvPr/>
          </p:nvSpPr>
          <p:spPr bwMode="auto">
            <a:xfrm>
              <a:off x="5261"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63</a:t>
              </a:r>
            </a:p>
          </p:txBody>
        </p:sp>
        <p:sp>
          <p:nvSpPr>
            <p:cNvPr id="316" name="Line 373">
              <a:extLst>
                <a:ext uri="{FF2B5EF4-FFF2-40B4-BE49-F238E27FC236}">
                  <a16:creationId xmlns:a16="http://schemas.microsoft.com/office/drawing/2014/main" id="{AD4319A0-C81D-4BEF-8B44-29A220DD5652}"/>
                </a:ext>
              </a:extLst>
            </p:cNvPr>
            <p:cNvSpPr>
              <a:spLocks noChangeShapeType="1"/>
            </p:cNvSpPr>
            <p:nvPr/>
          </p:nvSpPr>
          <p:spPr bwMode="auto">
            <a:xfrm>
              <a:off x="88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7" name="Line 374">
              <a:extLst>
                <a:ext uri="{FF2B5EF4-FFF2-40B4-BE49-F238E27FC236}">
                  <a16:creationId xmlns:a16="http://schemas.microsoft.com/office/drawing/2014/main" id="{D5583CC9-F996-493A-9AD5-234B8855827D}"/>
                </a:ext>
              </a:extLst>
            </p:cNvPr>
            <p:cNvSpPr>
              <a:spLocks noChangeShapeType="1"/>
            </p:cNvSpPr>
            <p:nvPr/>
          </p:nvSpPr>
          <p:spPr bwMode="auto">
            <a:xfrm>
              <a:off x="88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8" name="Line 375">
              <a:extLst>
                <a:ext uri="{FF2B5EF4-FFF2-40B4-BE49-F238E27FC236}">
                  <a16:creationId xmlns:a16="http://schemas.microsoft.com/office/drawing/2014/main" id="{7B54B54C-76D9-40E0-80EB-07257BD1757F}"/>
                </a:ext>
              </a:extLst>
            </p:cNvPr>
            <p:cNvSpPr>
              <a:spLocks noChangeShapeType="1"/>
            </p:cNvSpPr>
            <p:nvPr/>
          </p:nvSpPr>
          <p:spPr bwMode="auto">
            <a:xfrm>
              <a:off x="342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9" name="Line 376">
              <a:extLst>
                <a:ext uri="{FF2B5EF4-FFF2-40B4-BE49-F238E27FC236}">
                  <a16:creationId xmlns:a16="http://schemas.microsoft.com/office/drawing/2014/main" id="{034E83EB-CBFD-4C54-A7BA-5F240437AE6C}"/>
                </a:ext>
              </a:extLst>
            </p:cNvPr>
            <p:cNvSpPr>
              <a:spLocks noChangeShapeType="1"/>
            </p:cNvSpPr>
            <p:nvPr/>
          </p:nvSpPr>
          <p:spPr bwMode="auto">
            <a:xfrm>
              <a:off x="342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20" name="Text Box 377">
              <a:extLst>
                <a:ext uri="{FF2B5EF4-FFF2-40B4-BE49-F238E27FC236}">
                  <a16:creationId xmlns:a16="http://schemas.microsoft.com/office/drawing/2014/main" id="{954DC56E-94C0-4D09-A9D2-4A6F5739BA3B}"/>
                </a:ext>
              </a:extLst>
            </p:cNvPr>
            <p:cNvSpPr txBox="1">
              <a:spLocks noChangeArrowheads="1"/>
            </p:cNvSpPr>
            <p:nvPr/>
          </p:nvSpPr>
          <p:spPr bwMode="auto">
            <a:xfrm>
              <a:off x="1610"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321" name="Text Box 378">
              <a:extLst>
                <a:ext uri="{FF2B5EF4-FFF2-40B4-BE49-F238E27FC236}">
                  <a16:creationId xmlns:a16="http://schemas.microsoft.com/office/drawing/2014/main" id="{3D63C9D5-31C8-4880-A943-3B0A788F2212}"/>
                </a:ext>
              </a:extLst>
            </p:cNvPr>
            <p:cNvSpPr txBox="1">
              <a:spLocks noChangeArrowheads="1"/>
            </p:cNvSpPr>
            <p:nvPr/>
          </p:nvSpPr>
          <p:spPr bwMode="auto">
            <a:xfrm>
              <a:off x="1768"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322" name="Text Box 379">
              <a:extLst>
                <a:ext uri="{FF2B5EF4-FFF2-40B4-BE49-F238E27FC236}">
                  <a16:creationId xmlns:a16="http://schemas.microsoft.com/office/drawing/2014/main" id="{31787C12-8805-45E4-92AF-87F8F326347C}"/>
                </a:ext>
              </a:extLst>
            </p:cNvPr>
            <p:cNvSpPr txBox="1">
              <a:spLocks noChangeArrowheads="1"/>
            </p:cNvSpPr>
            <p:nvPr/>
          </p:nvSpPr>
          <p:spPr bwMode="auto">
            <a:xfrm>
              <a:off x="3991"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47</a:t>
              </a:r>
            </a:p>
          </p:txBody>
        </p:sp>
        <p:sp>
          <p:nvSpPr>
            <p:cNvPr id="323" name="Text Box 380">
              <a:extLst>
                <a:ext uri="{FF2B5EF4-FFF2-40B4-BE49-F238E27FC236}">
                  <a16:creationId xmlns:a16="http://schemas.microsoft.com/office/drawing/2014/main" id="{A57F1771-250F-4490-B1FA-B5E21B84FDF0}"/>
                </a:ext>
              </a:extLst>
            </p:cNvPr>
            <p:cNvSpPr txBox="1">
              <a:spLocks noChangeArrowheads="1"/>
            </p:cNvSpPr>
            <p:nvPr/>
          </p:nvSpPr>
          <p:spPr bwMode="auto">
            <a:xfrm>
              <a:off x="4150"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48</a:t>
              </a:r>
            </a:p>
          </p:txBody>
        </p:sp>
      </p:grpSp>
      <p:grpSp>
        <p:nvGrpSpPr>
          <p:cNvPr id="324" name="Group 381">
            <a:extLst>
              <a:ext uri="{FF2B5EF4-FFF2-40B4-BE49-F238E27FC236}">
                <a16:creationId xmlns:a16="http://schemas.microsoft.com/office/drawing/2014/main" id="{D1D563B5-B1DF-4B1C-AC34-15F0477B5A46}"/>
              </a:ext>
            </a:extLst>
          </p:cNvPr>
          <p:cNvGrpSpPr>
            <a:grpSpLocks/>
          </p:cNvGrpSpPr>
          <p:nvPr/>
        </p:nvGrpSpPr>
        <p:grpSpPr bwMode="auto">
          <a:xfrm>
            <a:off x="690563" y="4148485"/>
            <a:ext cx="8439150" cy="504825"/>
            <a:chOff x="431" y="1434"/>
            <a:chExt cx="5316" cy="318"/>
          </a:xfrm>
        </p:grpSpPr>
        <p:sp>
          <p:nvSpPr>
            <p:cNvPr id="325" name="Line 382">
              <a:extLst>
                <a:ext uri="{FF2B5EF4-FFF2-40B4-BE49-F238E27FC236}">
                  <a16:creationId xmlns:a16="http://schemas.microsoft.com/office/drawing/2014/main" id="{01A29E9B-3686-4786-A01E-4B8C22693E9F}"/>
                </a:ext>
              </a:extLst>
            </p:cNvPr>
            <p:cNvSpPr>
              <a:spLocks noChangeShapeType="1"/>
            </p:cNvSpPr>
            <p:nvPr/>
          </p:nvSpPr>
          <p:spPr bwMode="auto">
            <a:xfrm>
              <a:off x="431" y="1586"/>
              <a:ext cx="531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 name="Line 383">
              <a:extLst>
                <a:ext uri="{FF2B5EF4-FFF2-40B4-BE49-F238E27FC236}">
                  <a16:creationId xmlns:a16="http://schemas.microsoft.com/office/drawing/2014/main" id="{D589714F-EE4B-482C-B5F4-1B04A7407EC8}"/>
                </a:ext>
              </a:extLst>
            </p:cNvPr>
            <p:cNvSpPr>
              <a:spLocks noChangeShapeType="1"/>
            </p:cNvSpPr>
            <p:nvPr/>
          </p:nvSpPr>
          <p:spPr bwMode="auto">
            <a:xfrm>
              <a:off x="81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 name="Line 384">
              <a:extLst>
                <a:ext uri="{FF2B5EF4-FFF2-40B4-BE49-F238E27FC236}">
                  <a16:creationId xmlns:a16="http://schemas.microsoft.com/office/drawing/2014/main" id="{F9D607FA-4453-48F4-B8CB-FC94A985A8EA}"/>
                </a:ext>
              </a:extLst>
            </p:cNvPr>
            <p:cNvSpPr>
              <a:spLocks noChangeShapeType="1"/>
            </p:cNvSpPr>
            <p:nvPr/>
          </p:nvSpPr>
          <p:spPr bwMode="auto">
            <a:xfrm>
              <a:off x="129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 name="Line 385">
              <a:extLst>
                <a:ext uri="{FF2B5EF4-FFF2-40B4-BE49-F238E27FC236}">
                  <a16:creationId xmlns:a16="http://schemas.microsoft.com/office/drawing/2014/main" id="{BA5FF8E3-5875-40B9-AA7C-949057EA185B}"/>
                </a:ext>
              </a:extLst>
            </p:cNvPr>
            <p:cNvSpPr>
              <a:spLocks noChangeShapeType="1"/>
            </p:cNvSpPr>
            <p:nvPr/>
          </p:nvSpPr>
          <p:spPr bwMode="auto">
            <a:xfrm>
              <a:off x="145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9" name="Line 386">
              <a:extLst>
                <a:ext uri="{FF2B5EF4-FFF2-40B4-BE49-F238E27FC236}">
                  <a16:creationId xmlns:a16="http://schemas.microsoft.com/office/drawing/2014/main" id="{F318BB5B-316A-4E90-8C4B-8FC58993B626}"/>
                </a:ext>
              </a:extLst>
            </p:cNvPr>
            <p:cNvSpPr>
              <a:spLocks noChangeShapeType="1"/>
            </p:cNvSpPr>
            <p:nvPr/>
          </p:nvSpPr>
          <p:spPr bwMode="auto">
            <a:xfrm>
              <a:off x="161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0" name="Line 387">
              <a:extLst>
                <a:ext uri="{FF2B5EF4-FFF2-40B4-BE49-F238E27FC236}">
                  <a16:creationId xmlns:a16="http://schemas.microsoft.com/office/drawing/2014/main" id="{DDB7172C-3DA8-4D8B-B021-FEA1C7EDBB75}"/>
                </a:ext>
              </a:extLst>
            </p:cNvPr>
            <p:cNvSpPr>
              <a:spLocks noChangeShapeType="1"/>
            </p:cNvSpPr>
            <p:nvPr/>
          </p:nvSpPr>
          <p:spPr bwMode="auto">
            <a:xfrm>
              <a:off x="177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1" name="Line 388">
              <a:extLst>
                <a:ext uri="{FF2B5EF4-FFF2-40B4-BE49-F238E27FC236}">
                  <a16:creationId xmlns:a16="http://schemas.microsoft.com/office/drawing/2014/main" id="{B12B6DCF-04B0-4AD4-9F83-E389C71077DD}"/>
                </a:ext>
              </a:extLst>
            </p:cNvPr>
            <p:cNvSpPr>
              <a:spLocks noChangeShapeType="1"/>
            </p:cNvSpPr>
            <p:nvPr/>
          </p:nvSpPr>
          <p:spPr bwMode="auto">
            <a:xfrm>
              <a:off x="192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2" name="Line 389">
              <a:extLst>
                <a:ext uri="{FF2B5EF4-FFF2-40B4-BE49-F238E27FC236}">
                  <a16:creationId xmlns:a16="http://schemas.microsoft.com/office/drawing/2014/main" id="{23556899-2768-490D-9788-F5B3CFFC1A0B}"/>
                </a:ext>
              </a:extLst>
            </p:cNvPr>
            <p:cNvSpPr>
              <a:spLocks noChangeShapeType="1"/>
            </p:cNvSpPr>
            <p:nvPr/>
          </p:nvSpPr>
          <p:spPr bwMode="auto">
            <a:xfrm>
              <a:off x="2088"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3" name="Line 390">
              <a:extLst>
                <a:ext uri="{FF2B5EF4-FFF2-40B4-BE49-F238E27FC236}">
                  <a16:creationId xmlns:a16="http://schemas.microsoft.com/office/drawing/2014/main" id="{DE208AA5-08C2-4BFC-BA80-3F43005C222F}"/>
                </a:ext>
              </a:extLst>
            </p:cNvPr>
            <p:cNvSpPr>
              <a:spLocks noChangeShapeType="1"/>
            </p:cNvSpPr>
            <p:nvPr/>
          </p:nvSpPr>
          <p:spPr bwMode="auto">
            <a:xfrm>
              <a:off x="224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4" name="Line 391">
              <a:extLst>
                <a:ext uri="{FF2B5EF4-FFF2-40B4-BE49-F238E27FC236}">
                  <a16:creationId xmlns:a16="http://schemas.microsoft.com/office/drawing/2014/main" id="{9B0DD958-22DA-4434-A752-D365DEBA0EF9}"/>
                </a:ext>
              </a:extLst>
            </p:cNvPr>
            <p:cNvSpPr>
              <a:spLocks noChangeShapeType="1"/>
            </p:cNvSpPr>
            <p:nvPr/>
          </p:nvSpPr>
          <p:spPr bwMode="auto">
            <a:xfrm>
              <a:off x="272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5" name="Line 392">
              <a:extLst>
                <a:ext uri="{FF2B5EF4-FFF2-40B4-BE49-F238E27FC236}">
                  <a16:creationId xmlns:a16="http://schemas.microsoft.com/office/drawing/2014/main" id="{EB10E6A9-C7A8-4BEB-8062-B0C52C036224}"/>
                </a:ext>
              </a:extLst>
            </p:cNvPr>
            <p:cNvSpPr>
              <a:spLocks noChangeShapeType="1"/>
            </p:cNvSpPr>
            <p:nvPr/>
          </p:nvSpPr>
          <p:spPr bwMode="auto">
            <a:xfrm>
              <a:off x="288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6" name="Line 393">
              <a:extLst>
                <a:ext uri="{FF2B5EF4-FFF2-40B4-BE49-F238E27FC236}">
                  <a16:creationId xmlns:a16="http://schemas.microsoft.com/office/drawing/2014/main" id="{64873FB7-5930-4AC7-9804-F0310A4CEC82}"/>
                </a:ext>
              </a:extLst>
            </p:cNvPr>
            <p:cNvSpPr>
              <a:spLocks noChangeShapeType="1"/>
            </p:cNvSpPr>
            <p:nvPr/>
          </p:nvSpPr>
          <p:spPr bwMode="auto">
            <a:xfrm>
              <a:off x="304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 name="Line 394">
              <a:extLst>
                <a:ext uri="{FF2B5EF4-FFF2-40B4-BE49-F238E27FC236}">
                  <a16:creationId xmlns:a16="http://schemas.microsoft.com/office/drawing/2014/main" id="{2F27521A-A459-440B-B33E-62C62DDF35FB}"/>
                </a:ext>
              </a:extLst>
            </p:cNvPr>
            <p:cNvSpPr>
              <a:spLocks noChangeShapeType="1"/>
            </p:cNvSpPr>
            <p:nvPr/>
          </p:nvSpPr>
          <p:spPr bwMode="auto">
            <a:xfrm>
              <a:off x="661" y="14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 name="Line 395">
              <a:extLst>
                <a:ext uri="{FF2B5EF4-FFF2-40B4-BE49-F238E27FC236}">
                  <a16:creationId xmlns:a16="http://schemas.microsoft.com/office/drawing/2014/main" id="{CD7D5200-56DB-460E-A9F5-0572A121F5DA}"/>
                </a:ext>
              </a:extLst>
            </p:cNvPr>
            <p:cNvSpPr>
              <a:spLocks noChangeShapeType="1"/>
            </p:cNvSpPr>
            <p:nvPr/>
          </p:nvSpPr>
          <p:spPr bwMode="auto">
            <a:xfrm>
              <a:off x="320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9" name="Line 396">
              <a:extLst>
                <a:ext uri="{FF2B5EF4-FFF2-40B4-BE49-F238E27FC236}">
                  <a16:creationId xmlns:a16="http://schemas.microsoft.com/office/drawing/2014/main" id="{9CC85B6D-6150-4C1C-9D78-5FF520DB46D2}"/>
                </a:ext>
              </a:extLst>
            </p:cNvPr>
            <p:cNvSpPr>
              <a:spLocks noChangeShapeType="1"/>
            </p:cNvSpPr>
            <p:nvPr/>
          </p:nvSpPr>
          <p:spPr bwMode="auto">
            <a:xfrm>
              <a:off x="336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0" name="Line 397">
              <a:extLst>
                <a:ext uri="{FF2B5EF4-FFF2-40B4-BE49-F238E27FC236}">
                  <a16:creationId xmlns:a16="http://schemas.microsoft.com/office/drawing/2014/main" id="{B984B85C-DE08-43DC-A36F-32AD4E2EF078}"/>
                </a:ext>
              </a:extLst>
            </p:cNvPr>
            <p:cNvSpPr>
              <a:spLocks noChangeShapeType="1"/>
            </p:cNvSpPr>
            <p:nvPr/>
          </p:nvSpPr>
          <p:spPr bwMode="auto">
            <a:xfrm>
              <a:off x="383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1" name="Line 398">
              <a:extLst>
                <a:ext uri="{FF2B5EF4-FFF2-40B4-BE49-F238E27FC236}">
                  <a16:creationId xmlns:a16="http://schemas.microsoft.com/office/drawing/2014/main" id="{0B1FAEDA-C9AD-423B-8CF8-35E7D90D7135}"/>
                </a:ext>
              </a:extLst>
            </p:cNvPr>
            <p:cNvSpPr>
              <a:spLocks noChangeShapeType="1"/>
            </p:cNvSpPr>
            <p:nvPr/>
          </p:nvSpPr>
          <p:spPr bwMode="auto">
            <a:xfrm>
              <a:off x="399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2" name="Line 399">
              <a:extLst>
                <a:ext uri="{FF2B5EF4-FFF2-40B4-BE49-F238E27FC236}">
                  <a16:creationId xmlns:a16="http://schemas.microsoft.com/office/drawing/2014/main" id="{CE1ECEA7-0190-442B-AC69-EFD58ACA542E}"/>
                </a:ext>
              </a:extLst>
            </p:cNvPr>
            <p:cNvSpPr>
              <a:spLocks noChangeShapeType="1"/>
            </p:cNvSpPr>
            <p:nvPr/>
          </p:nvSpPr>
          <p:spPr bwMode="auto">
            <a:xfrm>
              <a:off x="4156"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3" name="Line 400">
              <a:extLst>
                <a:ext uri="{FF2B5EF4-FFF2-40B4-BE49-F238E27FC236}">
                  <a16:creationId xmlns:a16="http://schemas.microsoft.com/office/drawing/2014/main" id="{1923550E-5368-4943-A383-96D11A9C004E}"/>
                </a:ext>
              </a:extLst>
            </p:cNvPr>
            <p:cNvSpPr>
              <a:spLocks noChangeShapeType="1"/>
            </p:cNvSpPr>
            <p:nvPr/>
          </p:nvSpPr>
          <p:spPr bwMode="auto">
            <a:xfrm>
              <a:off x="5430" y="1447"/>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4" name="Line 401">
              <a:extLst>
                <a:ext uri="{FF2B5EF4-FFF2-40B4-BE49-F238E27FC236}">
                  <a16:creationId xmlns:a16="http://schemas.microsoft.com/office/drawing/2014/main" id="{B7CD7696-E323-47BC-A55D-1F20AE6AD556}"/>
                </a:ext>
              </a:extLst>
            </p:cNvPr>
            <p:cNvSpPr>
              <a:spLocks noChangeShapeType="1"/>
            </p:cNvSpPr>
            <p:nvPr/>
          </p:nvSpPr>
          <p:spPr bwMode="auto">
            <a:xfrm>
              <a:off x="4315"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5" name="Line 402">
              <a:extLst>
                <a:ext uri="{FF2B5EF4-FFF2-40B4-BE49-F238E27FC236}">
                  <a16:creationId xmlns:a16="http://schemas.microsoft.com/office/drawing/2014/main" id="{07D751A9-18E3-4EAC-A6FD-DBF91ADEE8AD}"/>
                </a:ext>
              </a:extLst>
            </p:cNvPr>
            <p:cNvSpPr>
              <a:spLocks noChangeShapeType="1"/>
            </p:cNvSpPr>
            <p:nvPr/>
          </p:nvSpPr>
          <p:spPr bwMode="auto">
            <a:xfrm>
              <a:off x="447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6" name="Line 403">
              <a:extLst>
                <a:ext uri="{FF2B5EF4-FFF2-40B4-BE49-F238E27FC236}">
                  <a16:creationId xmlns:a16="http://schemas.microsoft.com/office/drawing/2014/main" id="{B43C2CD2-612E-49F6-AB8E-F498F917A830}"/>
                </a:ext>
              </a:extLst>
            </p:cNvPr>
            <p:cNvSpPr>
              <a:spLocks noChangeShapeType="1"/>
            </p:cNvSpPr>
            <p:nvPr/>
          </p:nvSpPr>
          <p:spPr bwMode="auto">
            <a:xfrm>
              <a:off x="4951"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7" name="Line 404">
              <a:extLst>
                <a:ext uri="{FF2B5EF4-FFF2-40B4-BE49-F238E27FC236}">
                  <a16:creationId xmlns:a16="http://schemas.microsoft.com/office/drawing/2014/main" id="{18525AF7-17AD-42B1-BB08-ED71779F3290}"/>
                </a:ext>
              </a:extLst>
            </p:cNvPr>
            <p:cNvSpPr>
              <a:spLocks noChangeShapeType="1"/>
            </p:cNvSpPr>
            <p:nvPr/>
          </p:nvSpPr>
          <p:spPr bwMode="auto">
            <a:xfrm>
              <a:off x="511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8" name="Line 405">
              <a:extLst>
                <a:ext uri="{FF2B5EF4-FFF2-40B4-BE49-F238E27FC236}">
                  <a16:creationId xmlns:a16="http://schemas.microsoft.com/office/drawing/2014/main" id="{CE6B8A7D-6E34-4ABA-8636-8219F7479E8F}"/>
                </a:ext>
              </a:extLst>
            </p:cNvPr>
            <p:cNvSpPr>
              <a:spLocks noChangeShapeType="1"/>
            </p:cNvSpPr>
            <p:nvPr/>
          </p:nvSpPr>
          <p:spPr bwMode="auto">
            <a:xfrm>
              <a:off x="526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9" name="Line 406">
              <a:extLst>
                <a:ext uri="{FF2B5EF4-FFF2-40B4-BE49-F238E27FC236}">
                  <a16:creationId xmlns:a16="http://schemas.microsoft.com/office/drawing/2014/main" id="{D56BC521-6852-4F15-BB88-02A645F99957}"/>
                </a:ext>
              </a:extLst>
            </p:cNvPr>
            <p:cNvSpPr>
              <a:spLocks noChangeShapeType="1"/>
            </p:cNvSpPr>
            <p:nvPr/>
          </p:nvSpPr>
          <p:spPr bwMode="auto">
            <a:xfrm>
              <a:off x="485" y="1434"/>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0" name="Line 407">
              <a:extLst>
                <a:ext uri="{FF2B5EF4-FFF2-40B4-BE49-F238E27FC236}">
                  <a16:creationId xmlns:a16="http://schemas.microsoft.com/office/drawing/2014/main" id="{583C41DE-813D-440A-970A-AFD3A82DEFE5}"/>
                </a:ext>
              </a:extLst>
            </p:cNvPr>
            <p:cNvSpPr>
              <a:spLocks noChangeShapeType="1"/>
            </p:cNvSpPr>
            <p:nvPr/>
          </p:nvSpPr>
          <p:spPr bwMode="auto">
            <a:xfrm>
              <a:off x="4558" y="151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1" name="Line 408">
              <a:extLst>
                <a:ext uri="{FF2B5EF4-FFF2-40B4-BE49-F238E27FC236}">
                  <a16:creationId xmlns:a16="http://schemas.microsoft.com/office/drawing/2014/main" id="{F2B0D5D1-C1AA-4811-8D84-1B85828FA20C}"/>
                </a:ext>
              </a:extLst>
            </p:cNvPr>
            <p:cNvSpPr>
              <a:spLocks noChangeShapeType="1"/>
            </p:cNvSpPr>
            <p:nvPr/>
          </p:nvSpPr>
          <p:spPr bwMode="auto">
            <a:xfrm>
              <a:off x="4558" y="165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2" name="Line 409">
              <a:extLst>
                <a:ext uri="{FF2B5EF4-FFF2-40B4-BE49-F238E27FC236}">
                  <a16:creationId xmlns:a16="http://schemas.microsoft.com/office/drawing/2014/main" id="{6B8EA231-5D1A-4F49-AD8E-A196CA53E244}"/>
                </a:ext>
              </a:extLst>
            </p:cNvPr>
            <p:cNvSpPr>
              <a:spLocks noChangeShapeType="1"/>
            </p:cNvSpPr>
            <p:nvPr/>
          </p:nvSpPr>
          <p:spPr bwMode="auto">
            <a:xfrm>
              <a:off x="2335" y="152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3" name="Line 410">
              <a:extLst>
                <a:ext uri="{FF2B5EF4-FFF2-40B4-BE49-F238E27FC236}">
                  <a16:creationId xmlns:a16="http://schemas.microsoft.com/office/drawing/2014/main" id="{BC35B60E-C56D-4B57-A8C8-E92C57658081}"/>
                </a:ext>
              </a:extLst>
            </p:cNvPr>
            <p:cNvSpPr>
              <a:spLocks noChangeShapeType="1"/>
            </p:cNvSpPr>
            <p:nvPr/>
          </p:nvSpPr>
          <p:spPr bwMode="auto">
            <a:xfrm>
              <a:off x="2335" y="166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4" name="Text Box 411">
              <a:extLst>
                <a:ext uri="{FF2B5EF4-FFF2-40B4-BE49-F238E27FC236}">
                  <a16:creationId xmlns:a16="http://schemas.microsoft.com/office/drawing/2014/main" id="{E877AEAE-1AD8-4340-ADF9-27D651BD8CA2}"/>
                </a:ext>
              </a:extLst>
            </p:cNvPr>
            <p:cNvSpPr txBox="1">
              <a:spLocks noChangeArrowheads="1"/>
            </p:cNvSpPr>
            <p:nvPr/>
          </p:nvSpPr>
          <p:spPr bwMode="auto">
            <a:xfrm>
              <a:off x="4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55" name="Text Box 412">
              <a:extLst>
                <a:ext uri="{FF2B5EF4-FFF2-40B4-BE49-F238E27FC236}">
                  <a16:creationId xmlns:a16="http://schemas.microsoft.com/office/drawing/2014/main" id="{DC51CA62-2B77-43AF-BB83-34B960D40E52}"/>
                </a:ext>
              </a:extLst>
            </p:cNvPr>
            <p:cNvSpPr txBox="1">
              <a:spLocks noChangeArrowheads="1"/>
            </p:cNvSpPr>
            <p:nvPr/>
          </p:nvSpPr>
          <p:spPr bwMode="auto">
            <a:xfrm>
              <a:off x="657"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356" name="Text Box 413">
              <a:extLst>
                <a:ext uri="{FF2B5EF4-FFF2-40B4-BE49-F238E27FC236}">
                  <a16:creationId xmlns:a16="http://schemas.microsoft.com/office/drawing/2014/main" id="{99449115-FD72-4D53-BC65-C6FCAB87CB06}"/>
                </a:ext>
              </a:extLst>
            </p:cNvPr>
            <p:cNvSpPr txBox="1">
              <a:spLocks noChangeArrowheads="1"/>
            </p:cNvSpPr>
            <p:nvPr/>
          </p:nvSpPr>
          <p:spPr bwMode="auto">
            <a:xfrm>
              <a:off x="2880"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357" name="Text Box 414">
              <a:extLst>
                <a:ext uri="{FF2B5EF4-FFF2-40B4-BE49-F238E27FC236}">
                  <a16:creationId xmlns:a16="http://schemas.microsoft.com/office/drawing/2014/main" id="{9792B8A4-5CDA-43D0-8BE2-81BDF988CE60}"/>
                </a:ext>
              </a:extLst>
            </p:cNvPr>
            <p:cNvSpPr txBox="1">
              <a:spLocks noChangeArrowheads="1"/>
            </p:cNvSpPr>
            <p:nvPr/>
          </p:nvSpPr>
          <p:spPr bwMode="auto">
            <a:xfrm>
              <a:off x="3039"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358" name="Text Box 415">
              <a:extLst>
                <a:ext uri="{FF2B5EF4-FFF2-40B4-BE49-F238E27FC236}">
                  <a16:creationId xmlns:a16="http://schemas.microsoft.com/office/drawing/2014/main" id="{41D9630B-92CC-40D8-8F65-45887FD2A159}"/>
                </a:ext>
              </a:extLst>
            </p:cNvPr>
            <p:cNvSpPr txBox="1">
              <a:spLocks noChangeArrowheads="1"/>
            </p:cNvSpPr>
            <p:nvPr/>
          </p:nvSpPr>
          <p:spPr bwMode="auto">
            <a:xfrm>
              <a:off x="31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33</a:t>
              </a:r>
            </a:p>
          </p:txBody>
        </p:sp>
        <p:sp>
          <p:nvSpPr>
            <p:cNvPr id="359" name="Text Box 416">
              <a:extLst>
                <a:ext uri="{FF2B5EF4-FFF2-40B4-BE49-F238E27FC236}">
                  <a16:creationId xmlns:a16="http://schemas.microsoft.com/office/drawing/2014/main" id="{D8579A94-2E7A-4103-97BD-A43DFD97C747}"/>
                </a:ext>
              </a:extLst>
            </p:cNvPr>
            <p:cNvSpPr txBox="1">
              <a:spLocks noChangeArrowheads="1"/>
            </p:cNvSpPr>
            <p:nvPr/>
          </p:nvSpPr>
          <p:spPr bwMode="auto">
            <a:xfrm>
              <a:off x="5261"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63</a:t>
              </a:r>
            </a:p>
          </p:txBody>
        </p:sp>
        <p:sp>
          <p:nvSpPr>
            <p:cNvPr id="360" name="Line 417">
              <a:extLst>
                <a:ext uri="{FF2B5EF4-FFF2-40B4-BE49-F238E27FC236}">
                  <a16:creationId xmlns:a16="http://schemas.microsoft.com/office/drawing/2014/main" id="{D2968A89-8C62-445E-AD88-247B26DF0398}"/>
                </a:ext>
              </a:extLst>
            </p:cNvPr>
            <p:cNvSpPr>
              <a:spLocks noChangeShapeType="1"/>
            </p:cNvSpPr>
            <p:nvPr/>
          </p:nvSpPr>
          <p:spPr bwMode="auto">
            <a:xfrm>
              <a:off x="88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1" name="Line 418">
              <a:extLst>
                <a:ext uri="{FF2B5EF4-FFF2-40B4-BE49-F238E27FC236}">
                  <a16:creationId xmlns:a16="http://schemas.microsoft.com/office/drawing/2014/main" id="{4A706E7F-2B6D-4815-B618-D8B841C0D995}"/>
                </a:ext>
              </a:extLst>
            </p:cNvPr>
            <p:cNvSpPr>
              <a:spLocks noChangeShapeType="1"/>
            </p:cNvSpPr>
            <p:nvPr/>
          </p:nvSpPr>
          <p:spPr bwMode="auto">
            <a:xfrm>
              <a:off x="88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2" name="Line 419">
              <a:extLst>
                <a:ext uri="{FF2B5EF4-FFF2-40B4-BE49-F238E27FC236}">
                  <a16:creationId xmlns:a16="http://schemas.microsoft.com/office/drawing/2014/main" id="{DAFB0DAF-72DD-402C-A5AC-D840C1FC460F}"/>
                </a:ext>
              </a:extLst>
            </p:cNvPr>
            <p:cNvSpPr>
              <a:spLocks noChangeShapeType="1"/>
            </p:cNvSpPr>
            <p:nvPr/>
          </p:nvSpPr>
          <p:spPr bwMode="auto">
            <a:xfrm>
              <a:off x="342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3" name="Line 420">
              <a:extLst>
                <a:ext uri="{FF2B5EF4-FFF2-40B4-BE49-F238E27FC236}">
                  <a16:creationId xmlns:a16="http://schemas.microsoft.com/office/drawing/2014/main" id="{AA9CF170-D0A7-46F1-B65B-BFE40E8D6E5C}"/>
                </a:ext>
              </a:extLst>
            </p:cNvPr>
            <p:cNvSpPr>
              <a:spLocks noChangeShapeType="1"/>
            </p:cNvSpPr>
            <p:nvPr/>
          </p:nvSpPr>
          <p:spPr bwMode="auto">
            <a:xfrm>
              <a:off x="342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4" name="Text Box 421">
              <a:extLst>
                <a:ext uri="{FF2B5EF4-FFF2-40B4-BE49-F238E27FC236}">
                  <a16:creationId xmlns:a16="http://schemas.microsoft.com/office/drawing/2014/main" id="{48A254A1-2B0C-42A1-84A3-35368B9F522D}"/>
                </a:ext>
              </a:extLst>
            </p:cNvPr>
            <p:cNvSpPr txBox="1">
              <a:spLocks noChangeArrowheads="1"/>
            </p:cNvSpPr>
            <p:nvPr/>
          </p:nvSpPr>
          <p:spPr bwMode="auto">
            <a:xfrm>
              <a:off x="1610"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365" name="Text Box 422">
              <a:extLst>
                <a:ext uri="{FF2B5EF4-FFF2-40B4-BE49-F238E27FC236}">
                  <a16:creationId xmlns:a16="http://schemas.microsoft.com/office/drawing/2014/main" id="{EBC4FB7C-DDC4-4098-B5AB-ECED770D1242}"/>
                </a:ext>
              </a:extLst>
            </p:cNvPr>
            <p:cNvSpPr txBox="1">
              <a:spLocks noChangeArrowheads="1"/>
            </p:cNvSpPr>
            <p:nvPr/>
          </p:nvSpPr>
          <p:spPr bwMode="auto">
            <a:xfrm>
              <a:off x="1768"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366" name="Text Box 423">
              <a:extLst>
                <a:ext uri="{FF2B5EF4-FFF2-40B4-BE49-F238E27FC236}">
                  <a16:creationId xmlns:a16="http://schemas.microsoft.com/office/drawing/2014/main" id="{EF092AC3-9B04-4827-885A-CB7846437FB7}"/>
                </a:ext>
              </a:extLst>
            </p:cNvPr>
            <p:cNvSpPr txBox="1">
              <a:spLocks noChangeArrowheads="1"/>
            </p:cNvSpPr>
            <p:nvPr/>
          </p:nvSpPr>
          <p:spPr bwMode="auto">
            <a:xfrm>
              <a:off x="3991"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47</a:t>
              </a:r>
            </a:p>
          </p:txBody>
        </p:sp>
        <p:sp>
          <p:nvSpPr>
            <p:cNvPr id="367" name="Text Box 424">
              <a:extLst>
                <a:ext uri="{FF2B5EF4-FFF2-40B4-BE49-F238E27FC236}">
                  <a16:creationId xmlns:a16="http://schemas.microsoft.com/office/drawing/2014/main" id="{6A6BF593-317A-4585-AED1-D223ABB6FC91}"/>
                </a:ext>
              </a:extLst>
            </p:cNvPr>
            <p:cNvSpPr txBox="1">
              <a:spLocks noChangeArrowheads="1"/>
            </p:cNvSpPr>
            <p:nvPr/>
          </p:nvSpPr>
          <p:spPr bwMode="auto">
            <a:xfrm>
              <a:off x="4150"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48</a:t>
              </a:r>
            </a:p>
          </p:txBody>
        </p:sp>
      </p:grpSp>
      <p:grpSp>
        <p:nvGrpSpPr>
          <p:cNvPr id="368" name="Group 425">
            <a:extLst>
              <a:ext uri="{FF2B5EF4-FFF2-40B4-BE49-F238E27FC236}">
                <a16:creationId xmlns:a16="http://schemas.microsoft.com/office/drawing/2014/main" id="{5E8731FE-C433-416A-8CCB-DA60D8C12FE5}"/>
              </a:ext>
            </a:extLst>
          </p:cNvPr>
          <p:cNvGrpSpPr>
            <a:grpSpLocks/>
          </p:cNvGrpSpPr>
          <p:nvPr/>
        </p:nvGrpSpPr>
        <p:grpSpPr bwMode="auto">
          <a:xfrm>
            <a:off x="690563" y="4940648"/>
            <a:ext cx="8439150" cy="504825"/>
            <a:chOff x="431" y="1434"/>
            <a:chExt cx="5316" cy="318"/>
          </a:xfrm>
        </p:grpSpPr>
        <p:sp>
          <p:nvSpPr>
            <p:cNvPr id="369" name="Line 426">
              <a:extLst>
                <a:ext uri="{FF2B5EF4-FFF2-40B4-BE49-F238E27FC236}">
                  <a16:creationId xmlns:a16="http://schemas.microsoft.com/office/drawing/2014/main" id="{67E0DC90-9745-4510-B56E-BD66E7E12AA6}"/>
                </a:ext>
              </a:extLst>
            </p:cNvPr>
            <p:cNvSpPr>
              <a:spLocks noChangeShapeType="1"/>
            </p:cNvSpPr>
            <p:nvPr/>
          </p:nvSpPr>
          <p:spPr bwMode="auto">
            <a:xfrm>
              <a:off x="431" y="1586"/>
              <a:ext cx="531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0" name="Line 427">
              <a:extLst>
                <a:ext uri="{FF2B5EF4-FFF2-40B4-BE49-F238E27FC236}">
                  <a16:creationId xmlns:a16="http://schemas.microsoft.com/office/drawing/2014/main" id="{1A35AF68-9408-4F53-8758-0EACDF0103FA}"/>
                </a:ext>
              </a:extLst>
            </p:cNvPr>
            <p:cNvSpPr>
              <a:spLocks noChangeShapeType="1"/>
            </p:cNvSpPr>
            <p:nvPr/>
          </p:nvSpPr>
          <p:spPr bwMode="auto">
            <a:xfrm>
              <a:off x="81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1" name="Line 428">
              <a:extLst>
                <a:ext uri="{FF2B5EF4-FFF2-40B4-BE49-F238E27FC236}">
                  <a16:creationId xmlns:a16="http://schemas.microsoft.com/office/drawing/2014/main" id="{7C3C1F12-8D44-43CB-ACE0-251FD7FFAEBD}"/>
                </a:ext>
              </a:extLst>
            </p:cNvPr>
            <p:cNvSpPr>
              <a:spLocks noChangeShapeType="1"/>
            </p:cNvSpPr>
            <p:nvPr/>
          </p:nvSpPr>
          <p:spPr bwMode="auto">
            <a:xfrm>
              <a:off x="129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2" name="Line 429">
              <a:extLst>
                <a:ext uri="{FF2B5EF4-FFF2-40B4-BE49-F238E27FC236}">
                  <a16:creationId xmlns:a16="http://schemas.microsoft.com/office/drawing/2014/main" id="{320E5B4A-D193-4985-88D2-91C28AD468F6}"/>
                </a:ext>
              </a:extLst>
            </p:cNvPr>
            <p:cNvSpPr>
              <a:spLocks noChangeShapeType="1"/>
            </p:cNvSpPr>
            <p:nvPr/>
          </p:nvSpPr>
          <p:spPr bwMode="auto">
            <a:xfrm>
              <a:off x="145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3" name="Line 430">
              <a:extLst>
                <a:ext uri="{FF2B5EF4-FFF2-40B4-BE49-F238E27FC236}">
                  <a16:creationId xmlns:a16="http://schemas.microsoft.com/office/drawing/2014/main" id="{9EE10DF4-E4D4-4F89-89A0-9EA4F667B37B}"/>
                </a:ext>
              </a:extLst>
            </p:cNvPr>
            <p:cNvSpPr>
              <a:spLocks noChangeShapeType="1"/>
            </p:cNvSpPr>
            <p:nvPr/>
          </p:nvSpPr>
          <p:spPr bwMode="auto">
            <a:xfrm>
              <a:off x="161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4" name="Line 431">
              <a:extLst>
                <a:ext uri="{FF2B5EF4-FFF2-40B4-BE49-F238E27FC236}">
                  <a16:creationId xmlns:a16="http://schemas.microsoft.com/office/drawing/2014/main" id="{490077BC-A5F1-4F1D-B769-7215D656DE90}"/>
                </a:ext>
              </a:extLst>
            </p:cNvPr>
            <p:cNvSpPr>
              <a:spLocks noChangeShapeType="1"/>
            </p:cNvSpPr>
            <p:nvPr/>
          </p:nvSpPr>
          <p:spPr bwMode="auto">
            <a:xfrm>
              <a:off x="177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5" name="Line 432">
              <a:extLst>
                <a:ext uri="{FF2B5EF4-FFF2-40B4-BE49-F238E27FC236}">
                  <a16:creationId xmlns:a16="http://schemas.microsoft.com/office/drawing/2014/main" id="{68371282-2D77-4AA6-A858-070A27503223}"/>
                </a:ext>
              </a:extLst>
            </p:cNvPr>
            <p:cNvSpPr>
              <a:spLocks noChangeShapeType="1"/>
            </p:cNvSpPr>
            <p:nvPr/>
          </p:nvSpPr>
          <p:spPr bwMode="auto">
            <a:xfrm>
              <a:off x="192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6" name="Line 433">
              <a:extLst>
                <a:ext uri="{FF2B5EF4-FFF2-40B4-BE49-F238E27FC236}">
                  <a16:creationId xmlns:a16="http://schemas.microsoft.com/office/drawing/2014/main" id="{12B125CF-3B3C-42A5-917E-A38B6B24FD0D}"/>
                </a:ext>
              </a:extLst>
            </p:cNvPr>
            <p:cNvSpPr>
              <a:spLocks noChangeShapeType="1"/>
            </p:cNvSpPr>
            <p:nvPr/>
          </p:nvSpPr>
          <p:spPr bwMode="auto">
            <a:xfrm>
              <a:off x="2088"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7" name="Line 434">
              <a:extLst>
                <a:ext uri="{FF2B5EF4-FFF2-40B4-BE49-F238E27FC236}">
                  <a16:creationId xmlns:a16="http://schemas.microsoft.com/office/drawing/2014/main" id="{74DCEFDA-F8D1-4B82-B832-BA2A80D421AA}"/>
                </a:ext>
              </a:extLst>
            </p:cNvPr>
            <p:cNvSpPr>
              <a:spLocks noChangeShapeType="1"/>
            </p:cNvSpPr>
            <p:nvPr/>
          </p:nvSpPr>
          <p:spPr bwMode="auto">
            <a:xfrm>
              <a:off x="224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 name="Line 435">
              <a:extLst>
                <a:ext uri="{FF2B5EF4-FFF2-40B4-BE49-F238E27FC236}">
                  <a16:creationId xmlns:a16="http://schemas.microsoft.com/office/drawing/2014/main" id="{43894DDC-B5A0-4BB9-945B-65EEF0AF6A14}"/>
                </a:ext>
              </a:extLst>
            </p:cNvPr>
            <p:cNvSpPr>
              <a:spLocks noChangeShapeType="1"/>
            </p:cNvSpPr>
            <p:nvPr/>
          </p:nvSpPr>
          <p:spPr bwMode="auto">
            <a:xfrm>
              <a:off x="272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 name="Line 436">
              <a:extLst>
                <a:ext uri="{FF2B5EF4-FFF2-40B4-BE49-F238E27FC236}">
                  <a16:creationId xmlns:a16="http://schemas.microsoft.com/office/drawing/2014/main" id="{AF2EDBCF-EFA9-46BF-8187-91DD4C8891C6}"/>
                </a:ext>
              </a:extLst>
            </p:cNvPr>
            <p:cNvSpPr>
              <a:spLocks noChangeShapeType="1"/>
            </p:cNvSpPr>
            <p:nvPr/>
          </p:nvSpPr>
          <p:spPr bwMode="auto">
            <a:xfrm>
              <a:off x="288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0" name="Line 437">
              <a:extLst>
                <a:ext uri="{FF2B5EF4-FFF2-40B4-BE49-F238E27FC236}">
                  <a16:creationId xmlns:a16="http://schemas.microsoft.com/office/drawing/2014/main" id="{C264313F-0FDF-452F-9D11-3BDA1225C40F}"/>
                </a:ext>
              </a:extLst>
            </p:cNvPr>
            <p:cNvSpPr>
              <a:spLocks noChangeShapeType="1"/>
            </p:cNvSpPr>
            <p:nvPr/>
          </p:nvSpPr>
          <p:spPr bwMode="auto">
            <a:xfrm>
              <a:off x="304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1" name="Line 438">
              <a:extLst>
                <a:ext uri="{FF2B5EF4-FFF2-40B4-BE49-F238E27FC236}">
                  <a16:creationId xmlns:a16="http://schemas.microsoft.com/office/drawing/2014/main" id="{672F8200-29A8-4D3F-84DE-5F1F69FD921F}"/>
                </a:ext>
              </a:extLst>
            </p:cNvPr>
            <p:cNvSpPr>
              <a:spLocks noChangeShapeType="1"/>
            </p:cNvSpPr>
            <p:nvPr/>
          </p:nvSpPr>
          <p:spPr bwMode="auto">
            <a:xfrm>
              <a:off x="661" y="14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2" name="Line 439">
              <a:extLst>
                <a:ext uri="{FF2B5EF4-FFF2-40B4-BE49-F238E27FC236}">
                  <a16:creationId xmlns:a16="http://schemas.microsoft.com/office/drawing/2014/main" id="{F332F783-98E1-4C7C-97F7-887F516CAB57}"/>
                </a:ext>
              </a:extLst>
            </p:cNvPr>
            <p:cNvSpPr>
              <a:spLocks noChangeShapeType="1"/>
            </p:cNvSpPr>
            <p:nvPr/>
          </p:nvSpPr>
          <p:spPr bwMode="auto">
            <a:xfrm>
              <a:off x="3203"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3" name="Line 440">
              <a:extLst>
                <a:ext uri="{FF2B5EF4-FFF2-40B4-BE49-F238E27FC236}">
                  <a16:creationId xmlns:a16="http://schemas.microsoft.com/office/drawing/2014/main" id="{26A40F78-E888-4B23-A4E0-D9DAD9FCCBE3}"/>
                </a:ext>
              </a:extLst>
            </p:cNvPr>
            <p:cNvSpPr>
              <a:spLocks noChangeShapeType="1"/>
            </p:cNvSpPr>
            <p:nvPr/>
          </p:nvSpPr>
          <p:spPr bwMode="auto">
            <a:xfrm>
              <a:off x="3362"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4" name="Line 441">
              <a:extLst>
                <a:ext uri="{FF2B5EF4-FFF2-40B4-BE49-F238E27FC236}">
                  <a16:creationId xmlns:a16="http://schemas.microsoft.com/office/drawing/2014/main" id="{AC3CB87D-BE2D-45C9-B5AB-EB0543C5C3AC}"/>
                </a:ext>
              </a:extLst>
            </p:cNvPr>
            <p:cNvSpPr>
              <a:spLocks noChangeShapeType="1"/>
            </p:cNvSpPr>
            <p:nvPr/>
          </p:nvSpPr>
          <p:spPr bwMode="auto">
            <a:xfrm>
              <a:off x="383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5" name="Line 442">
              <a:extLst>
                <a:ext uri="{FF2B5EF4-FFF2-40B4-BE49-F238E27FC236}">
                  <a16:creationId xmlns:a16="http://schemas.microsoft.com/office/drawing/2014/main" id="{FBC0C505-A7D0-4AD6-80F0-A5DB43C9D811}"/>
                </a:ext>
              </a:extLst>
            </p:cNvPr>
            <p:cNvSpPr>
              <a:spLocks noChangeShapeType="1"/>
            </p:cNvSpPr>
            <p:nvPr/>
          </p:nvSpPr>
          <p:spPr bwMode="auto">
            <a:xfrm>
              <a:off x="3997"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6" name="Line 443">
              <a:extLst>
                <a:ext uri="{FF2B5EF4-FFF2-40B4-BE49-F238E27FC236}">
                  <a16:creationId xmlns:a16="http://schemas.microsoft.com/office/drawing/2014/main" id="{780D7430-9DB1-40E5-97D8-475D5499C528}"/>
                </a:ext>
              </a:extLst>
            </p:cNvPr>
            <p:cNvSpPr>
              <a:spLocks noChangeShapeType="1"/>
            </p:cNvSpPr>
            <p:nvPr/>
          </p:nvSpPr>
          <p:spPr bwMode="auto">
            <a:xfrm>
              <a:off x="4156"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7" name="Line 444">
              <a:extLst>
                <a:ext uri="{FF2B5EF4-FFF2-40B4-BE49-F238E27FC236}">
                  <a16:creationId xmlns:a16="http://schemas.microsoft.com/office/drawing/2014/main" id="{7CD17109-0FC5-40CD-9C1B-DD7193AFC9D0}"/>
                </a:ext>
              </a:extLst>
            </p:cNvPr>
            <p:cNvSpPr>
              <a:spLocks noChangeShapeType="1"/>
            </p:cNvSpPr>
            <p:nvPr/>
          </p:nvSpPr>
          <p:spPr bwMode="auto">
            <a:xfrm>
              <a:off x="5430" y="1447"/>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8" name="Line 445">
              <a:extLst>
                <a:ext uri="{FF2B5EF4-FFF2-40B4-BE49-F238E27FC236}">
                  <a16:creationId xmlns:a16="http://schemas.microsoft.com/office/drawing/2014/main" id="{885063B3-C227-4F8E-8D7C-F17EB91CA7F5}"/>
                </a:ext>
              </a:extLst>
            </p:cNvPr>
            <p:cNvSpPr>
              <a:spLocks noChangeShapeType="1"/>
            </p:cNvSpPr>
            <p:nvPr/>
          </p:nvSpPr>
          <p:spPr bwMode="auto">
            <a:xfrm>
              <a:off x="4315"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 name="Line 446">
              <a:extLst>
                <a:ext uri="{FF2B5EF4-FFF2-40B4-BE49-F238E27FC236}">
                  <a16:creationId xmlns:a16="http://schemas.microsoft.com/office/drawing/2014/main" id="{85471F2E-B518-49F5-91BD-8FF290379EEE}"/>
                </a:ext>
              </a:extLst>
            </p:cNvPr>
            <p:cNvSpPr>
              <a:spLocks noChangeShapeType="1"/>
            </p:cNvSpPr>
            <p:nvPr/>
          </p:nvSpPr>
          <p:spPr bwMode="auto">
            <a:xfrm>
              <a:off x="4474"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0" name="Line 447">
              <a:extLst>
                <a:ext uri="{FF2B5EF4-FFF2-40B4-BE49-F238E27FC236}">
                  <a16:creationId xmlns:a16="http://schemas.microsoft.com/office/drawing/2014/main" id="{05921F1B-ED66-4451-B61D-6B147DE4B0AB}"/>
                </a:ext>
              </a:extLst>
            </p:cNvPr>
            <p:cNvSpPr>
              <a:spLocks noChangeShapeType="1"/>
            </p:cNvSpPr>
            <p:nvPr/>
          </p:nvSpPr>
          <p:spPr bwMode="auto">
            <a:xfrm>
              <a:off x="4951"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1" name="Line 448">
              <a:extLst>
                <a:ext uri="{FF2B5EF4-FFF2-40B4-BE49-F238E27FC236}">
                  <a16:creationId xmlns:a16="http://schemas.microsoft.com/office/drawing/2014/main" id="{30B0C537-33B8-48C3-8D9B-BF80F9F18990}"/>
                </a:ext>
              </a:extLst>
            </p:cNvPr>
            <p:cNvSpPr>
              <a:spLocks noChangeShapeType="1"/>
            </p:cNvSpPr>
            <p:nvPr/>
          </p:nvSpPr>
          <p:spPr bwMode="auto">
            <a:xfrm>
              <a:off x="5110"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2" name="Line 449">
              <a:extLst>
                <a:ext uri="{FF2B5EF4-FFF2-40B4-BE49-F238E27FC236}">
                  <a16:creationId xmlns:a16="http://schemas.microsoft.com/office/drawing/2014/main" id="{AA56B0DC-1B61-4512-A428-481001272930}"/>
                </a:ext>
              </a:extLst>
            </p:cNvPr>
            <p:cNvSpPr>
              <a:spLocks noChangeShapeType="1"/>
            </p:cNvSpPr>
            <p:nvPr/>
          </p:nvSpPr>
          <p:spPr bwMode="auto">
            <a:xfrm>
              <a:off x="5269" y="1495"/>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3" name="Line 450">
              <a:extLst>
                <a:ext uri="{FF2B5EF4-FFF2-40B4-BE49-F238E27FC236}">
                  <a16:creationId xmlns:a16="http://schemas.microsoft.com/office/drawing/2014/main" id="{07F9BC63-79AD-4DF6-B83A-0A542D01AF3C}"/>
                </a:ext>
              </a:extLst>
            </p:cNvPr>
            <p:cNvSpPr>
              <a:spLocks noChangeShapeType="1"/>
            </p:cNvSpPr>
            <p:nvPr/>
          </p:nvSpPr>
          <p:spPr bwMode="auto">
            <a:xfrm>
              <a:off x="485" y="1434"/>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4" name="Line 451">
              <a:extLst>
                <a:ext uri="{FF2B5EF4-FFF2-40B4-BE49-F238E27FC236}">
                  <a16:creationId xmlns:a16="http://schemas.microsoft.com/office/drawing/2014/main" id="{A33F735B-7AE8-47AC-A652-2113F8BDF8E3}"/>
                </a:ext>
              </a:extLst>
            </p:cNvPr>
            <p:cNvSpPr>
              <a:spLocks noChangeShapeType="1"/>
            </p:cNvSpPr>
            <p:nvPr/>
          </p:nvSpPr>
          <p:spPr bwMode="auto">
            <a:xfrm>
              <a:off x="4558" y="151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5" name="Line 452">
              <a:extLst>
                <a:ext uri="{FF2B5EF4-FFF2-40B4-BE49-F238E27FC236}">
                  <a16:creationId xmlns:a16="http://schemas.microsoft.com/office/drawing/2014/main" id="{FC6A3952-7659-47D5-9633-8254E8425B3C}"/>
                </a:ext>
              </a:extLst>
            </p:cNvPr>
            <p:cNvSpPr>
              <a:spLocks noChangeShapeType="1"/>
            </p:cNvSpPr>
            <p:nvPr/>
          </p:nvSpPr>
          <p:spPr bwMode="auto">
            <a:xfrm>
              <a:off x="4558" y="165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6" name="Line 453">
              <a:extLst>
                <a:ext uri="{FF2B5EF4-FFF2-40B4-BE49-F238E27FC236}">
                  <a16:creationId xmlns:a16="http://schemas.microsoft.com/office/drawing/2014/main" id="{FFB05096-1B6E-4D23-B00A-5E2780337309}"/>
                </a:ext>
              </a:extLst>
            </p:cNvPr>
            <p:cNvSpPr>
              <a:spLocks noChangeShapeType="1"/>
            </p:cNvSpPr>
            <p:nvPr/>
          </p:nvSpPr>
          <p:spPr bwMode="auto">
            <a:xfrm>
              <a:off x="2335" y="1524"/>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7" name="Line 454">
              <a:extLst>
                <a:ext uri="{FF2B5EF4-FFF2-40B4-BE49-F238E27FC236}">
                  <a16:creationId xmlns:a16="http://schemas.microsoft.com/office/drawing/2014/main" id="{2945BD39-87C9-4EF1-8C5A-B743DA615127}"/>
                </a:ext>
              </a:extLst>
            </p:cNvPr>
            <p:cNvSpPr>
              <a:spLocks noChangeShapeType="1"/>
            </p:cNvSpPr>
            <p:nvPr/>
          </p:nvSpPr>
          <p:spPr bwMode="auto">
            <a:xfrm>
              <a:off x="2335" y="1660"/>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8" name="Text Box 455">
              <a:extLst>
                <a:ext uri="{FF2B5EF4-FFF2-40B4-BE49-F238E27FC236}">
                  <a16:creationId xmlns:a16="http://schemas.microsoft.com/office/drawing/2014/main" id="{88E60AC8-78BF-484C-979C-7A11334202FC}"/>
                </a:ext>
              </a:extLst>
            </p:cNvPr>
            <p:cNvSpPr txBox="1">
              <a:spLocks noChangeArrowheads="1"/>
            </p:cNvSpPr>
            <p:nvPr/>
          </p:nvSpPr>
          <p:spPr bwMode="auto">
            <a:xfrm>
              <a:off x="4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99" name="Text Box 456">
              <a:extLst>
                <a:ext uri="{FF2B5EF4-FFF2-40B4-BE49-F238E27FC236}">
                  <a16:creationId xmlns:a16="http://schemas.microsoft.com/office/drawing/2014/main" id="{954A53C5-AFDE-47EA-BF0C-CE3E75046E92}"/>
                </a:ext>
              </a:extLst>
            </p:cNvPr>
            <p:cNvSpPr txBox="1">
              <a:spLocks noChangeArrowheads="1"/>
            </p:cNvSpPr>
            <p:nvPr/>
          </p:nvSpPr>
          <p:spPr bwMode="auto">
            <a:xfrm>
              <a:off x="657"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400" name="Text Box 457">
              <a:extLst>
                <a:ext uri="{FF2B5EF4-FFF2-40B4-BE49-F238E27FC236}">
                  <a16:creationId xmlns:a16="http://schemas.microsoft.com/office/drawing/2014/main" id="{FCD12DD7-BEE1-4417-8D09-5BC06EFF5446}"/>
                </a:ext>
              </a:extLst>
            </p:cNvPr>
            <p:cNvSpPr txBox="1">
              <a:spLocks noChangeArrowheads="1"/>
            </p:cNvSpPr>
            <p:nvPr/>
          </p:nvSpPr>
          <p:spPr bwMode="auto">
            <a:xfrm>
              <a:off x="2880"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401" name="Text Box 458">
              <a:extLst>
                <a:ext uri="{FF2B5EF4-FFF2-40B4-BE49-F238E27FC236}">
                  <a16:creationId xmlns:a16="http://schemas.microsoft.com/office/drawing/2014/main" id="{3A75A95F-54D3-4032-BD7D-ED0B9CB2F8CF}"/>
                </a:ext>
              </a:extLst>
            </p:cNvPr>
            <p:cNvSpPr txBox="1">
              <a:spLocks noChangeArrowheads="1"/>
            </p:cNvSpPr>
            <p:nvPr/>
          </p:nvSpPr>
          <p:spPr bwMode="auto">
            <a:xfrm>
              <a:off x="3039"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402" name="Text Box 459">
              <a:extLst>
                <a:ext uri="{FF2B5EF4-FFF2-40B4-BE49-F238E27FC236}">
                  <a16:creationId xmlns:a16="http://schemas.microsoft.com/office/drawing/2014/main" id="{2F37B015-48FD-43D5-9150-935339B54B29}"/>
                </a:ext>
              </a:extLst>
            </p:cNvPr>
            <p:cNvSpPr txBox="1">
              <a:spLocks noChangeArrowheads="1"/>
            </p:cNvSpPr>
            <p:nvPr/>
          </p:nvSpPr>
          <p:spPr bwMode="auto">
            <a:xfrm>
              <a:off x="3198"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33</a:t>
              </a:r>
            </a:p>
          </p:txBody>
        </p:sp>
        <p:sp>
          <p:nvSpPr>
            <p:cNvPr id="403" name="Text Box 460">
              <a:extLst>
                <a:ext uri="{FF2B5EF4-FFF2-40B4-BE49-F238E27FC236}">
                  <a16:creationId xmlns:a16="http://schemas.microsoft.com/office/drawing/2014/main" id="{303EC245-03AC-4177-B977-38119684FEFD}"/>
                </a:ext>
              </a:extLst>
            </p:cNvPr>
            <p:cNvSpPr txBox="1">
              <a:spLocks noChangeArrowheads="1"/>
            </p:cNvSpPr>
            <p:nvPr/>
          </p:nvSpPr>
          <p:spPr bwMode="auto">
            <a:xfrm>
              <a:off x="5261" y="1576"/>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63</a:t>
              </a:r>
            </a:p>
          </p:txBody>
        </p:sp>
        <p:sp>
          <p:nvSpPr>
            <p:cNvPr id="404" name="Line 461">
              <a:extLst>
                <a:ext uri="{FF2B5EF4-FFF2-40B4-BE49-F238E27FC236}">
                  <a16:creationId xmlns:a16="http://schemas.microsoft.com/office/drawing/2014/main" id="{2386071F-386A-4413-AD43-3F808ED95F67}"/>
                </a:ext>
              </a:extLst>
            </p:cNvPr>
            <p:cNvSpPr>
              <a:spLocks noChangeShapeType="1"/>
            </p:cNvSpPr>
            <p:nvPr/>
          </p:nvSpPr>
          <p:spPr bwMode="auto">
            <a:xfrm>
              <a:off x="88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5" name="Line 462">
              <a:extLst>
                <a:ext uri="{FF2B5EF4-FFF2-40B4-BE49-F238E27FC236}">
                  <a16:creationId xmlns:a16="http://schemas.microsoft.com/office/drawing/2014/main" id="{769C7F70-475E-43E8-9F8F-1F09ABBA3A87}"/>
                </a:ext>
              </a:extLst>
            </p:cNvPr>
            <p:cNvSpPr>
              <a:spLocks noChangeShapeType="1"/>
            </p:cNvSpPr>
            <p:nvPr/>
          </p:nvSpPr>
          <p:spPr bwMode="auto">
            <a:xfrm>
              <a:off x="88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6" name="Line 463">
              <a:extLst>
                <a:ext uri="{FF2B5EF4-FFF2-40B4-BE49-F238E27FC236}">
                  <a16:creationId xmlns:a16="http://schemas.microsoft.com/office/drawing/2014/main" id="{7775C776-28CE-4CD3-8D3E-C98D260C8F4A}"/>
                </a:ext>
              </a:extLst>
            </p:cNvPr>
            <p:cNvSpPr>
              <a:spLocks noChangeShapeType="1"/>
            </p:cNvSpPr>
            <p:nvPr/>
          </p:nvSpPr>
          <p:spPr bwMode="auto">
            <a:xfrm>
              <a:off x="3424" y="1525"/>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7" name="Line 464">
              <a:extLst>
                <a:ext uri="{FF2B5EF4-FFF2-40B4-BE49-F238E27FC236}">
                  <a16:creationId xmlns:a16="http://schemas.microsoft.com/office/drawing/2014/main" id="{BE2262A4-D9C3-4F87-BF8F-6E66C7A7C7C1}"/>
                </a:ext>
              </a:extLst>
            </p:cNvPr>
            <p:cNvSpPr>
              <a:spLocks noChangeShapeType="1"/>
            </p:cNvSpPr>
            <p:nvPr/>
          </p:nvSpPr>
          <p:spPr bwMode="auto">
            <a:xfrm>
              <a:off x="3424" y="1661"/>
              <a:ext cx="31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8" name="Text Box 465">
              <a:extLst>
                <a:ext uri="{FF2B5EF4-FFF2-40B4-BE49-F238E27FC236}">
                  <a16:creationId xmlns:a16="http://schemas.microsoft.com/office/drawing/2014/main" id="{73F691E3-7A94-4E53-AF19-B75B761819F1}"/>
                </a:ext>
              </a:extLst>
            </p:cNvPr>
            <p:cNvSpPr txBox="1">
              <a:spLocks noChangeArrowheads="1"/>
            </p:cNvSpPr>
            <p:nvPr/>
          </p:nvSpPr>
          <p:spPr bwMode="auto">
            <a:xfrm>
              <a:off x="1610"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409" name="Text Box 466">
              <a:extLst>
                <a:ext uri="{FF2B5EF4-FFF2-40B4-BE49-F238E27FC236}">
                  <a16:creationId xmlns:a16="http://schemas.microsoft.com/office/drawing/2014/main" id="{06D7F7BA-B637-438B-A524-18A7D208E02F}"/>
                </a:ext>
              </a:extLst>
            </p:cNvPr>
            <p:cNvSpPr txBox="1">
              <a:spLocks noChangeArrowheads="1"/>
            </p:cNvSpPr>
            <p:nvPr/>
          </p:nvSpPr>
          <p:spPr bwMode="auto">
            <a:xfrm>
              <a:off x="1768" y="1577"/>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410" name="Text Box 467">
              <a:extLst>
                <a:ext uri="{FF2B5EF4-FFF2-40B4-BE49-F238E27FC236}">
                  <a16:creationId xmlns:a16="http://schemas.microsoft.com/office/drawing/2014/main" id="{D478C6CD-7ADB-4C20-8792-7A310180CC21}"/>
                </a:ext>
              </a:extLst>
            </p:cNvPr>
            <p:cNvSpPr txBox="1">
              <a:spLocks noChangeArrowheads="1"/>
            </p:cNvSpPr>
            <p:nvPr/>
          </p:nvSpPr>
          <p:spPr bwMode="auto">
            <a:xfrm>
              <a:off x="3991"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47</a:t>
              </a:r>
            </a:p>
          </p:txBody>
        </p:sp>
        <p:sp>
          <p:nvSpPr>
            <p:cNvPr id="411" name="Text Box 468">
              <a:extLst>
                <a:ext uri="{FF2B5EF4-FFF2-40B4-BE49-F238E27FC236}">
                  <a16:creationId xmlns:a16="http://schemas.microsoft.com/office/drawing/2014/main" id="{378EA23D-7F91-4245-98FD-52940A25E271}"/>
                </a:ext>
              </a:extLst>
            </p:cNvPr>
            <p:cNvSpPr txBox="1">
              <a:spLocks noChangeArrowheads="1"/>
            </p:cNvSpPr>
            <p:nvPr/>
          </p:nvSpPr>
          <p:spPr bwMode="auto">
            <a:xfrm>
              <a:off x="4150" y="1570"/>
              <a:ext cx="159" cy="175"/>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48</a:t>
              </a:r>
            </a:p>
          </p:txBody>
        </p:sp>
      </p:grpSp>
      <p:sp>
        <p:nvSpPr>
          <p:cNvPr id="412" name="AutoShape 469">
            <a:extLst>
              <a:ext uri="{FF2B5EF4-FFF2-40B4-BE49-F238E27FC236}">
                <a16:creationId xmlns:a16="http://schemas.microsoft.com/office/drawing/2014/main" id="{A751F5C5-BAEA-411E-AB5F-D597129B313E}"/>
              </a:ext>
            </a:extLst>
          </p:cNvPr>
          <p:cNvSpPr>
            <a:spLocks/>
          </p:cNvSpPr>
          <p:nvPr/>
        </p:nvSpPr>
        <p:spPr bwMode="auto">
          <a:xfrm rot="5400000">
            <a:off x="7548562" y="1449736"/>
            <a:ext cx="144463" cy="1966912"/>
          </a:xfrm>
          <a:prstGeom prst="leftBrace">
            <a:avLst>
              <a:gd name="adj1" fmla="val 113461"/>
              <a:gd name="adj2" fmla="val 50000"/>
            </a:avLst>
          </a:prstGeom>
          <a:noFill/>
          <a:ln w="19050">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413" name="Text Box 472">
            <a:extLst>
              <a:ext uri="{FF2B5EF4-FFF2-40B4-BE49-F238E27FC236}">
                <a16:creationId xmlns:a16="http://schemas.microsoft.com/office/drawing/2014/main" id="{78C5131B-3814-40C6-82A0-B977B6CC93D3}"/>
              </a:ext>
            </a:extLst>
          </p:cNvPr>
          <p:cNvSpPr txBox="1">
            <a:spLocks noChangeArrowheads="1"/>
          </p:cNvSpPr>
          <p:nvPr/>
        </p:nvSpPr>
        <p:spPr bwMode="auto">
          <a:xfrm>
            <a:off x="801688" y="2421285"/>
            <a:ext cx="252412"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a:latin typeface="Arial" pitchFamily="34" charset="0"/>
              </a:rPr>
              <a:t>S</a:t>
            </a:r>
          </a:p>
        </p:txBody>
      </p:sp>
      <p:sp>
        <p:nvSpPr>
          <p:cNvPr id="414" name="Text Box 473">
            <a:extLst>
              <a:ext uri="{FF2B5EF4-FFF2-40B4-BE49-F238E27FC236}">
                <a16:creationId xmlns:a16="http://schemas.microsoft.com/office/drawing/2014/main" id="{755B75BB-5D29-45CF-87A9-F46750704850}"/>
              </a:ext>
            </a:extLst>
          </p:cNvPr>
          <p:cNvSpPr txBox="1">
            <a:spLocks noChangeArrowheads="1"/>
          </p:cNvSpPr>
          <p:nvPr/>
        </p:nvSpPr>
        <p:spPr bwMode="auto">
          <a:xfrm>
            <a:off x="800100" y="2416523"/>
            <a:ext cx="2041526" cy="381000"/>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endParaRPr kumimoji="0" lang="fr-FR" sz="1200">
              <a:latin typeface="Arial" pitchFamily="34" charset="0"/>
            </a:endParaRPr>
          </a:p>
        </p:txBody>
      </p:sp>
      <p:sp>
        <p:nvSpPr>
          <p:cNvPr id="415" name="Text Box 479">
            <a:extLst>
              <a:ext uri="{FF2B5EF4-FFF2-40B4-BE49-F238E27FC236}">
                <a16:creationId xmlns:a16="http://schemas.microsoft.com/office/drawing/2014/main" id="{7AFA85C7-4248-4AAB-9421-19454D55CE26}"/>
              </a:ext>
            </a:extLst>
          </p:cNvPr>
          <p:cNvSpPr txBox="1">
            <a:spLocks noChangeArrowheads="1"/>
          </p:cNvSpPr>
          <p:nvPr/>
        </p:nvSpPr>
        <p:spPr bwMode="auto">
          <a:xfrm>
            <a:off x="801688" y="3218210"/>
            <a:ext cx="252412"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a:t>
            </a:r>
            <a:r>
              <a:rPr kumimoji="0" lang="fr-FR" sz="1200">
                <a:latin typeface="Arial" pitchFamily="34" charset="0"/>
              </a:rPr>
              <a:t>S</a:t>
            </a:r>
          </a:p>
        </p:txBody>
      </p:sp>
      <p:sp>
        <p:nvSpPr>
          <p:cNvPr id="416" name="Text Box 480">
            <a:extLst>
              <a:ext uri="{FF2B5EF4-FFF2-40B4-BE49-F238E27FC236}">
                <a16:creationId xmlns:a16="http://schemas.microsoft.com/office/drawing/2014/main" id="{DD4FDC9B-F33A-49E6-938C-5F6DCF69A159}"/>
              </a:ext>
            </a:extLst>
          </p:cNvPr>
          <p:cNvSpPr txBox="1">
            <a:spLocks noChangeArrowheads="1"/>
          </p:cNvSpPr>
          <p:nvPr/>
        </p:nvSpPr>
        <p:spPr bwMode="auto">
          <a:xfrm>
            <a:off x="800100" y="3213448"/>
            <a:ext cx="2038098" cy="376237"/>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  </a:t>
            </a:r>
            <a:endParaRPr kumimoji="0" lang="fr-FR" sz="1200">
              <a:latin typeface="Arial" pitchFamily="34" charset="0"/>
            </a:endParaRPr>
          </a:p>
        </p:txBody>
      </p:sp>
      <p:sp>
        <p:nvSpPr>
          <p:cNvPr id="417" name="Text Box 482">
            <a:extLst>
              <a:ext uri="{FF2B5EF4-FFF2-40B4-BE49-F238E27FC236}">
                <a16:creationId xmlns:a16="http://schemas.microsoft.com/office/drawing/2014/main" id="{9C2392A9-06B7-4AA1-8963-63626C5D58F1}"/>
              </a:ext>
            </a:extLst>
          </p:cNvPr>
          <p:cNvSpPr txBox="1">
            <a:spLocks noChangeArrowheads="1"/>
          </p:cNvSpPr>
          <p:nvPr/>
        </p:nvSpPr>
        <p:spPr bwMode="auto">
          <a:xfrm>
            <a:off x="4841875" y="4002435"/>
            <a:ext cx="252413"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a:latin typeface="Arial" pitchFamily="34" charset="0"/>
              </a:rPr>
              <a:t>S</a:t>
            </a:r>
          </a:p>
        </p:txBody>
      </p:sp>
      <p:sp>
        <p:nvSpPr>
          <p:cNvPr id="418" name="Text Box 483">
            <a:extLst>
              <a:ext uri="{FF2B5EF4-FFF2-40B4-BE49-F238E27FC236}">
                <a16:creationId xmlns:a16="http://schemas.microsoft.com/office/drawing/2014/main" id="{0CD9FDBF-B086-42DD-9A5F-D3ED7272617F}"/>
              </a:ext>
            </a:extLst>
          </p:cNvPr>
          <p:cNvSpPr txBox="1">
            <a:spLocks noChangeArrowheads="1"/>
          </p:cNvSpPr>
          <p:nvPr/>
        </p:nvSpPr>
        <p:spPr bwMode="auto">
          <a:xfrm>
            <a:off x="4840288" y="3997673"/>
            <a:ext cx="1768475" cy="381000"/>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endParaRPr kumimoji="0" lang="fr-FR" sz="1200">
              <a:latin typeface="Arial" pitchFamily="34" charset="0"/>
            </a:endParaRPr>
          </a:p>
        </p:txBody>
      </p:sp>
      <p:sp>
        <p:nvSpPr>
          <p:cNvPr id="419" name="Text Box 485">
            <a:extLst>
              <a:ext uri="{FF2B5EF4-FFF2-40B4-BE49-F238E27FC236}">
                <a16:creationId xmlns:a16="http://schemas.microsoft.com/office/drawing/2014/main" id="{822EFB26-3FB4-4BDF-9612-48468A007F67}"/>
              </a:ext>
            </a:extLst>
          </p:cNvPr>
          <p:cNvSpPr txBox="1">
            <a:spLocks noChangeArrowheads="1"/>
          </p:cNvSpPr>
          <p:nvPr/>
        </p:nvSpPr>
        <p:spPr bwMode="auto">
          <a:xfrm>
            <a:off x="4841875" y="4797773"/>
            <a:ext cx="252413"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a:t>
            </a:r>
            <a:r>
              <a:rPr kumimoji="0" lang="fr-FR" sz="1200">
                <a:latin typeface="Arial" pitchFamily="34" charset="0"/>
              </a:rPr>
              <a:t>S</a:t>
            </a:r>
          </a:p>
        </p:txBody>
      </p:sp>
      <p:sp>
        <p:nvSpPr>
          <p:cNvPr id="420" name="Text Box 486">
            <a:extLst>
              <a:ext uri="{FF2B5EF4-FFF2-40B4-BE49-F238E27FC236}">
                <a16:creationId xmlns:a16="http://schemas.microsoft.com/office/drawing/2014/main" id="{769D00E7-A1B4-4AB4-AF78-863D3E9F12F4}"/>
              </a:ext>
            </a:extLst>
          </p:cNvPr>
          <p:cNvSpPr txBox="1">
            <a:spLocks noChangeArrowheads="1"/>
          </p:cNvSpPr>
          <p:nvPr/>
        </p:nvSpPr>
        <p:spPr bwMode="auto">
          <a:xfrm>
            <a:off x="4840288" y="4793010"/>
            <a:ext cx="1768475" cy="376238"/>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  </a:t>
            </a:r>
            <a:endParaRPr kumimoji="0" lang="fr-FR" sz="1200">
              <a:latin typeface="Arial" pitchFamily="34" charset="0"/>
            </a:endParaRPr>
          </a:p>
        </p:txBody>
      </p:sp>
      <p:sp>
        <p:nvSpPr>
          <p:cNvPr id="424" name="Text Box 490">
            <a:extLst>
              <a:ext uri="{FF2B5EF4-FFF2-40B4-BE49-F238E27FC236}">
                <a16:creationId xmlns:a16="http://schemas.microsoft.com/office/drawing/2014/main" id="{2D60F44C-6345-453A-BBC9-B40AA2540444}"/>
              </a:ext>
            </a:extLst>
          </p:cNvPr>
          <p:cNvSpPr txBox="1">
            <a:spLocks noChangeArrowheads="1"/>
          </p:cNvSpPr>
          <p:nvPr/>
        </p:nvSpPr>
        <p:spPr bwMode="auto">
          <a:xfrm rot="10800000" flipH="1">
            <a:off x="4247" y="1452023"/>
            <a:ext cx="369332" cy="74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0" lang="en-US" altLang="ja-JP" b="1" dirty="0">
                <a:solidFill>
                  <a:srgbClr val="3F17E9"/>
                </a:solidFill>
                <a:latin typeface="Arial" pitchFamily="34" charset="0"/>
              </a:rPr>
              <a:t>coherent</a:t>
            </a:r>
            <a:endParaRPr kumimoji="0" lang="ja-JP" altLang="en-US" b="1" dirty="0">
              <a:solidFill>
                <a:srgbClr val="3F17E9"/>
              </a:solidFill>
              <a:latin typeface="Arial" pitchFamily="34" charset="0"/>
            </a:endParaRPr>
          </a:p>
        </p:txBody>
      </p:sp>
      <p:sp>
        <p:nvSpPr>
          <p:cNvPr id="658" name="Text Box 961">
            <a:extLst>
              <a:ext uri="{FF2B5EF4-FFF2-40B4-BE49-F238E27FC236}">
                <a16:creationId xmlns:a16="http://schemas.microsoft.com/office/drawing/2014/main" id="{D998904D-857A-42FF-B9AF-3A4FC737962D}"/>
              </a:ext>
            </a:extLst>
          </p:cNvPr>
          <p:cNvSpPr txBox="1">
            <a:spLocks noChangeArrowheads="1"/>
          </p:cNvSpPr>
          <p:nvPr/>
        </p:nvSpPr>
        <p:spPr bwMode="auto">
          <a:xfrm>
            <a:off x="6753225" y="2060923"/>
            <a:ext cx="1871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kumimoji="0" lang="ja-JP" altLang="fr-FR" sz="1400" b="1" dirty="0">
                <a:latin typeface="Arial" pitchFamily="34" charset="0"/>
              </a:rPr>
              <a:t>シンボル間ガード区間</a:t>
            </a:r>
          </a:p>
        </p:txBody>
      </p:sp>
      <p:sp>
        <p:nvSpPr>
          <p:cNvPr id="662" name="Line 966">
            <a:extLst>
              <a:ext uri="{FF2B5EF4-FFF2-40B4-BE49-F238E27FC236}">
                <a16:creationId xmlns:a16="http://schemas.microsoft.com/office/drawing/2014/main" id="{282DA0E8-9835-4D8A-9A33-12E530806B18}"/>
              </a:ext>
            </a:extLst>
          </p:cNvPr>
          <p:cNvSpPr>
            <a:spLocks noChangeShapeType="1"/>
          </p:cNvSpPr>
          <p:nvPr/>
        </p:nvSpPr>
        <p:spPr bwMode="auto">
          <a:xfrm flipH="1" flipV="1">
            <a:off x="1687960" y="2550065"/>
            <a:ext cx="686940" cy="29985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3" name="Line 967">
            <a:extLst>
              <a:ext uri="{FF2B5EF4-FFF2-40B4-BE49-F238E27FC236}">
                <a16:creationId xmlns:a16="http://schemas.microsoft.com/office/drawing/2014/main" id="{49DE23AB-752F-4254-8444-A4AF34292DEA}"/>
              </a:ext>
            </a:extLst>
          </p:cNvPr>
          <p:cNvSpPr>
            <a:spLocks noChangeShapeType="1"/>
          </p:cNvSpPr>
          <p:nvPr/>
        </p:nvSpPr>
        <p:spPr bwMode="auto">
          <a:xfrm flipV="1">
            <a:off x="2384425" y="4132611"/>
            <a:ext cx="3225801" cy="141334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4" name="Line 968">
            <a:extLst>
              <a:ext uri="{FF2B5EF4-FFF2-40B4-BE49-F238E27FC236}">
                <a16:creationId xmlns:a16="http://schemas.microsoft.com/office/drawing/2014/main" id="{7A2C6220-0A89-4303-81EF-50A43EE2E147}"/>
              </a:ext>
            </a:extLst>
          </p:cNvPr>
          <p:cNvSpPr>
            <a:spLocks noChangeShapeType="1"/>
          </p:cNvSpPr>
          <p:nvPr/>
        </p:nvSpPr>
        <p:spPr bwMode="auto">
          <a:xfrm flipH="1" flipV="1">
            <a:off x="2212974" y="3346671"/>
            <a:ext cx="176211" cy="220198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 name="Line 969">
            <a:extLst>
              <a:ext uri="{FF2B5EF4-FFF2-40B4-BE49-F238E27FC236}">
                <a16:creationId xmlns:a16="http://schemas.microsoft.com/office/drawing/2014/main" id="{94B3D459-9BF6-40F2-974F-5C4C911EFC5B}"/>
              </a:ext>
            </a:extLst>
          </p:cNvPr>
          <p:cNvSpPr>
            <a:spLocks noChangeShapeType="1"/>
          </p:cNvSpPr>
          <p:nvPr/>
        </p:nvSpPr>
        <p:spPr bwMode="auto">
          <a:xfrm flipV="1">
            <a:off x="2364043" y="4923760"/>
            <a:ext cx="3092196" cy="62219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6" name="Text Box 490">
            <a:extLst>
              <a:ext uri="{FF2B5EF4-FFF2-40B4-BE49-F238E27FC236}">
                <a16:creationId xmlns:a16="http://schemas.microsoft.com/office/drawing/2014/main" id="{C891007C-5AAC-42D5-9F96-9BC9452F4E77}"/>
              </a:ext>
            </a:extLst>
          </p:cNvPr>
          <p:cNvSpPr txBox="1">
            <a:spLocks noChangeArrowheads="1"/>
          </p:cNvSpPr>
          <p:nvPr/>
        </p:nvSpPr>
        <p:spPr bwMode="auto">
          <a:xfrm rot="10800000" flipH="1">
            <a:off x="370855" y="1256273"/>
            <a:ext cx="369332"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0" lang="en-US" altLang="ja-JP" b="1" dirty="0">
                <a:solidFill>
                  <a:srgbClr val="3F17E9"/>
                </a:solidFill>
                <a:latin typeface="Arial" pitchFamily="34" charset="0"/>
              </a:rPr>
              <a:t>Non-coherent</a:t>
            </a:r>
            <a:endParaRPr kumimoji="0" lang="ja-JP" altLang="en-US" b="1" dirty="0">
              <a:solidFill>
                <a:srgbClr val="3F17E9"/>
              </a:solidFill>
              <a:latin typeface="Arial" pitchFamily="34" charset="0"/>
            </a:endParaRPr>
          </a:p>
        </p:txBody>
      </p:sp>
      <p:sp>
        <p:nvSpPr>
          <p:cNvPr id="667" name="Text Box 490">
            <a:extLst>
              <a:ext uri="{FF2B5EF4-FFF2-40B4-BE49-F238E27FC236}">
                <a16:creationId xmlns:a16="http://schemas.microsoft.com/office/drawing/2014/main" id="{75CE4657-E891-4B3D-B71D-F823B519FD96}"/>
              </a:ext>
            </a:extLst>
          </p:cNvPr>
          <p:cNvSpPr txBox="1">
            <a:spLocks noChangeArrowheads="1"/>
          </p:cNvSpPr>
          <p:nvPr/>
        </p:nvSpPr>
        <p:spPr bwMode="auto">
          <a:xfrm rot="16200000" flipH="1">
            <a:off x="2265125" y="4859288"/>
            <a:ext cx="400110" cy="158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en-US" altLang="ja-JP" sz="1400" b="1" dirty="0">
                <a:solidFill>
                  <a:srgbClr val="00B050"/>
                </a:solidFill>
                <a:latin typeface="Arial" pitchFamily="34" charset="0"/>
              </a:rPr>
              <a:t>Scramble interval</a:t>
            </a:r>
            <a:endParaRPr kumimoji="0" lang="ja-JP" altLang="en-US" sz="1400" b="1" dirty="0">
              <a:solidFill>
                <a:srgbClr val="00B050"/>
              </a:solidFill>
              <a:latin typeface="Arial" pitchFamily="34" charset="0"/>
            </a:endParaRPr>
          </a:p>
        </p:txBody>
      </p:sp>
      <p:sp>
        <p:nvSpPr>
          <p:cNvPr id="668" name="Line 356">
            <a:extLst>
              <a:ext uri="{FF2B5EF4-FFF2-40B4-BE49-F238E27FC236}">
                <a16:creationId xmlns:a16="http://schemas.microsoft.com/office/drawing/2014/main" id="{A9201C5C-4727-4E30-A9CB-99BC907466AF}"/>
              </a:ext>
            </a:extLst>
          </p:cNvPr>
          <p:cNvSpPr>
            <a:spLocks noChangeShapeType="1"/>
          </p:cNvSpPr>
          <p:nvPr/>
        </p:nvSpPr>
        <p:spPr bwMode="auto">
          <a:xfrm>
            <a:off x="4846384" y="1757455"/>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9" name="Text Box 490">
            <a:extLst>
              <a:ext uri="{FF2B5EF4-FFF2-40B4-BE49-F238E27FC236}">
                <a16:creationId xmlns:a16="http://schemas.microsoft.com/office/drawing/2014/main" id="{3C033F8E-AE91-4A08-8A85-E0BE1D588FEE}"/>
              </a:ext>
            </a:extLst>
          </p:cNvPr>
          <p:cNvSpPr txBox="1">
            <a:spLocks noChangeArrowheads="1"/>
          </p:cNvSpPr>
          <p:nvPr/>
        </p:nvSpPr>
        <p:spPr bwMode="auto">
          <a:xfrm rot="16200000" flipH="1">
            <a:off x="5577410" y="1544493"/>
            <a:ext cx="400110" cy="130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en-US" altLang="ja-JP" sz="1400" b="1" dirty="0">
                <a:solidFill>
                  <a:srgbClr val="00B0F0"/>
                </a:solidFill>
                <a:latin typeface="Arial" pitchFamily="34" charset="0"/>
              </a:rPr>
              <a:t>Guard interval</a:t>
            </a:r>
            <a:endParaRPr kumimoji="0" lang="ja-JP" altLang="en-US" sz="1400" b="1" dirty="0">
              <a:solidFill>
                <a:srgbClr val="00B0F0"/>
              </a:solidFill>
              <a:latin typeface="Arial" pitchFamily="34" charset="0"/>
            </a:endParaRPr>
          </a:p>
        </p:txBody>
      </p:sp>
      <p:sp>
        <p:nvSpPr>
          <p:cNvPr id="670" name="AutoShape 469">
            <a:extLst>
              <a:ext uri="{FF2B5EF4-FFF2-40B4-BE49-F238E27FC236}">
                <a16:creationId xmlns:a16="http://schemas.microsoft.com/office/drawing/2014/main" id="{5C4A4CD9-BD65-45D1-AC34-AC17AB1E1721}"/>
              </a:ext>
            </a:extLst>
          </p:cNvPr>
          <p:cNvSpPr>
            <a:spLocks/>
          </p:cNvSpPr>
          <p:nvPr/>
        </p:nvSpPr>
        <p:spPr bwMode="auto">
          <a:xfrm rot="5400000">
            <a:off x="3756818" y="1437208"/>
            <a:ext cx="144463" cy="1966912"/>
          </a:xfrm>
          <a:prstGeom prst="leftBrace">
            <a:avLst>
              <a:gd name="adj1" fmla="val 113461"/>
              <a:gd name="adj2" fmla="val 50000"/>
            </a:avLst>
          </a:prstGeom>
          <a:noFill/>
          <a:ln w="19050">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ja-JP" altLang="en-US"/>
          </a:p>
        </p:txBody>
      </p:sp>
      <p:sp>
        <p:nvSpPr>
          <p:cNvPr id="671" name="Line 968">
            <a:extLst>
              <a:ext uri="{FF2B5EF4-FFF2-40B4-BE49-F238E27FC236}">
                <a16:creationId xmlns:a16="http://schemas.microsoft.com/office/drawing/2014/main" id="{E13CFA25-700A-4453-83AE-A56095A951C8}"/>
              </a:ext>
            </a:extLst>
          </p:cNvPr>
          <p:cNvSpPr>
            <a:spLocks noChangeShapeType="1"/>
          </p:cNvSpPr>
          <p:nvPr/>
        </p:nvSpPr>
        <p:spPr bwMode="auto">
          <a:xfrm flipH="1">
            <a:off x="4460682" y="2270473"/>
            <a:ext cx="661320" cy="6721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2" name="Line 968">
            <a:extLst>
              <a:ext uri="{FF2B5EF4-FFF2-40B4-BE49-F238E27FC236}">
                <a16:creationId xmlns:a16="http://schemas.microsoft.com/office/drawing/2014/main" id="{E0686DC2-474F-4262-B73E-C2618C1159AD}"/>
              </a:ext>
            </a:extLst>
          </p:cNvPr>
          <p:cNvSpPr>
            <a:spLocks noChangeShapeType="1"/>
          </p:cNvSpPr>
          <p:nvPr/>
        </p:nvSpPr>
        <p:spPr bwMode="auto">
          <a:xfrm>
            <a:off x="6464322" y="2259359"/>
            <a:ext cx="905215" cy="119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3" name="Line 356">
            <a:extLst>
              <a:ext uri="{FF2B5EF4-FFF2-40B4-BE49-F238E27FC236}">
                <a16:creationId xmlns:a16="http://schemas.microsoft.com/office/drawing/2014/main" id="{A1E015AC-DCF6-4E5C-8752-E9765F90C5D7}"/>
              </a:ext>
            </a:extLst>
          </p:cNvPr>
          <p:cNvSpPr>
            <a:spLocks noChangeShapeType="1"/>
          </p:cNvSpPr>
          <p:nvPr/>
        </p:nvSpPr>
        <p:spPr bwMode="auto">
          <a:xfrm>
            <a:off x="787989" y="1571222"/>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4" name="Line 356">
            <a:extLst>
              <a:ext uri="{FF2B5EF4-FFF2-40B4-BE49-F238E27FC236}">
                <a16:creationId xmlns:a16="http://schemas.microsoft.com/office/drawing/2014/main" id="{EE51ECB2-429E-4484-84D0-E28C03A4F6A1}"/>
              </a:ext>
            </a:extLst>
          </p:cNvPr>
          <p:cNvSpPr>
            <a:spLocks noChangeShapeType="1"/>
          </p:cNvSpPr>
          <p:nvPr/>
        </p:nvSpPr>
        <p:spPr bwMode="auto">
          <a:xfrm>
            <a:off x="8638204" y="1768267"/>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4097" name="直線矢印コネクタ 4096">
            <a:extLst>
              <a:ext uri="{FF2B5EF4-FFF2-40B4-BE49-F238E27FC236}">
                <a16:creationId xmlns:a16="http://schemas.microsoft.com/office/drawing/2014/main" id="{AD12C216-A36D-48A5-B260-CB511AE9C35F}"/>
              </a:ext>
            </a:extLst>
          </p:cNvPr>
          <p:cNvCxnSpPr/>
          <p:nvPr/>
        </p:nvCxnSpPr>
        <p:spPr bwMode="auto">
          <a:xfrm>
            <a:off x="787989" y="2050436"/>
            <a:ext cx="4061824" cy="0"/>
          </a:xfrm>
          <a:prstGeom prst="straightConnector1">
            <a:avLst/>
          </a:prstGeom>
          <a:solidFill>
            <a:srgbClr val="00B8FF"/>
          </a:solidFill>
          <a:ln w="9525" cap="flat" cmpd="sng" algn="ctr">
            <a:solidFill>
              <a:srgbClr val="C00000"/>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8" name="直線矢印コネクタ 677">
            <a:extLst>
              <a:ext uri="{FF2B5EF4-FFF2-40B4-BE49-F238E27FC236}">
                <a16:creationId xmlns:a16="http://schemas.microsoft.com/office/drawing/2014/main" id="{B241E30D-CCE9-4F04-B540-0756930B4286}"/>
              </a:ext>
            </a:extLst>
          </p:cNvPr>
          <p:cNvCxnSpPr>
            <a:cxnSpLocks/>
          </p:cNvCxnSpPr>
          <p:nvPr/>
        </p:nvCxnSpPr>
        <p:spPr bwMode="auto">
          <a:xfrm>
            <a:off x="4849813" y="2050761"/>
            <a:ext cx="3788391" cy="0"/>
          </a:xfrm>
          <a:prstGeom prst="straightConnector1">
            <a:avLst/>
          </a:prstGeom>
          <a:solidFill>
            <a:srgbClr val="00B8FF"/>
          </a:solidFill>
          <a:ln w="9525" cap="flat" cmpd="sng" algn="ctr">
            <a:solidFill>
              <a:srgbClr val="C00000"/>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80" name="Text Box 490">
            <a:extLst>
              <a:ext uri="{FF2B5EF4-FFF2-40B4-BE49-F238E27FC236}">
                <a16:creationId xmlns:a16="http://schemas.microsoft.com/office/drawing/2014/main" id="{7E33165B-D7A0-492B-8B4B-7E350DD920B4}"/>
              </a:ext>
            </a:extLst>
          </p:cNvPr>
          <p:cNvSpPr txBox="1">
            <a:spLocks noChangeArrowheads="1"/>
          </p:cNvSpPr>
          <p:nvPr/>
        </p:nvSpPr>
        <p:spPr bwMode="auto">
          <a:xfrm rot="16200000" flipH="1">
            <a:off x="2774363" y="1518945"/>
            <a:ext cx="400110" cy="69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r>
              <a:rPr lang="en-US" altLang="ja-JP" sz="1400" b="1" dirty="0">
                <a:solidFill>
                  <a:srgbClr val="C00000"/>
                </a:solidFill>
                <a:latin typeface="Arial" pitchFamily="34" charset="0"/>
              </a:rPr>
              <a:t>T/2</a:t>
            </a:r>
            <a:endParaRPr kumimoji="0" lang="ja-JP" altLang="en-US" sz="1400" b="1" dirty="0">
              <a:solidFill>
                <a:srgbClr val="C00000"/>
              </a:solidFill>
              <a:latin typeface="Arial" pitchFamily="34" charset="0"/>
            </a:endParaRPr>
          </a:p>
        </p:txBody>
      </p:sp>
      <p:sp>
        <p:nvSpPr>
          <p:cNvPr id="681" name="Text Box 490">
            <a:extLst>
              <a:ext uri="{FF2B5EF4-FFF2-40B4-BE49-F238E27FC236}">
                <a16:creationId xmlns:a16="http://schemas.microsoft.com/office/drawing/2014/main" id="{CAE53C27-4ACE-47EB-97D6-3A1822B46464}"/>
              </a:ext>
            </a:extLst>
          </p:cNvPr>
          <p:cNvSpPr txBox="1">
            <a:spLocks noChangeArrowheads="1"/>
          </p:cNvSpPr>
          <p:nvPr/>
        </p:nvSpPr>
        <p:spPr bwMode="auto">
          <a:xfrm rot="16200000" flipH="1">
            <a:off x="6604551" y="1537826"/>
            <a:ext cx="400110" cy="69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r>
              <a:rPr lang="en-US" altLang="ja-JP" sz="1400" b="1" dirty="0">
                <a:solidFill>
                  <a:srgbClr val="C00000"/>
                </a:solidFill>
                <a:latin typeface="Arial" pitchFamily="34" charset="0"/>
              </a:rPr>
              <a:t>T/2</a:t>
            </a:r>
            <a:endParaRPr kumimoji="0" lang="ja-JP" altLang="en-US" sz="1400" b="1" dirty="0">
              <a:solidFill>
                <a:srgbClr val="C00000"/>
              </a:solidFill>
              <a:latin typeface="Arial" pitchFamily="34" charset="0"/>
            </a:endParaRPr>
          </a:p>
        </p:txBody>
      </p:sp>
      <p:sp>
        <p:nvSpPr>
          <p:cNvPr id="683" name="Text Box 490">
            <a:extLst>
              <a:ext uri="{FF2B5EF4-FFF2-40B4-BE49-F238E27FC236}">
                <a16:creationId xmlns:a16="http://schemas.microsoft.com/office/drawing/2014/main" id="{14D4CF7C-2B83-4E73-B978-B75CFB808A33}"/>
              </a:ext>
            </a:extLst>
          </p:cNvPr>
          <p:cNvSpPr txBox="1">
            <a:spLocks noChangeArrowheads="1"/>
          </p:cNvSpPr>
          <p:nvPr/>
        </p:nvSpPr>
        <p:spPr bwMode="auto">
          <a:xfrm rot="16200000" flipH="1">
            <a:off x="4252919" y="593397"/>
            <a:ext cx="553998" cy="1812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0" lang="en-US" altLang="ja-JP" sz="2400" b="1" dirty="0">
                <a:solidFill>
                  <a:srgbClr val="3F17E9"/>
                </a:solidFill>
                <a:latin typeface="Arial" pitchFamily="34" charset="0"/>
              </a:rPr>
              <a:t>BPM+BPSK</a:t>
            </a:r>
            <a:endParaRPr kumimoji="0" lang="ja-JP" altLang="en-US" sz="2400" b="1" dirty="0">
              <a:solidFill>
                <a:srgbClr val="3F17E9"/>
              </a:solidFill>
              <a:latin typeface="Arial" pitchFamily="34" charset="0"/>
            </a:endParaRPr>
          </a:p>
        </p:txBody>
      </p:sp>
    </p:spTree>
    <p:extLst>
      <p:ext uri="{BB962C8B-B14F-4D97-AF65-F5344CB8AC3E}">
        <p14:creationId xmlns:p14="http://schemas.microsoft.com/office/powerpoint/2010/main" val="427499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4845050" y="5735505"/>
            <a:ext cx="4088084" cy="828211"/>
          </a:xfrm>
          <a:extLst/>
        </p:spPr>
        <p:txBody>
          <a:bodyPr>
            <a:noAutofit/>
          </a:bodyPr>
          <a:lstStyle/>
          <a:p>
            <a:pPr>
              <a:spcBef>
                <a:spcPts val="600"/>
              </a:spcBef>
              <a:buFont typeface="Arial" panose="020B0604020202020204" pitchFamily="34" charset="0"/>
              <a:buChar char="•"/>
              <a:defRPr/>
            </a:pPr>
            <a:r>
              <a:rPr lang="en-US" altLang="ja-JP" sz="1800" b="1" dirty="0">
                <a:solidFill>
                  <a:srgbClr val="3F17E9"/>
                </a:solidFill>
                <a:latin typeface="Arial" pitchFamily="34" charset="0"/>
              </a:rPr>
              <a:t>OOK for simple structure.</a:t>
            </a:r>
          </a:p>
          <a:p>
            <a:pPr>
              <a:spcBef>
                <a:spcPts val="600"/>
              </a:spcBef>
              <a:buFont typeface="Arial" panose="020B0604020202020204" pitchFamily="34" charset="0"/>
              <a:buChar char="•"/>
              <a:defRPr/>
            </a:pPr>
            <a:r>
              <a:rPr lang="en-US" altLang="ja-JP" sz="1800" b="1" dirty="0">
                <a:solidFill>
                  <a:srgbClr val="3F17E9"/>
                </a:solidFill>
                <a:latin typeface="Arial" pitchFamily="34" charset="0"/>
              </a:rPr>
              <a:t>BPSK for better performance</a:t>
            </a:r>
            <a:endParaRPr lang="de-DE" altLang="ja-JP" sz="1800" dirty="0"/>
          </a:p>
        </p:txBody>
      </p:sp>
      <p:grpSp>
        <p:nvGrpSpPr>
          <p:cNvPr id="4" name="グループ化 3">
            <a:extLst>
              <a:ext uri="{FF2B5EF4-FFF2-40B4-BE49-F238E27FC236}">
                <a16:creationId xmlns:a16="http://schemas.microsoft.com/office/drawing/2014/main" id="{90B2BAD0-A0E9-4E39-B0E5-5111C9D63BCC}"/>
              </a:ext>
            </a:extLst>
          </p:cNvPr>
          <p:cNvGrpSpPr/>
          <p:nvPr/>
        </p:nvGrpSpPr>
        <p:grpSpPr>
          <a:xfrm>
            <a:off x="690565" y="1222576"/>
            <a:ext cx="8453453" cy="5108240"/>
            <a:chOff x="690565" y="1222576"/>
            <a:chExt cx="8453453" cy="5108240"/>
          </a:xfrm>
        </p:grpSpPr>
        <p:sp>
          <p:nvSpPr>
            <p:cNvPr id="236" name="Line 293">
              <a:extLst>
                <a:ext uri="{FF2B5EF4-FFF2-40B4-BE49-F238E27FC236}">
                  <a16:creationId xmlns:a16="http://schemas.microsoft.com/office/drawing/2014/main" id="{F9E7A6FF-BBE4-4C71-B7EF-68E6802C07F3}"/>
                </a:ext>
              </a:extLst>
            </p:cNvPr>
            <p:cNvSpPr>
              <a:spLocks noChangeShapeType="1"/>
            </p:cNvSpPr>
            <p:nvPr/>
          </p:nvSpPr>
          <p:spPr bwMode="auto">
            <a:xfrm>
              <a:off x="704850" y="2805460"/>
              <a:ext cx="8439150"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Line 294">
              <a:extLst>
                <a:ext uri="{FF2B5EF4-FFF2-40B4-BE49-F238E27FC236}">
                  <a16:creationId xmlns:a16="http://schemas.microsoft.com/office/drawing/2014/main" id="{2BD67E68-985E-4838-85AE-8F90EB5356D9}"/>
                </a:ext>
              </a:extLst>
            </p:cNvPr>
            <p:cNvSpPr>
              <a:spLocks noChangeShapeType="1"/>
            </p:cNvSpPr>
            <p:nvPr/>
          </p:nvSpPr>
          <p:spPr bwMode="auto">
            <a:xfrm>
              <a:off x="1317625"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295">
              <a:extLst>
                <a:ext uri="{FF2B5EF4-FFF2-40B4-BE49-F238E27FC236}">
                  <a16:creationId xmlns:a16="http://schemas.microsoft.com/office/drawing/2014/main" id="{DC34AB05-E867-43F4-88D2-2FC7882FCB5A}"/>
                </a:ext>
              </a:extLst>
            </p:cNvPr>
            <p:cNvSpPr>
              <a:spLocks noChangeShapeType="1"/>
            </p:cNvSpPr>
            <p:nvPr/>
          </p:nvSpPr>
          <p:spPr bwMode="auto">
            <a:xfrm>
              <a:off x="2074863"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296">
              <a:extLst>
                <a:ext uri="{FF2B5EF4-FFF2-40B4-BE49-F238E27FC236}">
                  <a16:creationId xmlns:a16="http://schemas.microsoft.com/office/drawing/2014/main" id="{5655F1AA-7667-4040-B7DF-ECC6DBE52EC8}"/>
                </a:ext>
              </a:extLst>
            </p:cNvPr>
            <p:cNvSpPr>
              <a:spLocks noChangeShapeType="1"/>
            </p:cNvSpPr>
            <p:nvPr/>
          </p:nvSpPr>
          <p:spPr bwMode="auto">
            <a:xfrm>
              <a:off x="2327275"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297">
              <a:extLst>
                <a:ext uri="{FF2B5EF4-FFF2-40B4-BE49-F238E27FC236}">
                  <a16:creationId xmlns:a16="http://schemas.microsoft.com/office/drawing/2014/main" id="{AAC62B89-5F0B-4408-8085-D4C9B9514060}"/>
                </a:ext>
              </a:extLst>
            </p:cNvPr>
            <p:cNvSpPr>
              <a:spLocks noChangeShapeType="1"/>
            </p:cNvSpPr>
            <p:nvPr/>
          </p:nvSpPr>
          <p:spPr bwMode="auto">
            <a:xfrm>
              <a:off x="2579688"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298">
              <a:extLst>
                <a:ext uri="{FF2B5EF4-FFF2-40B4-BE49-F238E27FC236}">
                  <a16:creationId xmlns:a16="http://schemas.microsoft.com/office/drawing/2014/main" id="{571F2AD4-354F-43F0-BB4E-2A0C60CBAC12}"/>
                </a:ext>
              </a:extLst>
            </p:cNvPr>
            <p:cNvSpPr>
              <a:spLocks noChangeShapeType="1"/>
            </p:cNvSpPr>
            <p:nvPr/>
          </p:nvSpPr>
          <p:spPr bwMode="auto">
            <a:xfrm>
              <a:off x="2830513"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299">
              <a:extLst>
                <a:ext uri="{FF2B5EF4-FFF2-40B4-BE49-F238E27FC236}">
                  <a16:creationId xmlns:a16="http://schemas.microsoft.com/office/drawing/2014/main" id="{EB5E2D5E-1A4E-4E6B-85F8-4A3BB996EF06}"/>
                </a:ext>
              </a:extLst>
            </p:cNvPr>
            <p:cNvSpPr>
              <a:spLocks noChangeShapeType="1"/>
            </p:cNvSpPr>
            <p:nvPr/>
          </p:nvSpPr>
          <p:spPr bwMode="auto">
            <a:xfrm>
              <a:off x="3082925"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300">
              <a:extLst>
                <a:ext uri="{FF2B5EF4-FFF2-40B4-BE49-F238E27FC236}">
                  <a16:creationId xmlns:a16="http://schemas.microsoft.com/office/drawing/2014/main" id="{7ABE3509-AA0F-40FA-9A88-0428404B44E9}"/>
                </a:ext>
              </a:extLst>
            </p:cNvPr>
            <p:cNvSpPr>
              <a:spLocks noChangeShapeType="1"/>
            </p:cNvSpPr>
            <p:nvPr/>
          </p:nvSpPr>
          <p:spPr bwMode="auto">
            <a:xfrm>
              <a:off x="3335338"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301">
              <a:extLst>
                <a:ext uri="{FF2B5EF4-FFF2-40B4-BE49-F238E27FC236}">
                  <a16:creationId xmlns:a16="http://schemas.microsoft.com/office/drawing/2014/main" id="{A52B4919-61A7-4AAB-9E13-FDE6BDEADB1B}"/>
                </a:ext>
              </a:extLst>
            </p:cNvPr>
            <p:cNvSpPr>
              <a:spLocks noChangeShapeType="1"/>
            </p:cNvSpPr>
            <p:nvPr/>
          </p:nvSpPr>
          <p:spPr bwMode="auto">
            <a:xfrm>
              <a:off x="3587750"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302">
              <a:extLst>
                <a:ext uri="{FF2B5EF4-FFF2-40B4-BE49-F238E27FC236}">
                  <a16:creationId xmlns:a16="http://schemas.microsoft.com/office/drawing/2014/main" id="{4930C149-BF9B-4049-B189-576858004C0B}"/>
                </a:ext>
              </a:extLst>
            </p:cNvPr>
            <p:cNvSpPr>
              <a:spLocks noChangeShapeType="1"/>
            </p:cNvSpPr>
            <p:nvPr/>
          </p:nvSpPr>
          <p:spPr bwMode="auto">
            <a:xfrm>
              <a:off x="4344988"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303">
              <a:extLst>
                <a:ext uri="{FF2B5EF4-FFF2-40B4-BE49-F238E27FC236}">
                  <a16:creationId xmlns:a16="http://schemas.microsoft.com/office/drawing/2014/main" id="{A3AC51D1-A052-453D-8C2A-50CBE65F4B79}"/>
                </a:ext>
              </a:extLst>
            </p:cNvPr>
            <p:cNvSpPr>
              <a:spLocks noChangeShapeType="1"/>
            </p:cNvSpPr>
            <p:nvPr/>
          </p:nvSpPr>
          <p:spPr bwMode="auto">
            <a:xfrm>
              <a:off x="4597400"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304">
              <a:extLst>
                <a:ext uri="{FF2B5EF4-FFF2-40B4-BE49-F238E27FC236}">
                  <a16:creationId xmlns:a16="http://schemas.microsoft.com/office/drawing/2014/main" id="{7657248C-FF7F-4128-A18A-4978326F588C}"/>
                </a:ext>
              </a:extLst>
            </p:cNvPr>
            <p:cNvSpPr>
              <a:spLocks noChangeShapeType="1"/>
            </p:cNvSpPr>
            <p:nvPr/>
          </p:nvSpPr>
          <p:spPr bwMode="auto">
            <a:xfrm>
              <a:off x="4849813" y="2660998"/>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Line 305">
              <a:extLst>
                <a:ext uri="{FF2B5EF4-FFF2-40B4-BE49-F238E27FC236}">
                  <a16:creationId xmlns:a16="http://schemas.microsoft.com/office/drawing/2014/main" id="{56F4C2E3-CF37-417D-9BFC-5BC6CB451398}"/>
                </a:ext>
              </a:extLst>
            </p:cNvPr>
            <p:cNvSpPr>
              <a:spLocks noChangeShapeType="1"/>
            </p:cNvSpPr>
            <p:nvPr/>
          </p:nvSpPr>
          <p:spPr bwMode="auto">
            <a:xfrm>
              <a:off x="1069975" y="2662585"/>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Line 311">
              <a:extLst>
                <a:ext uri="{FF2B5EF4-FFF2-40B4-BE49-F238E27FC236}">
                  <a16:creationId xmlns:a16="http://schemas.microsoft.com/office/drawing/2014/main" id="{560023B4-3AD8-44D3-B23E-1B1033D2E1A9}"/>
                </a:ext>
              </a:extLst>
            </p:cNvPr>
            <p:cNvSpPr>
              <a:spLocks noChangeShapeType="1"/>
            </p:cNvSpPr>
            <p:nvPr/>
          </p:nvSpPr>
          <p:spPr bwMode="auto">
            <a:xfrm>
              <a:off x="8640763" y="2584798"/>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317">
              <a:extLst>
                <a:ext uri="{FF2B5EF4-FFF2-40B4-BE49-F238E27FC236}">
                  <a16:creationId xmlns:a16="http://schemas.microsoft.com/office/drawing/2014/main" id="{292F2E5A-4BB0-4442-BFE8-DC1592E86678}"/>
                </a:ext>
              </a:extLst>
            </p:cNvPr>
            <p:cNvSpPr>
              <a:spLocks noChangeShapeType="1"/>
            </p:cNvSpPr>
            <p:nvPr/>
          </p:nvSpPr>
          <p:spPr bwMode="auto">
            <a:xfrm>
              <a:off x="790575" y="256416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320">
              <a:extLst>
                <a:ext uri="{FF2B5EF4-FFF2-40B4-BE49-F238E27FC236}">
                  <a16:creationId xmlns:a16="http://schemas.microsoft.com/office/drawing/2014/main" id="{A2264CF9-8905-4ACB-BD19-572481948FDD}"/>
                </a:ext>
              </a:extLst>
            </p:cNvPr>
            <p:cNvSpPr>
              <a:spLocks noChangeShapeType="1"/>
            </p:cNvSpPr>
            <p:nvPr/>
          </p:nvSpPr>
          <p:spPr bwMode="auto">
            <a:xfrm>
              <a:off x="3727450" y="2707035"/>
              <a:ext cx="504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4" name="Line 321">
              <a:extLst>
                <a:ext uri="{FF2B5EF4-FFF2-40B4-BE49-F238E27FC236}">
                  <a16:creationId xmlns:a16="http://schemas.microsoft.com/office/drawing/2014/main" id="{94EFF32A-663D-4BE6-A0FD-0CA176047371}"/>
                </a:ext>
              </a:extLst>
            </p:cNvPr>
            <p:cNvSpPr>
              <a:spLocks noChangeShapeType="1"/>
            </p:cNvSpPr>
            <p:nvPr/>
          </p:nvSpPr>
          <p:spPr bwMode="auto">
            <a:xfrm>
              <a:off x="3727450" y="2922935"/>
              <a:ext cx="504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65" name="Text Box 322">
              <a:extLst>
                <a:ext uri="{FF2B5EF4-FFF2-40B4-BE49-F238E27FC236}">
                  <a16:creationId xmlns:a16="http://schemas.microsoft.com/office/drawing/2014/main" id="{A53C701D-34AB-43C6-9FD2-B2D1589F15CA}"/>
                </a:ext>
              </a:extLst>
            </p:cNvPr>
            <p:cNvSpPr txBox="1">
              <a:spLocks noChangeArrowheads="1"/>
            </p:cNvSpPr>
            <p:nvPr/>
          </p:nvSpPr>
          <p:spPr bwMode="auto">
            <a:xfrm>
              <a:off x="811213" y="2789585"/>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266" name="Text Box 323">
              <a:extLst>
                <a:ext uri="{FF2B5EF4-FFF2-40B4-BE49-F238E27FC236}">
                  <a16:creationId xmlns:a16="http://schemas.microsoft.com/office/drawing/2014/main" id="{5B98D9E1-DE24-496C-A977-2F9FA2262FA6}"/>
                </a:ext>
              </a:extLst>
            </p:cNvPr>
            <p:cNvSpPr txBox="1">
              <a:spLocks noChangeArrowheads="1"/>
            </p:cNvSpPr>
            <p:nvPr/>
          </p:nvSpPr>
          <p:spPr bwMode="auto">
            <a:xfrm>
              <a:off x="1063625" y="2789585"/>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267" name="Text Box 324">
              <a:extLst>
                <a:ext uri="{FF2B5EF4-FFF2-40B4-BE49-F238E27FC236}">
                  <a16:creationId xmlns:a16="http://schemas.microsoft.com/office/drawing/2014/main" id="{801D8BCB-F19C-48C2-B0E7-48CC4D7AFA83}"/>
                </a:ext>
              </a:extLst>
            </p:cNvPr>
            <p:cNvSpPr txBox="1">
              <a:spLocks noChangeArrowheads="1"/>
            </p:cNvSpPr>
            <p:nvPr/>
          </p:nvSpPr>
          <p:spPr bwMode="auto">
            <a:xfrm>
              <a:off x="4592638" y="2789585"/>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268" name="Text Box 325">
              <a:extLst>
                <a:ext uri="{FF2B5EF4-FFF2-40B4-BE49-F238E27FC236}">
                  <a16:creationId xmlns:a16="http://schemas.microsoft.com/office/drawing/2014/main" id="{6A8A2175-1FF9-4CFB-AF6A-ADBACE08F94C}"/>
                </a:ext>
              </a:extLst>
            </p:cNvPr>
            <p:cNvSpPr txBox="1">
              <a:spLocks noChangeArrowheads="1"/>
            </p:cNvSpPr>
            <p:nvPr/>
          </p:nvSpPr>
          <p:spPr bwMode="auto">
            <a:xfrm>
              <a:off x="4845050" y="2789585"/>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271" name="Line 328">
              <a:extLst>
                <a:ext uri="{FF2B5EF4-FFF2-40B4-BE49-F238E27FC236}">
                  <a16:creationId xmlns:a16="http://schemas.microsoft.com/office/drawing/2014/main" id="{33647EB5-7F47-4AD9-913A-68D2B9962BBC}"/>
                </a:ext>
              </a:extLst>
            </p:cNvPr>
            <p:cNvSpPr>
              <a:spLocks noChangeShapeType="1"/>
            </p:cNvSpPr>
            <p:nvPr/>
          </p:nvSpPr>
          <p:spPr bwMode="auto">
            <a:xfrm>
              <a:off x="1423988" y="2708623"/>
              <a:ext cx="504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2" name="Line 329">
              <a:extLst>
                <a:ext uri="{FF2B5EF4-FFF2-40B4-BE49-F238E27FC236}">
                  <a16:creationId xmlns:a16="http://schemas.microsoft.com/office/drawing/2014/main" id="{42A75109-0829-4C68-B749-CBA5783FB257}"/>
                </a:ext>
              </a:extLst>
            </p:cNvPr>
            <p:cNvSpPr>
              <a:spLocks noChangeShapeType="1"/>
            </p:cNvSpPr>
            <p:nvPr/>
          </p:nvSpPr>
          <p:spPr bwMode="auto">
            <a:xfrm>
              <a:off x="1423988" y="2924523"/>
              <a:ext cx="504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275" name="Text Box 332">
              <a:extLst>
                <a:ext uri="{FF2B5EF4-FFF2-40B4-BE49-F238E27FC236}">
                  <a16:creationId xmlns:a16="http://schemas.microsoft.com/office/drawing/2014/main" id="{6FBE8063-9F18-47EC-BA9F-38E912D4FDD0}"/>
                </a:ext>
              </a:extLst>
            </p:cNvPr>
            <p:cNvSpPr txBox="1">
              <a:spLocks noChangeArrowheads="1"/>
            </p:cNvSpPr>
            <p:nvPr/>
          </p:nvSpPr>
          <p:spPr bwMode="auto">
            <a:xfrm>
              <a:off x="2576513" y="2791173"/>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276" name="Text Box 333">
              <a:extLst>
                <a:ext uri="{FF2B5EF4-FFF2-40B4-BE49-F238E27FC236}">
                  <a16:creationId xmlns:a16="http://schemas.microsoft.com/office/drawing/2014/main" id="{532CC723-C2DE-4046-8F34-E3B51D67C581}"/>
                </a:ext>
              </a:extLst>
            </p:cNvPr>
            <p:cNvSpPr txBox="1">
              <a:spLocks noChangeArrowheads="1"/>
            </p:cNvSpPr>
            <p:nvPr/>
          </p:nvSpPr>
          <p:spPr bwMode="auto">
            <a:xfrm>
              <a:off x="2827338" y="2791173"/>
              <a:ext cx="252413" cy="2778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281" name="Line 338">
              <a:extLst>
                <a:ext uri="{FF2B5EF4-FFF2-40B4-BE49-F238E27FC236}">
                  <a16:creationId xmlns:a16="http://schemas.microsoft.com/office/drawing/2014/main" id="{9B093614-E9FE-4C1A-9876-84405D198435}"/>
                </a:ext>
              </a:extLst>
            </p:cNvPr>
            <p:cNvSpPr>
              <a:spLocks noChangeShapeType="1"/>
            </p:cNvSpPr>
            <p:nvPr/>
          </p:nvSpPr>
          <p:spPr bwMode="auto">
            <a:xfrm>
              <a:off x="704852" y="3597637"/>
              <a:ext cx="843916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2" name="Line 339">
              <a:extLst>
                <a:ext uri="{FF2B5EF4-FFF2-40B4-BE49-F238E27FC236}">
                  <a16:creationId xmlns:a16="http://schemas.microsoft.com/office/drawing/2014/main" id="{FD7989BF-D5E2-46C4-AF40-424E66FD7D0A}"/>
                </a:ext>
              </a:extLst>
            </p:cNvPr>
            <p:cNvSpPr>
              <a:spLocks noChangeShapeType="1"/>
            </p:cNvSpPr>
            <p:nvPr/>
          </p:nvSpPr>
          <p:spPr bwMode="auto">
            <a:xfrm>
              <a:off x="1317628"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3" name="Line 340">
              <a:extLst>
                <a:ext uri="{FF2B5EF4-FFF2-40B4-BE49-F238E27FC236}">
                  <a16:creationId xmlns:a16="http://schemas.microsoft.com/office/drawing/2014/main" id="{ACD6AED8-015F-4AAA-94D8-91110145B343}"/>
                </a:ext>
              </a:extLst>
            </p:cNvPr>
            <p:cNvSpPr>
              <a:spLocks noChangeShapeType="1"/>
            </p:cNvSpPr>
            <p:nvPr/>
          </p:nvSpPr>
          <p:spPr bwMode="auto">
            <a:xfrm>
              <a:off x="2074867"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4" name="Line 341">
              <a:extLst>
                <a:ext uri="{FF2B5EF4-FFF2-40B4-BE49-F238E27FC236}">
                  <a16:creationId xmlns:a16="http://schemas.microsoft.com/office/drawing/2014/main" id="{B231D1D5-91FC-4C60-944B-E8B049DF8FE5}"/>
                </a:ext>
              </a:extLst>
            </p:cNvPr>
            <p:cNvSpPr>
              <a:spLocks noChangeShapeType="1"/>
            </p:cNvSpPr>
            <p:nvPr/>
          </p:nvSpPr>
          <p:spPr bwMode="auto">
            <a:xfrm>
              <a:off x="2327280"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5" name="Line 342">
              <a:extLst>
                <a:ext uri="{FF2B5EF4-FFF2-40B4-BE49-F238E27FC236}">
                  <a16:creationId xmlns:a16="http://schemas.microsoft.com/office/drawing/2014/main" id="{165ECD42-7777-4D9B-B5FF-B0A2ED6B64D1}"/>
                </a:ext>
              </a:extLst>
            </p:cNvPr>
            <p:cNvSpPr>
              <a:spLocks noChangeShapeType="1"/>
            </p:cNvSpPr>
            <p:nvPr/>
          </p:nvSpPr>
          <p:spPr bwMode="auto">
            <a:xfrm>
              <a:off x="2579693"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 name="Line 343">
              <a:extLst>
                <a:ext uri="{FF2B5EF4-FFF2-40B4-BE49-F238E27FC236}">
                  <a16:creationId xmlns:a16="http://schemas.microsoft.com/office/drawing/2014/main" id="{65A7BF38-3224-4DA8-8B4E-1BC1E959E701}"/>
                </a:ext>
              </a:extLst>
            </p:cNvPr>
            <p:cNvSpPr>
              <a:spLocks noChangeShapeType="1"/>
            </p:cNvSpPr>
            <p:nvPr/>
          </p:nvSpPr>
          <p:spPr bwMode="auto">
            <a:xfrm>
              <a:off x="2830519"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 name="Line 344">
              <a:extLst>
                <a:ext uri="{FF2B5EF4-FFF2-40B4-BE49-F238E27FC236}">
                  <a16:creationId xmlns:a16="http://schemas.microsoft.com/office/drawing/2014/main" id="{2DF8D10B-6F12-4DBF-B16F-D79D6D28C953}"/>
                </a:ext>
              </a:extLst>
            </p:cNvPr>
            <p:cNvSpPr>
              <a:spLocks noChangeShapeType="1"/>
            </p:cNvSpPr>
            <p:nvPr/>
          </p:nvSpPr>
          <p:spPr bwMode="auto">
            <a:xfrm>
              <a:off x="3082932"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8" name="Line 345">
              <a:extLst>
                <a:ext uri="{FF2B5EF4-FFF2-40B4-BE49-F238E27FC236}">
                  <a16:creationId xmlns:a16="http://schemas.microsoft.com/office/drawing/2014/main" id="{3EED7490-AAD9-41C4-9DA6-8B96D5A56B72}"/>
                </a:ext>
              </a:extLst>
            </p:cNvPr>
            <p:cNvSpPr>
              <a:spLocks noChangeShapeType="1"/>
            </p:cNvSpPr>
            <p:nvPr/>
          </p:nvSpPr>
          <p:spPr bwMode="auto">
            <a:xfrm>
              <a:off x="3335344"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9" name="Line 346">
              <a:extLst>
                <a:ext uri="{FF2B5EF4-FFF2-40B4-BE49-F238E27FC236}">
                  <a16:creationId xmlns:a16="http://schemas.microsoft.com/office/drawing/2014/main" id="{042276CB-37C2-4892-B1F1-484A6AA3F6F9}"/>
                </a:ext>
              </a:extLst>
            </p:cNvPr>
            <p:cNvSpPr>
              <a:spLocks noChangeShapeType="1"/>
            </p:cNvSpPr>
            <p:nvPr/>
          </p:nvSpPr>
          <p:spPr bwMode="auto">
            <a:xfrm>
              <a:off x="3587757"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0" name="Line 347">
              <a:extLst>
                <a:ext uri="{FF2B5EF4-FFF2-40B4-BE49-F238E27FC236}">
                  <a16:creationId xmlns:a16="http://schemas.microsoft.com/office/drawing/2014/main" id="{282EAEC3-09F1-4FF7-BEB6-B7BD6E67A693}"/>
                </a:ext>
              </a:extLst>
            </p:cNvPr>
            <p:cNvSpPr>
              <a:spLocks noChangeShapeType="1"/>
            </p:cNvSpPr>
            <p:nvPr/>
          </p:nvSpPr>
          <p:spPr bwMode="auto">
            <a:xfrm>
              <a:off x="4344996"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1" name="Line 348">
              <a:extLst>
                <a:ext uri="{FF2B5EF4-FFF2-40B4-BE49-F238E27FC236}">
                  <a16:creationId xmlns:a16="http://schemas.microsoft.com/office/drawing/2014/main" id="{7909F043-BFC6-490F-ACF1-8DAF95111210}"/>
                </a:ext>
              </a:extLst>
            </p:cNvPr>
            <p:cNvSpPr>
              <a:spLocks noChangeShapeType="1"/>
            </p:cNvSpPr>
            <p:nvPr/>
          </p:nvSpPr>
          <p:spPr bwMode="auto">
            <a:xfrm>
              <a:off x="4597409"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2" name="Line 349">
              <a:extLst>
                <a:ext uri="{FF2B5EF4-FFF2-40B4-BE49-F238E27FC236}">
                  <a16:creationId xmlns:a16="http://schemas.microsoft.com/office/drawing/2014/main" id="{7F90950B-4552-47B5-9300-84CAD667DF54}"/>
                </a:ext>
              </a:extLst>
            </p:cNvPr>
            <p:cNvSpPr>
              <a:spLocks noChangeShapeType="1"/>
            </p:cNvSpPr>
            <p:nvPr/>
          </p:nvSpPr>
          <p:spPr bwMode="auto">
            <a:xfrm>
              <a:off x="4849822" y="345317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3" name="Line 350">
              <a:extLst>
                <a:ext uri="{FF2B5EF4-FFF2-40B4-BE49-F238E27FC236}">
                  <a16:creationId xmlns:a16="http://schemas.microsoft.com/office/drawing/2014/main" id="{BF4ECF74-A2FA-4974-AA1B-FC8A86B061F5}"/>
                </a:ext>
              </a:extLst>
            </p:cNvPr>
            <p:cNvSpPr>
              <a:spLocks noChangeShapeType="1"/>
            </p:cNvSpPr>
            <p:nvPr/>
          </p:nvSpPr>
          <p:spPr bwMode="auto">
            <a:xfrm>
              <a:off x="1069978" y="3454762"/>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9" name="Line 356">
              <a:extLst>
                <a:ext uri="{FF2B5EF4-FFF2-40B4-BE49-F238E27FC236}">
                  <a16:creationId xmlns:a16="http://schemas.microsoft.com/office/drawing/2014/main" id="{EF0E0045-1403-4508-A172-F982D729FC82}"/>
                </a:ext>
              </a:extLst>
            </p:cNvPr>
            <p:cNvSpPr>
              <a:spLocks noChangeShapeType="1"/>
            </p:cNvSpPr>
            <p:nvPr/>
          </p:nvSpPr>
          <p:spPr bwMode="auto">
            <a:xfrm>
              <a:off x="8640780" y="3376974"/>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5" name="Line 362">
              <a:extLst>
                <a:ext uri="{FF2B5EF4-FFF2-40B4-BE49-F238E27FC236}">
                  <a16:creationId xmlns:a16="http://schemas.microsoft.com/office/drawing/2014/main" id="{C56C516D-A394-4E83-8286-0C22E87C6824}"/>
                </a:ext>
              </a:extLst>
            </p:cNvPr>
            <p:cNvSpPr>
              <a:spLocks noChangeShapeType="1"/>
            </p:cNvSpPr>
            <p:nvPr/>
          </p:nvSpPr>
          <p:spPr bwMode="auto">
            <a:xfrm>
              <a:off x="790577" y="3356336"/>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 name="Line 365">
              <a:extLst>
                <a:ext uri="{FF2B5EF4-FFF2-40B4-BE49-F238E27FC236}">
                  <a16:creationId xmlns:a16="http://schemas.microsoft.com/office/drawing/2014/main" id="{7D6D562A-C486-4762-97A1-B4819286CF45}"/>
                </a:ext>
              </a:extLst>
            </p:cNvPr>
            <p:cNvSpPr>
              <a:spLocks noChangeShapeType="1"/>
            </p:cNvSpPr>
            <p:nvPr/>
          </p:nvSpPr>
          <p:spPr bwMode="auto">
            <a:xfrm>
              <a:off x="3727458" y="3499212"/>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09" name="Line 366">
              <a:extLst>
                <a:ext uri="{FF2B5EF4-FFF2-40B4-BE49-F238E27FC236}">
                  <a16:creationId xmlns:a16="http://schemas.microsoft.com/office/drawing/2014/main" id="{F7845DC4-A7C2-41CD-BB27-59E5765BFC10}"/>
                </a:ext>
              </a:extLst>
            </p:cNvPr>
            <p:cNvSpPr>
              <a:spLocks noChangeShapeType="1"/>
            </p:cNvSpPr>
            <p:nvPr/>
          </p:nvSpPr>
          <p:spPr bwMode="auto">
            <a:xfrm>
              <a:off x="3727458" y="3715113"/>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0" name="Text Box 367">
              <a:extLst>
                <a:ext uri="{FF2B5EF4-FFF2-40B4-BE49-F238E27FC236}">
                  <a16:creationId xmlns:a16="http://schemas.microsoft.com/office/drawing/2014/main" id="{AB30CF88-FC11-427A-AC23-A1DCF5F1E8EC}"/>
                </a:ext>
              </a:extLst>
            </p:cNvPr>
            <p:cNvSpPr txBox="1">
              <a:spLocks noChangeArrowheads="1"/>
            </p:cNvSpPr>
            <p:nvPr/>
          </p:nvSpPr>
          <p:spPr bwMode="auto">
            <a:xfrm>
              <a:off x="811215" y="358176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11" name="Text Box 368">
              <a:extLst>
                <a:ext uri="{FF2B5EF4-FFF2-40B4-BE49-F238E27FC236}">
                  <a16:creationId xmlns:a16="http://schemas.microsoft.com/office/drawing/2014/main" id="{CDADB332-FE24-47F2-850C-12AB612F7652}"/>
                </a:ext>
              </a:extLst>
            </p:cNvPr>
            <p:cNvSpPr txBox="1">
              <a:spLocks noChangeArrowheads="1"/>
            </p:cNvSpPr>
            <p:nvPr/>
          </p:nvSpPr>
          <p:spPr bwMode="auto">
            <a:xfrm>
              <a:off x="1063628" y="358176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312" name="Text Box 369">
              <a:extLst>
                <a:ext uri="{FF2B5EF4-FFF2-40B4-BE49-F238E27FC236}">
                  <a16:creationId xmlns:a16="http://schemas.microsoft.com/office/drawing/2014/main" id="{BCBCC45C-FE56-481A-B800-4F127FC27E0E}"/>
                </a:ext>
              </a:extLst>
            </p:cNvPr>
            <p:cNvSpPr txBox="1">
              <a:spLocks noChangeArrowheads="1"/>
            </p:cNvSpPr>
            <p:nvPr/>
          </p:nvSpPr>
          <p:spPr bwMode="auto">
            <a:xfrm>
              <a:off x="4592647" y="358176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313" name="Text Box 370">
              <a:extLst>
                <a:ext uri="{FF2B5EF4-FFF2-40B4-BE49-F238E27FC236}">
                  <a16:creationId xmlns:a16="http://schemas.microsoft.com/office/drawing/2014/main" id="{43D6281B-7DDE-4649-BE9C-F5EF96F94EE6}"/>
                </a:ext>
              </a:extLst>
            </p:cNvPr>
            <p:cNvSpPr txBox="1">
              <a:spLocks noChangeArrowheads="1"/>
            </p:cNvSpPr>
            <p:nvPr/>
          </p:nvSpPr>
          <p:spPr bwMode="auto">
            <a:xfrm>
              <a:off x="4845060" y="358176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316" name="Line 373">
              <a:extLst>
                <a:ext uri="{FF2B5EF4-FFF2-40B4-BE49-F238E27FC236}">
                  <a16:creationId xmlns:a16="http://schemas.microsoft.com/office/drawing/2014/main" id="{AD4319A0-C81D-4BEF-8B44-29A220DD5652}"/>
                </a:ext>
              </a:extLst>
            </p:cNvPr>
            <p:cNvSpPr>
              <a:spLocks noChangeShapeType="1"/>
            </p:cNvSpPr>
            <p:nvPr/>
          </p:nvSpPr>
          <p:spPr bwMode="auto">
            <a:xfrm>
              <a:off x="1423991" y="3500799"/>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17" name="Line 374">
              <a:extLst>
                <a:ext uri="{FF2B5EF4-FFF2-40B4-BE49-F238E27FC236}">
                  <a16:creationId xmlns:a16="http://schemas.microsoft.com/office/drawing/2014/main" id="{D5583CC9-F996-493A-9AD5-234B8855827D}"/>
                </a:ext>
              </a:extLst>
            </p:cNvPr>
            <p:cNvSpPr>
              <a:spLocks noChangeShapeType="1"/>
            </p:cNvSpPr>
            <p:nvPr/>
          </p:nvSpPr>
          <p:spPr bwMode="auto">
            <a:xfrm>
              <a:off x="1423991" y="3716701"/>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20" name="Text Box 377">
              <a:extLst>
                <a:ext uri="{FF2B5EF4-FFF2-40B4-BE49-F238E27FC236}">
                  <a16:creationId xmlns:a16="http://schemas.microsoft.com/office/drawing/2014/main" id="{954DC56E-94C0-4D09-A9D2-4A6F5739BA3B}"/>
                </a:ext>
              </a:extLst>
            </p:cNvPr>
            <p:cNvSpPr txBox="1">
              <a:spLocks noChangeArrowheads="1"/>
            </p:cNvSpPr>
            <p:nvPr/>
          </p:nvSpPr>
          <p:spPr bwMode="auto">
            <a:xfrm>
              <a:off x="2576518" y="3583350"/>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321" name="Text Box 378">
              <a:extLst>
                <a:ext uri="{FF2B5EF4-FFF2-40B4-BE49-F238E27FC236}">
                  <a16:creationId xmlns:a16="http://schemas.microsoft.com/office/drawing/2014/main" id="{3D63C9D5-31C8-4880-A943-3B0A788F2212}"/>
                </a:ext>
              </a:extLst>
            </p:cNvPr>
            <p:cNvSpPr txBox="1">
              <a:spLocks noChangeArrowheads="1"/>
            </p:cNvSpPr>
            <p:nvPr/>
          </p:nvSpPr>
          <p:spPr bwMode="auto">
            <a:xfrm>
              <a:off x="2827344" y="3583350"/>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325" name="Line 382">
              <a:extLst>
                <a:ext uri="{FF2B5EF4-FFF2-40B4-BE49-F238E27FC236}">
                  <a16:creationId xmlns:a16="http://schemas.microsoft.com/office/drawing/2014/main" id="{01A29E9B-3686-4786-A01E-4B8C22693E9F}"/>
                </a:ext>
              </a:extLst>
            </p:cNvPr>
            <p:cNvSpPr>
              <a:spLocks noChangeShapeType="1"/>
            </p:cNvSpPr>
            <p:nvPr/>
          </p:nvSpPr>
          <p:spPr bwMode="auto">
            <a:xfrm>
              <a:off x="690565" y="4389799"/>
              <a:ext cx="843916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 name="Line 383">
              <a:extLst>
                <a:ext uri="{FF2B5EF4-FFF2-40B4-BE49-F238E27FC236}">
                  <a16:creationId xmlns:a16="http://schemas.microsoft.com/office/drawing/2014/main" id="{D589714F-EE4B-482C-B5F4-1B04A7407EC8}"/>
                </a:ext>
              </a:extLst>
            </p:cNvPr>
            <p:cNvSpPr>
              <a:spLocks noChangeShapeType="1"/>
            </p:cNvSpPr>
            <p:nvPr/>
          </p:nvSpPr>
          <p:spPr bwMode="auto">
            <a:xfrm>
              <a:off x="1303341"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 name="Line 384">
              <a:extLst>
                <a:ext uri="{FF2B5EF4-FFF2-40B4-BE49-F238E27FC236}">
                  <a16:creationId xmlns:a16="http://schemas.microsoft.com/office/drawing/2014/main" id="{F9D607FA-4453-48F4-B8CB-FC94A985A8EA}"/>
                </a:ext>
              </a:extLst>
            </p:cNvPr>
            <p:cNvSpPr>
              <a:spLocks noChangeShapeType="1"/>
            </p:cNvSpPr>
            <p:nvPr/>
          </p:nvSpPr>
          <p:spPr bwMode="auto">
            <a:xfrm>
              <a:off x="2060580"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 name="Line 385">
              <a:extLst>
                <a:ext uri="{FF2B5EF4-FFF2-40B4-BE49-F238E27FC236}">
                  <a16:creationId xmlns:a16="http://schemas.microsoft.com/office/drawing/2014/main" id="{BA5FF8E3-5875-40B9-AA7C-949057EA185B}"/>
                </a:ext>
              </a:extLst>
            </p:cNvPr>
            <p:cNvSpPr>
              <a:spLocks noChangeShapeType="1"/>
            </p:cNvSpPr>
            <p:nvPr/>
          </p:nvSpPr>
          <p:spPr bwMode="auto">
            <a:xfrm>
              <a:off x="2312993"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9" name="Line 386">
              <a:extLst>
                <a:ext uri="{FF2B5EF4-FFF2-40B4-BE49-F238E27FC236}">
                  <a16:creationId xmlns:a16="http://schemas.microsoft.com/office/drawing/2014/main" id="{F318BB5B-316A-4E90-8C4B-8FC58993B626}"/>
                </a:ext>
              </a:extLst>
            </p:cNvPr>
            <p:cNvSpPr>
              <a:spLocks noChangeShapeType="1"/>
            </p:cNvSpPr>
            <p:nvPr/>
          </p:nvSpPr>
          <p:spPr bwMode="auto">
            <a:xfrm>
              <a:off x="2565406"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0" name="Line 387">
              <a:extLst>
                <a:ext uri="{FF2B5EF4-FFF2-40B4-BE49-F238E27FC236}">
                  <a16:creationId xmlns:a16="http://schemas.microsoft.com/office/drawing/2014/main" id="{DDB7172C-3DA8-4D8B-B021-FEA1C7EDBB75}"/>
                </a:ext>
              </a:extLst>
            </p:cNvPr>
            <p:cNvSpPr>
              <a:spLocks noChangeShapeType="1"/>
            </p:cNvSpPr>
            <p:nvPr/>
          </p:nvSpPr>
          <p:spPr bwMode="auto">
            <a:xfrm>
              <a:off x="2816232"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1" name="Line 388">
              <a:extLst>
                <a:ext uri="{FF2B5EF4-FFF2-40B4-BE49-F238E27FC236}">
                  <a16:creationId xmlns:a16="http://schemas.microsoft.com/office/drawing/2014/main" id="{B12B6DCF-04B0-4AD4-9F83-E389C71077DD}"/>
                </a:ext>
              </a:extLst>
            </p:cNvPr>
            <p:cNvSpPr>
              <a:spLocks noChangeShapeType="1"/>
            </p:cNvSpPr>
            <p:nvPr/>
          </p:nvSpPr>
          <p:spPr bwMode="auto">
            <a:xfrm>
              <a:off x="3068645"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2" name="Line 389">
              <a:extLst>
                <a:ext uri="{FF2B5EF4-FFF2-40B4-BE49-F238E27FC236}">
                  <a16:creationId xmlns:a16="http://schemas.microsoft.com/office/drawing/2014/main" id="{23556899-2768-490D-9788-F5B3CFFC1A0B}"/>
                </a:ext>
              </a:extLst>
            </p:cNvPr>
            <p:cNvSpPr>
              <a:spLocks noChangeShapeType="1"/>
            </p:cNvSpPr>
            <p:nvPr/>
          </p:nvSpPr>
          <p:spPr bwMode="auto">
            <a:xfrm>
              <a:off x="3321057"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3" name="Line 390">
              <a:extLst>
                <a:ext uri="{FF2B5EF4-FFF2-40B4-BE49-F238E27FC236}">
                  <a16:creationId xmlns:a16="http://schemas.microsoft.com/office/drawing/2014/main" id="{DE208AA5-08C2-4BFC-BA80-3F43005C222F}"/>
                </a:ext>
              </a:extLst>
            </p:cNvPr>
            <p:cNvSpPr>
              <a:spLocks noChangeShapeType="1"/>
            </p:cNvSpPr>
            <p:nvPr/>
          </p:nvSpPr>
          <p:spPr bwMode="auto">
            <a:xfrm>
              <a:off x="3573470"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4" name="Line 391">
              <a:extLst>
                <a:ext uri="{FF2B5EF4-FFF2-40B4-BE49-F238E27FC236}">
                  <a16:creationId xmlns:a16="http://schemas.microsoft.com/office/drawing/2014/main" id="{9B0DD958-22DA-4434-A752-D365DEBA0EF9}"/>
                </a:ext>
              </a:extLst>
            </p:cNvPr>
            <p:cNvSpPr>
              <a:spLocks noChangeShapeType="1"/>
            </p:cNvSpPr>
            <p:nvPr/>
          </p:nvSpPr>
          <p:spPr bwMode="auto">
            <a:xfrm>
              <a:off x="4330709"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5" name="Line 392">
              <a:extLst>
                <a:ext uri="{FF2B5EF4-FFF2-40B4-BE49-F238E27FC236}">
                  <a16:creationId xmlns:a16="http://schemas.microsoft.com/office/drawing/2014/main" id="{EB10E6A9-C7A8-4BEB-8062-B0C52C036224}"/>
                </a:ext>
              </a:extLst>
            </p:cNvPr>
            <p:cNvSpPr>
              <a:spLocks noChangeShapeType="1"/>
            </p:cNvSpPr>
            <p:nvPr/>
          </p:nvSpPr>
          <p:spPr bwMode="auto">
            <a:xfrm>
              <a:off x="4583122"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6" name="Line 393">
              <a:extLst>
                <a:ext uri="{FF2B5EF4-FFF2-40B4-BE49-F238E27FC236}">
                  <a16:creationId xmlns:a16="http://schemas.microsoft.com/office/drawing/2014/main" id="{64873FB7-5930-4AC7-9804-F0310A4CEC82}"/>
                </a:ext>
              </a:extLst>
            </p:cNvPr>
            <p:cNvSpPr>
              <a:spLocks noChangeShapeType="1"/>
            </p:cNvSpPr>
            <p:nvPr/>
          </p:nvSpPr>
          <p:spPr bwMode="auto">
            <a:xfrm>
              <a:off x="4835535" y="4245336"/>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 name="Line 394">
              <a:extLst>
                <a:ext uri="{FF2B5EF4-FFF2-40B4-BE49-F238E27FC236}">
                  <a16:creationId xmlns:a16="http://schemas.microsoft.com/office/drawing/2014/main" id="{2F27521A-A459-440B-B33E-62C62DDF35FB}"/>
                </a:ext>
              </a:extLst>
            </p:cNvPr>
            <p:cNvSpPr>
              <a:spLocks noChangeShapeType="1"/>
            </p:cNvSpPr>
            <p:nvPr/>
          </p:nvSpPr>
          <p:spPr bwMode="auto">
            <a:xfrm>
              <a:off x="1055691" y="4246924"/>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3" name="Line 400">
              <a:extLst>
                <a:ext uri="{FF2B5EF4-FFF2-40B4-BE49-F238E27FC236}">
                  <a16:creationId xmlns:a16="http://schemas.microsoft.com/office/drawing/2014/main" id="{1923550E-5368-4943-A383-96D11A9C004E}"/>
                </a:ext>
              </a:extLst>
            </p:cNvPr>
            <p:cNvSpPr>
              <a:spLocks noChangeShapeType="1"/>
            </p:cNvSpPr>
            <p:nvPr/>
          </p:nvSpPr>
          <p:spPr bwMode="auto">
            <a:xfrm>
              <a:off x="8626493" y="4169136"/>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9" name="Line 406">
              <a:extLst>
                <a:ext uri="{FF2B5EF4-FFF2-40B4-BE49-F238E27FC236}">
                  <a16:creationId xmlns:a16="http://schemas.microsoft.com/office/drawing/2014/main" id="{D56BC521-6852-4F15-BB88-02A645F99957}"/>
                </a:ext>
              </a:extLst>
            </p:cNvPr>
            <p:cNvSpPr>
              <a:spLocks noChangeShapeType="1"/>
            </p:cNvSpPr>
            <p:nvPr/>
          </p:nvSpPr>
          <p:spPr bwMode="auto">
            <a:xfrm>
              <a:off x="776290" y="4148498"/>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2" name="Line 409">
              <a:extLst>
                <a:ext uri="{FF2B5EF4-FFF2-40B4-BE49-F238E27FC236}">
                  <a16:creationId xmlns:a16="http://schemas.microsoft.com/office/drawing/2014/main" id="{6B8EA231-5D1A-4F49-AD8E-A196CA53E244}"/>
                </a:ext>
              </a:extLst>
            </p:cNvPr>
            <p:cNvSpPr>
              <a:spLocks noChangeShapeType="1"/>
            </p:cNvSpPr>
            <p:nvPr/>
          </p:nvSpPr>
          <p:spPr bwMode="auto">
            <a:xfrm>
              <a:off x="3713171" y="4291374"/>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3" name="Line 410">
              <a:extLst>
                <a:ext uri="{FF2B5EF4-FFF2-40B4-BE49-F238E27FC236}">
                  <a16:creationId xmlns:a16="http://schemas.microsoft.com/office/drawing/2014/main" id="{BC35B60E-C56D-4B57-A8C8-E92C57658081}"/>
                </a:ext>
              </a:extLst>
            </p:cNvPr>
            <p:cNvSpPr>
              <a:spLocks noChangeShapeType="1"/>
            </p:cNvSpPr>
            <p:nvPr/>
          </p:nvSpPr>
          <p:spPr bwMode="auto">
            <a:xfrm>
              <a:off x="3713171" y="4507275"/>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54" name="Text Box 411">
              <a:extLst>
                <a:ext uri="{FF2B5EF4-FFF2-40B4-BE49-F238E27FC236}">
                  <a16:creationId xmlns:a16="http://schemas.microsoft.com/office/drawing/2014/main" id="{E877AEAE-1AD8-4340-ADF9-27D651BD8CA2}"/>
                </a:ext>
              </a:extLst>
            </p:cNvPr>
            <p:cNvSpPr txBox="1">
              <a:spLocks noChangeArrowheads="1"/>
            </p:cNvSpPr>
            <p:nvPr/>
          </p:nvSpPr>
          <p:spPr bwMode="auto">
            <a:xfrm>
              <a:off x="796928" y="4373924"/>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55" name="Text Box 412">
              <a:extLst>
                <a:ext uri="{FF2B5EF4-FFF2-40B4-BE49-F238E27FC236}">
                  <a16:creationId xmlns:a16="http://schemas.microsoft.com/office/drawing/2014/main" id="{DC51CA62-2B77-43AF-BB83-34B960D40E52}"/>
                </a:ext>
              </a:extLst>
            </p:cNvPr>
            <p:cNvSpPr txBox="1">
              <a:spLocks noChangeArrowheads="1"/>
            </p:cNvSpPr>
            <p:nvPr/>
          </p:nvSpPr>
          <p:spPr bwMode="auto">
            <a:xfrm>
              <a:off x="1049341" y="4373924"/>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356" name="Text Box 413">
              <a:extLst>
                <a:ext uri="{FF2B5EF4-FFF2-40B4-BE49-F238E27FC236}">
                  <a16:creationId xmlns:a16="http://schemas.microsoft.com/office/drawing/2014/main" id="{99449115-FD72-4D53-BC65-C6FCAB87CB06}"/>
                </a:ext>
              </a:extLst>
            </p:cNvPr>
            <p:cNvSpPr txBox="1">
              <a:spLocks noChangeArrowheads="1"/>
            </p:cNvSpPr>
            <p:nvPr/>
          </p:nvSpPr>
          <p:spPr bwMode="auto">
            <a:xfrm>
              <a:off x="4578360" y="4373924"/>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357" name="Text Box 414">
              <a:extLst>
                <a:ext uri="{FF2B5EF4-FFF2-40B4-BE49-F238E27FC236}">
                  <a16:creationId xmlns:a16="http://schemas.microsoft.com/office/drawing/2014/main" id="{9792B8A4-5CDA-43D0-8BE2-81BDF988CE60}"/>
                </a:ext>
              </a:extLst>
            </p:cNvPr>
            <p:cNvSpPr txBox="1">
              <a:spLocks noChangeArrowheads="1"/>
            </p:cNvSpPr>
            <p:nvPr/>
          </p:nvSpPr>
          <p:spPr bwMode="auto">
            <a:xfrm>
              <a:off x="4830773" y="4373924"/>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360" name="Line 417">
              <a:extLst>
                <a:ext uri="{FF2B5EF4-FFF2-40B4-BE49-F238E27FC236}">
                  <a16:creationId xmlns:a16="http://schemas.microsoft.com/office/drawing/2014/main" id="{D2968A89-8C62-445E-AD88-247B26DF0398}"/>
                </a:ext>
              </a:extLst>
            </p:cNvPr>
            <p:cNvSpPr>
              <a:spLocks noChangeShapeType="1"/>
            </p:cNvSpPr>
            <p:nvPr/>
          </p:nvSpPr>
          <p:spPr bwMode="auto">
            <a:xfrm>
              <a:off x="1409704" y="4292961"/>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1" name="Line 418">
              <a:extLst>
                <a:ext uri="{FF2B5EF4-FFF2-40B4-BE49-F238E27FC236}">
                  <a16:creationId xmlns:a16="http://schemas.microsoft.com/office/drawing/2014/main" id="{4A706E7F-2B6D-4815-B618-D8B841C0D995}"/>
                </a:ext>
              </a:extLst>
            </p:cNvPr>
            <p:cNvSpPr>
              <a:spLocks noChangeShapeType="1"/>
            </p:cNvSpPr>
            <p:nvPr/>
          </p:nvSpPr>
          <p:spPr bwMode="auto">
            <a:xfrm>
              <a:off x="1409704" y="4508863"/>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64" name="Text Box 421">
              <a:extLst>
                <a:ext uri="{FF2B5EF4-FFF2-40B4-BE49-F238E27FC236}">
                  <a16:creationId xmlns:a16="http://schemas.microsoft.com/office/drawing/2014/main" id="{48A254A1-2B0C-42A1-84A3-35368B9F522D}"/>
                </a:ext>
              </a:extLst>
            </p:cNvPr>
            <p:cNvSpPr txBox="1">
              <a:spLocks noChangeArrowheads="1"/>
            </p:cNvSpPr>
            <p:nvPr/>
          </p:nvSpPr>
          <p:spPr bwMode="auto">
            <a:xfrm>
              <a:off x="2562231" y="437551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365" name="Text Box 422">
              <a:extLst>
                <a:ext uri="{FF2B5EF4-FFF2-40B4-BE49-F238E27FC236}">
                  <a16:creationId xmlns:a16="http://schemas.microsoft.com/office/drawing/2014/main" id="{EBC4FB7C-DDC4-4098-B5AB-ECED770D1242}"/>
                </a:ext>
              </a:extLst>
            </p:cNvPr>
            <p:cNvSpPr txBox="1">
              <a:spLocks noChangeArrowheads="1"/>
            </p:cNvSpPr>
            <p:nvPr/>
          </p:nvSpPr>
          <p:spPr bwMode="auto">
            <a:xfrm>
              <a:off x="2813057" y="4375512"/>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369" name="Line 426">
              <a:extLst>
                <a:ext uri="{FF2B5EF4-FFF2-40B4-BE49-F238E27FC236}">
                  <a16:creationId xmlns:a16="http://schemas.microsoft.com/office/drawing/2014/main" id="{67E0DC90-9745-4510-B56E-BD66E7E12AA6}"/>
                </a:ext>
              </a:extLst>
            </p:cNvPr>
            <p:cNvSpPr>
              <a:spLocks noChangeShapeType="1"/>
            </p:cNvSpPr>
            <p:nvPr/>
          </p:nvSpPr>
          <p:spPr bwMode="auto">
            <a:xfrm>
              <a:off x="690565" y="5181962"/>
              <a:ext cx="8439166" cy="0"/>
            </a:xfrm>
            <a:prstGeom prst="line">
              <a:avLst/>
            </a:prstGeom>
            <a:noFill/>
            <a:ln w="254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0" name="Line 427">
              <a:extLst>
                <a:ext uri="{FF2B5EF4-FFF2-40B4-BE49-F238E27FC236}">
                  <a16:creationId xmlns:a16="http://schemas.microsoft.com/office/drawing/2014/main" id="{1A35AF68-9408-4F53-8758-0EACDF0103FA}"/>
                </a:ext>
              </a:extLst>
            </p:cNvPr>
            <p:cNvSpPr>
              <a:spLocks noChangeShapeType="1"/>
            </p:cNvSpPr>
            <p:nvPr/>
          </p:nvSpPr>
          <p:spPr bwMode="auto">
            <a:xfrm>
              <a:off x="1303341"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1" name="Line 428">
              <a:extLst>
                <a:ext uri="{FF2B5EF4-FFF2-40B4-BE49-F238E27FC236}">
                  <a16:creationId xmlns:a16="http://schemas.microsoft.com/office/drawing/2014/main" id="{7C3C1F12-8D44-43CB-ACE0-251FD7FFAEBD}"/>
                </a:ext>
              </a:extLst>
            </p:cNvPr>
            <p:cNvSpPr>
              <a:spLocks noChangeShapeType="1"/>
            </p:cNvSpPr>
            <p:nvPr/>
          </p:nvSpPr>
          <p:spPr bwMode="auto">
            <a:xfrm>
              <a:off x="2060580"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2" name="Line 429">
              <a:extLst>
                <a:ext uri="{FF2B5EF4-FFF2-40B4-BE49-F238E27FC236}">
                  <a16:creationId xmlns:a16="http://schemas.microsoft.com/office/drawing/2014/main" id="{320E5B4A-D193-4985-88D2-91C28AD468F6}"/>
                </a:ext>
              </a:extLst>
            </p:cNvPr>
            <p:cNvSpPr>
              <a:spLocks noChangeShapeType="1"/>
            </p:cNvSpPr>
            <p:nvPr/>
          </p:nvSpPr>
          <p:spPr bwMode="auto">
            <a:xfrm>
              <a:off x="2312993"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3" name="Line 430">
              <a:extLst>
                <a:ext uri="{FF2B5EF4-FFF2-40B4-BE49-F238E27FC236}">
                  <a16:creationId xmlns:a16="http://schemas.microsoft.com/office/drawing/2014/main" id="{9EE10DF4-E4D4-4F89-89A0-9EA4F667B37B}"/>
                </a:ext>
              </a:extLst>
            </p:cNvPr>
            <p:cNvSpPr>
              <a:spLocks noChangeShapeType="1"/>
            </p:cNvSpPr>
            <p:nvPr/>
          </p:nvSpPr>
          <p:spPr bwMode="auto">
            <a:xfrm>
              <a:off x="2565406"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4" name="Line 431">
              <a:extLst>
                <a:ext uri="{FF2B5EF4-FFF2-40B4-BE49-F238E27FC236}">
                  <a16:creationId xmlns:a16="http://schemas.microsoft.com/office/drawing/2014/main" id="{490077BC-A5F1-4F1D-B769-7215D656DE90}"/>
                </a:ext>
              </a:extLst>
            </p:cNvPr>
            <p:cNvSpPr>
              <a:spLocks noChangeShapeType="1"/>
            </p:cNvSpPr>
            <p:nvPr/>
          </p:nvSpPr>
          <p:spPr bwMode="auto">
            <a:xfrm>
              <a:off x="2816232"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5" name="Line 432">
              <a:extLst>
                <a:ext uri="{FF2B5EF4-FFF2-40B4-BE49-F238E27FC236}">
                  <a16:creationId xmlns:a16="http://schemas.microsoft.com/office/drawing/2014/main" id="{68371282-2D77-4AA6-A858-070A27503223}"/>
                </a:ext>
              </a:extLst>
            </p:cNvPr>
            <p:cNvSpPr>
              <a:spLocks noChangeShapeType="1"/>
            </p:cNvSpPr>
            <p:nvPr/>
          </p:nvSpPr>
          <p:spPr bwMode="auto">
            <a:xfrm>
              <a:off x="3068645"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6" name="Line 433">
              <a:extLst>
                <a:ext uri="{FF2B5EF4-FFF2-40B4-BE49-F238E27FC236}">
                  <a16:creationId xmlns:a16="http://schemas.microsoft.com/office/drawing/2014/main" id="{12B125CF-3B3C-42A5-917E-A38B6B24FD0D}"/>
                </a:ext>
              </a:extLst>
            </p:cNvPr>
            <p:cNvSpPr>
              <a:spLocks noChangeShapeType="1"/>
            </p:cNvSpPr>
            <p:nvPr/>
          </p:nvSpPr>
          <p:spPr bwMode="auto">
            <a:xfrm>
              <a:off x="3321057"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7" name="Line 434">
              <a:extLst>
                <a:ext uri="{FF2B5EF4-FFF2-40B4-BE49-F238E27FC236}">
                  <a16:creationId xmlns:a16="http://schemas.microsoft.com/office/drawing/2014/main" id="{74DCEFDA-F8D1-4B82-B832-BA2A80D421AA}"/>
                </a:ext>
              </a:extLst>
            </p:cNvPr>
            <p:cNvSpPr>
              <a:spLocks noChangeShapeType="1"/>
            </p:cNvSpPr>
            <p:nvPr/>
          </p:nvSpPr>
          <p:spPr bwMode="auto">
            <a:xfrm>
              <a:off x="3573470"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 name="Line 435">
              <a:extLst>
                <a:ext uri="{FF2B5EF4-FFF2-40B4-BE49-F238E27FC236}">
                  <a16:creationId xmlns:a16="http://schemas.microsoft.com/office/drawing/2014/main" id="{43894DDC-B5A0-4BB9-945B-65EEF0AF6A14}"/>
                </a:ext>
              </a:extLst>
            </p:cNvPr>
            <p:cNvSpPr>
              <a:spLocks noChangeShapeType="1"/>
            </p:cNvSpPr>
            <p:nvPr/>
          </p:nvSpPr>
          <p:spPr bwMode="auto">
            <a:xfrm>
              <a:off x="4330709"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 name="Line 436">
              <a:extLst>
                <a:ext uri="{FF2B5EF4-FFF2-40B4-BE49-F238E27FC236}">
                  <a16:creationId xmlns:a16="http://schemas.microsoft.com/office/drawing/2014/main" id="{AF2EDBCF-EFA9-46BF-8187-91DD4C8891C6}"/>
                </a:ext>
              </a:extLst>
            </p:cNvPr>
            <p:cNvSpPr>
              <a:spLocks noChangeShapeType="1"/>
            </p:cNvSpPr>
            <p:nvPr/>
          </p:nvSpPr>
          <p:spPr bwMode="auto">
            <a:xfrm>
              <a:off x="4583122"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0" name="Line 437">
              <a:extLst>
                <a:ext uri="{FF2B5EF4-FFF2-40B4-BE49-F238E27FC236}">
                  <a16:creationId xmlns:a16="http://schemas.microsoft.com/office/drawing/2014/main" id="{C264313F-0FDF-452F-9D11-3BDA1225C40F}"/>
                </a:ext>
              </a:extLst>
            </p:cNvPr>
            <p:cNvSpPr>
              <a:spLocks noChangeShapeType="1"/>
            </p:cNvSpPr>
            <p:nvPr/>
          </p:nvSpPr>
          <p:spPr bwMode="auto">
            <a:xfrm>
              <a:off x="4835535" y="5037499"/>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1" name="Line 438">
              <a:extLst>
                <a:ext uri="{FF2B5EF4-FFF2-40B4-BE49-F238E27FC236}">
                  <a16:creationId xmlns:a16="http://schemas.microsoft.com/office/drawing/2014/main" id="{672F8200-29A8-4D3F-84DE-5F1F69FD921F}"/>
                </a:ext>
              </a:extLst>
            </p:cNvPr>
            <p:cNvSpPr>
              <a:spLocks noChangeShapeType="1"/>
            </p:cNvSpPr>
            <p:nvPr/>
          </p:nvSpPr>
          <p:spPr bwMode="auto">
            <a:xfrm>
              <a:off x="1055691" y="5039087"/>
              <a:ext cx="0" cy="3048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7" name="Line 444">
              <a:extLst>
                <a:ext uri="{FF2B5EF4-FFF2-40B4-BE49-F238E27FC236}">
                  <a16:creationId xmlns:a16="http://schemas.microsoft.com/office/drawing/2014/main" id="{7CD17109-0FC5-40CD-9C1B-DD7193AFC9D0}"/>
                </a:ext>
              </a:extLst>
            </p:cNvPr>
            <p:cNvSpPr>
              <a:spLocks noChangeShapeType="1"/>
            </p:cNvSpPr>
            <p:nvPr/>
          </p:nvSpPr>
          <p:spPr bwMode="auto">
            <a:xfrm>
              <a:off x="8626493" y="4961299"/>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3" name="Line 450">
              <a:extLst>
                <a:ext uri="{FF2B5EF4-FFF2-40B4-BE49-F238E27FC236}">
                  <a16:creationId xmlns:a16="http://schemas.microsoft.com/office/drawing/2014/main" id="{07F9BC63-79AD-4DF6-B83A-0A542D01AF3C}"/>
                </a:ext>
              </a:extLst>
            </p:cNvPr>
            <p:cNvSpPr>
              <a:spLocks noChangeShapeType="1"/>
            </p:cNvSpPr>
            <p:nvPr/>
          </p:nvSpPr>
          <p:spPr bwMode="auto">
            <a:xfrm>
              <a:off x="776290" y="4940661"/>
              <a:ext cx="0" cy="457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6" name="Line 453">
              <a:extLst>
                <a:ext uri="{FF2B5EF4-FFF2-40B4-BE49-F238E27FC236}">
                  <a16:creationId xmlns:a16="http://schemas.microsoft.com/office/drawing/2014/main" id="{FFB05096-1B6E-4D23-B00A-5E2780337309}"/>
                </a:ext>
              </a:extLst>
            </p:cNvPr>
            <p:cNvSpPr>
              <a:spLocks noChangeShapeType="1"/>
            </p:cNvSpPr>
            <p:nvPr/>
          </p:nvSpPr>
          <p:spPr bwMode="auto">
            <a:xfrm>
              <a:off x="3713171" y="5083537"/>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7" name="Line 454">
              <a:extLst>
                <a:ext uri="{FF2B5EF4-FFF2-40B4-BE49-F238E27FC236}">
                  <a16:creationId xmlns:a16="http://schemas.microsoft.com/office/drawing/2014/main" id="{2945BD39-87C9-4EF1-8C5A-B743DA615127}"/>
                </a:ext>
              </a:extLst>
            </p:cNvPr>
            <p:cNvSpPr>
              <a:spLocks noChangeShapeType="1"/>
            </p:cNvSpPr>
            <p:nvPr/>
          </p:nvSpPr>
          <p:spPr bwMode="auto">
            <a:xfrm>
              <a:off x="3713171" y="5299438"/>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398" name="Text Box 455">
              <a:extLst>
                <a:ext uri="{FF2B5EF4-FFF2-40B4-BE49-F238E27FC236}">
                  <a16:creationId xmlns:a16="http://schemas.microsoft.com/office/drawing/2014/main" id="{88E60AC8-78BF-484C-979C-7A11334202FC}"/>
                </a:ext>
              </a:extLst>
            </p:cNvPr>
            <p:cNvSpPr txBox="1">
              <a:spLocks noChangeArrowheads="1"/>
            </p:cNvSpPr>
            <p:nvPr/>
          </p:nvSpPr>
          <p:spPr bwMode="auto">
            <a:xfrm>
              <a:off x="796928" y="5166087"/>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0</a:t>
              </a:r>
            </a:p>
          </p:txBody>
        </p:sp>
        <p:sp>
          <p:nvSpPr>
            <p:cNvPr id="399" name="Text Box 456">
              <a:extLst>
                <a:ext uri="{FF2B5EF4-FFF2-40B4-BE49-F238E27FC236}">
                  <a16:creationId xmlns:a16="http://schemas.microsoft.com/office/drawing/2014/main" id="{954A53C5-AFDE-47EA-BF0C-CE3E75046E92}"/>
                </a:ext>
              </a:extLst>
            </p:cNvPr>
            <p:cNvSpPr txBox="1">
              <a:spLocks noChangeArrowheads="1"/>
            </p:cNvSpPr>
            <p:nvPr/>
          </p:nvSpPr>
          <p:spPr bwMode="auto">
            <a:xfrm>
              <a:off x="1049341" y="5166087"/>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a:t>
              </a:r>
            </a:p>
          </p:txBody>
        </p:sp>
        <p:sp>
          <p:nvSpPr>
            <p:cNvPr id="400" name="Text Box 457">
              <a:extLst>
                <a:ext uri="{FF2B5EF4-FFF2-40B4-BE49-F238E27FC236}">
                  <a16:creationId xmlns:a16="http://schemas.microsoft.com/office/drawing/2014/main" id="{FCD12DD7-BEE1-4417-8D09-5BC06EFF5446}"/>
                </a:ext>
              </a:extLst>
            </p:cNvPr>
            <p:cNvSpPr txBox="1">
              <a:spLocks noChangeArrowheads="1"/>
            </p:cNvSpPr>
            <p:nvPr/>
          </p:nvSpPr>
          <p:spPr bwMode="auto">
            <a:xfrm>
              <a:off x="4578360" y="5166087"/>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31</a:t>
              </a:r>
            </a:p>
          </p:txBody>
        </p:sp>
        <p:sp>
          <p:nvSpPr>
            <p:cNvPr id="401" name="Text Box 458">
              <a:extLst>
                <a:ext uri="{FF2B5EF4-FFF2-40B4-BE49-F238E27FC236}">
                  <a16:creationId xmlns:a16="http://schemas.microsoft.com/office/drawing/2014/main" id="{3A75A95F-54D3-4032-BD7D-ED0B9CB2F8CF}"/>
                </a:ext>
              </a:extLst>
            </p:cNvPr>
            <p:cNvSpPr txBox="1">
              <a:spLocks noChangeArrowheads="1"/>
            </p:cNvSpPr>
            <p:nvPr/>
          </p:nvSpPr>
          <p:spPr bwMode="auto">
            <a:xfrm>
              <a:off x="4830773" y="5166087"/>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32</a:t>
              </a:r>
            </a:p>
          </p:txBody>
        </p:sp>
        <p:sp>
          <p:nvSpPr>
            <p:cNvPr id="403" name="Text Box 460">
              <a:extLst>
                <a:ext uri="{FF2B5EF4-FFF2-40B4-BE49-F238E27FC236}">
                  <a16:creationId xmlns:a16="http://schemas.microsoft.com/office/drawing/2014/main" id="{303EC245-03AC-4177-B977-38119684FEFD}"/>
                </a:ext>
              </a:extLst>
            </p:cNvPr>
            <p:cNvSpPr txBox="1">
              <a:spLocks noChangeArrowheads="1"/>
            </p:cNvSpPr>
            <p:nvPr/>
          </p:nvSpPr>
          <p:spPr bwMode="auto">
            <a:xfrm>
              <a:off x="8358205" y="5166087"/>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63</a:t>
              </a:r>
            </a:p>
          </p:txBody>
        </p:sp>
        <p:sp>
          <p:nvSpPr>
            <p:cNvPr id="404" name="Line 461">
              <a:extLst>
                <a:ext uri="{FF2B5EF4-FFF2-40B4-BE49-F238E27FC236}">
                  <a16:creationId xmlns:a16="http://schemas.microsoft.com/office/drawing/2014/main" id="{2386071F-386A-4413-AD43-3F808ED95F67}"/>
                </a:ext>
              </a:extLst>
            </p:cNvPr>
            <p:cNvSpPr>
              <a:spLocks noChangeShapeType="1"/>
            </p:cNvSpPr>
            <p:nvPr/>
          </p:nvSpPr>
          <p:spPr bwMode="auto">
            <a:xfrm>
              <a:off x="1409704" y="5085124"/>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5" name="Line 462">
              <a:extLst>
                <a:ext uri="{FF2B5EF4-FFF2-40B4-BE49-F238E27FC236}">
                  <a16:creationId xmlns:a16="http://schemas.microsoft.com/office/drawing/2014/main" id="{769C7F70-475E-43E8-9F8F-1F09ABBA3A87}"/>
                </a:ext>
              </a:extLst>
            </p:cNvPr>
            <p:cNvSpPr>
              <a:spLocks noChangeShapeType="1"/>
            </p:cNvSpPr>
            <p:nvPr/>
          </p:nvSpPr>
          <p:spPr bwMode="auto">
            <a:xfrm>
              <a:off x="1409704" y="5301026"/>
              <a:ext cx="50482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sp>
          <p:nvSpPr>
            <p:cNvPr id="408" name="Text Box 465">
              <a:extLst>
                <a:ext uri="{FF2B5EF4-FFF2-40B4-BE49-F238E27FC236}">
                  <a16:creationId xmlns:a16="http://schemas.microsoft.com/office/drawing/2014/main" id="{73F691E3-7A94-4E53-AF19-B75B761819F1}"/>
                </a:ext>
              </a:extLst>
            </p:cNvPr>
            <p:cNvSpPr txBox="1">
              <a:spLocks noChangeArrowheads="1"/>
            </p:cNvSpPr>
            <p:nvPr/>
          </p:nvSpPr>
          <p:spPr bwMode="auto">
            <a:xfrm>
              <a:off x="2562231" y="5167675"/>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15</a:t>
              </a:r>
            </a:p>
          </p:txBody>
        </p:sp>
        <p:sp>
          <p:nvSpPr>
            <p:cNvPr id="409" name="Text Box 466">
              <a:extLst>
                <a:ext uri="{FF2B5EF4-FFF2-40B4-BE49-F238E27FC236}">
                  <a16:creationId xmlns:a16="http://schemas.microsoft.com/office/drawing/2014/main" id="{06D7F7BA-B637-438B-A524-18A7D208E02F}"/>
                </a:ext>
              </a:extLst>
            </p:cNvPr>
            <p:cNvSpPr txBox="1">
              <a:spLocks noChangeArrowheads="1"/>
            </p:cNvSpPr>
            <p:nvPr/>
          </p:nvSpPr>
          <p:spPr bwMode="auto">
            <a:xfrm>
              <a:off x="2813057" y="5167675"/>
              <a:ext cx="252413" cy="277814"/>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b="0">
                  <a:latin typeface="Arial" pitchFamily="34" charset="0"/>
                </a:rPr>
                <a:t>16</a:t>
              </a:r>
            </a:p>
          </p:txBody>
        </p:sp>
        <p:sp>
          <p:nvSpPr>
            <p:cNvPr id="413" name="Text Box 472">
              <a:extLst>
                <a:ext uri="{FF2B5EF4-FFF2-40B4-BE49-F238E27FC236}">
                  <a16:creationId xmlns:a16="http://schemas.microsoft.com/office/drawing/2014/main" id="{78C5131B-3814-40C6-82A0-B977B6CC93D3}"/>
                </a:ext>
              </a:extLst>
            </p:cNvPr>
            <p:cNvSpPr txBox="1">
              <a:spLocks noChangeArrowheads="1"/>
            </p:cNvSpPr>
            <p:nvPr/>
          </p:nvSpPr>
          <p:spPr bwMode="auto">
            <a:xfrm>
              <a:off x="801688" y="2421285"/>
              <a:ext cx="252412"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a:latin typeface="Arial" pitchFamily="34" charset="0"/>
                </a:rPr>
                <a:t>S</a:t>
              </a:r>
            </a:p>
          </p:txBody>
        </p:sp>
        <p:sp>
          <p:nvSpPr>
            <p:cNvPr id="414" name="Text Box 473">
              <a:extLst>
                <a:ext uri="{FF2B5EF4-FFF2-40B4-BE49-F238E27FC236}">
                  <a16:creationId xmlns:a16="http://schemas.microsoft.com/office/drawing/2014/main" id="{755B75BB-5D29-45CF-87A9-F46750704850}"/>
                </a:ext>
              </a:extLst>
            </p:cNvPr>
            <p:cNvSpPr txBox="1">
              <a:spLocks noChangeArrowheads="1"/>
            </p:cNvSpPr>
            <p:nvPr/>
          </p:nvSpPr>
          <p:spPr bwMode="auto">
            <a:xfrm>
              <a:off x="800100" y="2405411"/>
              <a:ext cx="1774826" cy="392112"/>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endParaRPr kumimoji="0" lang="fr-FR" sz="1200">
                <a:latin typeface="Arial" pitchFamily="34" charset="0"/>
              </a:endParaRPr>
            </a:p>
          </p:txBody>
        </p:sp>
        <p:sp>
          <p:nvSpPr>
            <p:cNvPr id="417" name="Text Box 482">
              <a:extLst>
                <a:ext uri="{FF2B5EF4-FFF2-40B4-BE49-F238E27FC236}">
                  <a16:creationId xmlns:a16="http://schemas.microsoft.com/office/drawing/2014/main" id="{9C2392A9-06B7-4AA1-8963-63626C5D58F1}"/>
                </a:ext>
              </a:extLst>
            </p:cNvPr>
            <p:cNvSpPr txBox="1">
              <a:spLocks noChangeArrowheads="1"/>
            </p:cNvSpPr>
            <p:nvPr/>
          </p:nvSpPr>
          <p:spPr bwMode="auto">
            <a:xfrm>
              <a:off x="788888" y="4002435"/>
              <a:ext cx="252413"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sz="1200">
                  <a:latin typeface="Arial" pitchFamily="34" charset="0"/>
                </a:rPr>
                <a:t>S</a:t>
              </a:r>
            </a:p>
          </p:txBody>
        </p:sp>
        <p:sp>
          <p:nvSpPr>
            <p:cNvPr id="418" name="Text Box 483">
              <a:extLst>
                <a:ext uri="{FF2B5EF4-FFF2-40B4-BE49-F238E27FC236}">
                  <a16:creationId xmlns:a16="http://schemas.microsoft.com/office/drawing/2014/main" id="{0CD9FDBF-B086-42DD-9A5F-D3ED7272617F}"/>
                </a:ext>
              </a:extLst>
            </p:cNvPr>
            <p:cNvSpPr txBox="1">
              <a:spLocks noChangeArrowheads="1"/>
            </p:cNvSpPr>
            <p:nvPr/>
          </p:nvSpPr>
          <p:spPr bwMode="auto">
            <a:xfrm>
              <a:off x="787301" y="3997673"/>
              <a:ext cx="1768475" cy="381000"/>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endParaRPr kumimoji="0" lang="fr-FR" sz="1200">
                <a:latin typeface="Arial" pitchFamily="34" charset="0"/>
              </a:endParaRPr>
            </a:p>
          </p:txBody>
        </p:sp>
        <p:sp>
          <p:nvSpPr>
            <p:cNvPr id="419" name="Text Box 485">
              <a:extLst>
                <a:ext uri="{FF2B5EF4-FFF2-40B4-BE49-F238E27FC236}">
                  <a16:creationId xmlns:a16="http://schemas.microsoft.com/office/drawing/2014/main" id="{822EFB26-3FB4-4BDF-9612-48468A007F67}"/>
                </a:ext>
              </a:extLst>
            </p:cNvPr>
            <p:cNvSpPr txBox="1">
              <a:spLocks noChangeArrowheads="1"/>
            </p:cNvSpPr>
            <p:nvPr/>
          </p:nvSpPr>
          <p:spPr bwMode="auto">
            <a:xfrm>
              <a:off x="788888" y="4797773"/>
              <a:ext cx="252413" cy="371475"/>
            </a:xfrm>
            <a:prstGeom prst="rect">
              <a:avLst/>
            </a:prstGeom>
            <a:solidFill>
              <a:schemeClr val="accent1"/>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a:t>
              </a:r>
              <a:r>
                <a:rPr kumimoji="0" lang="fr-FR" sz="1200">
                  <a:latin typeface="Arial" pitchFamily="34" charset="0"/>
                </a:rPr>
                <a:t>S</a:t>
              </a:r>
            </a:p>
          </p:txBody>
        </p:sp>
        <p:sp>
          <p:nvSpPr>
            <p:cNvPr id="420" name="Text Box 486">
              <a:extLst>
                <a:ext uri="{FF2B5EF4-FFF2-40B4-BE49-F238E27FC236}">
                  <a16:creationId xmlns:a16="http://schemas.microsoft.com/office/drawing/2014/main" id="{769D00E7-A1B4-4AB4-AF78-863D3E9F12F4}"/>
                </a:ext>
              </a:extLst>
            </p:cNvPr>
            <p:cNvSpPr txBox="1">
              <a:spLocks noChangeArrowheads="1"/>
            </p:cNvSpPr>
            <p:nvPr/>
          </p:nvSpPr>
          <p:spPr bwMode="auto">
            <a:xfrm>
              <a:off x="787301" y="4793010"/>
              <a:ext cx="1768475" cy="376238"/>
            </a:xfrm>
            <a:prstGeom prst="rect">
              <a:avLst/>
            </a:prstGeom>
            <a:solidFill>
              <a:schemeClr val="accent1">
                <a:alpha val="38000"/>
              </a:schemeClr>
            </a:solidFill>
            <a:ln>
              <a:noFill/>
            </a:ln>
            <a:effectLst/>
            <a:extLst>
              <a:ext uri="{91240B29-F687-4F45-9708-019B960494DF}">
                <a14:hiddenLine xmlns:a14="http://schemas.microsoft.com/office/drawing/2010/main" w="952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algn="ctr" eaLnBrk="0" hangingPunct="0"/>
              <a:r>
                <a:rPr kumimoji="0" lang="fr-FR" altLang="ja-JP" sz="1200">
                  <a:latin typeface="Arial" pitchFamily="34" charset="0"/>
                </a:rPr>
                <a:t>  </a:t>
              </a:r>
              <a:endParaRPr kumimoji="0" lang="fr-FR" sz="1200">
                <a:latin typeface="Arial" pitchFamily="34" charset="0"/>
              </a:endParaRPr>
            </a:p>
          </p:txBody>
        </p:sp>
        <p:sp>
          <p:nvSpPr>
            <p:cNvPr id="662" name="Line 966">
              <a:extLst>
                <a:ext uri="{FF2B5EF4-FFF2-40B4-BE49-F238E27FC236}">
                  <a16:creationId xmlns:a16="http://schemas.microsoft.com/office/drawing/2014/main" id="{282DA0E8-9835-4D8A-9A33-12E530806B18}"/>
                </a:ext>
              </a:extLst>
            </p:cNvPr>
            <p:cNvSpPr>
              <a:spLocks noChangeShapeType="1"/>
            </p:cNvSpPr>
            <p:nvPr/>
          </p:nvSpPr>
          <p:spPr bwMode="auto">
            <a:xfrm flipH="1">
              <a:off x="1687959" y="1790862"/>
              <a:ext cx="2198855" cy="75920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3" name="Line 967">
              <a:extLst>
                <a:ext uri="{FF2B5EF4-FFF2-40B4-BE49-F238E27FC236}">
                  <a16:creationId xmlns:a16="http://schemas.microsoft.com/office/drawing/2014/main" id="{49DE23AB-752F-4254-8444-A4AF34292DEA}"/>
                </a:ext>
              </a:extLst>
            </p:cNvPr>
            <p:cNvSpPr>
              <a:spLocks noChangeShapeType="1"/>
            </p:cNvSpPr>
            <p:nvPr/>
          </p:nvSpPr>
          <p:spPr bwMode="auto">
            <a:xfrm flipH="1" flipV="1">
              <a:off x="1857028" y="5223261"/>
              <a:ext cx="1109735" cy="5349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4" name="Line 968">
              <a:extLst>
                <a:ext uri="{FF2B5EF4-FFF2-40B4-BE49-F238E27FC236}">
                  <a16:creationId xmlns:a16="http://schemas.microsoft.com/office/drawing/2014/main" id="{7A2C6220-0A89-4303-81EF-50A43EE2E147}"/>
                </a:ext>
              </a:extLst>
            </p:cNvPr>
            <p:cNvSpPr>
              <a:spLocks noChangeShapeType="1"/>
            </p:cNvSpPr>
            <p:nvPr/>
          </p:nvSpPr>
          <p:spPr bwMode="auto">
            <a:xfrm flipH="1">
              <a:off x="2212973" y="1768267"/>
              <a:ext cx="1731709" cy="157840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5" name="Line 969">
              <a:extLst>
                <a:ext uri="{FF2B5EF4-FFF2-40B4-BE49-F238E27FC236}">
                  <a16:creationId xmlns:a16="http://schemas.microsoft.com/office/drawing/2014/main" id="{94B3D459-9BF6-40F2-974F-5C4C911EFC5B}"/>
                </a:ext>
              </a:extLst>
            </p:cNvPr>
            <p:cNvSpPr>
              <a:spLocks noChangeShapeType="1"/>
            </p:cNvSpPr>
            <p:nvPr/>
          </p:nvSpPr>
          <p:spPr bwMode="auto">
            <a:xfrm flipH="1" flipV="1">
              <a:off x="2206626" y="4448521"/>
              <a:ext cx="777497" cy="132829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8" name="Line 356">
              <a:extLst>
                <a:ext uri="{FF2B5EF4-FFF2-40B4-BE49-F238E27FC236}">
                  <a16:creationId xmlns:a16="http://schemas.microsoft.com/office/drawing/2014/main" id="{A9201C5C-4727-4E30-A9CB-99BC907466AF}"/>
                </a:ext>
              </a:extLst>
            </p:cNvPr>
            <p:cNvSpPr>
              <a:spLocks noChangeShapeType="1"/>
            </p:cNvSpPr>
            <p:nvPr/>
          </p:nvSpPr>
          <p:spPr bwMode="auto">
            <a:xfrm>
              <a:off x="4846384" y="1757455"/>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9" name="Text Box 490">
              <a:extLst>
                <a:ext uri="{FF2B5EF4-FFF2-40B4-BE49-F238E27FC236}">
                  <a16:creationId xmlns:a16="http://schemas.microsoft.com/office/drawing/2014/main" id="{3C033F8E-AE91-4A08-8A85-E0BE1D588FEE}"/>
                </a:ext>
              </a:extLst>
            </p:cNvPr>
            <p:cNvSpPr txBox="1">
              <a:spLocks noChangeArrowheads="1"/>
            </p:cNvSpPr>
            <p:nvPr/>
          </p:nvSpPr>
          <p:spPr bwMode="auto">
            <a:xfrm rot="16200000" flipH="1">
              <a:off x="5577410" y="1544493"/>
              <a:ext cx="400110" cy="130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en-US" altLang="ja-JP" sz="1400" b="1" dirty="0">
                  <a:solidFill>
                    <a:srgbClr val="00B0F0"/>
                  </a:solidFill>
                  <a:latin typeface="Arial" pitchFamily="34" charset="0"/>
                </a:rPr>
                <a:t>Guard interval</a:t>
              </a:r>
              <a:endParaRPr kumimoji="0" lang="ja-JP" altLang="en-US" sz="1400" b="1" dirty="0">
                <a:solidFill>
                  <a:srgbClr val="00B0F0"/>
                </a:solidFill>
                <a:latin typeface="Arial" pitchFamily="34" charset="0"/>
              </a:endParaRPr>
            </a:p>
          </p:txBody>
        </p:sp>
        <p:sp>
          <p:nvSpPr>
            <p:cNvPr id="670" name="AutoShape 469">
              <a:extLst>
                <a:ext uri="{FF2B5EF4-FFF2-40B4-BE49-F238E27FC236}">
                  <a16:creationId xmlns:a16="http://schemas.microsoft.com/office/drawing/2014/main" id="{5C4A4CD9-BD65-45D1-AC34-AC17AB1E1721}"/>
                </a:ext>
              </a:extLst>
            </p:cNvPr>
            <p:cNvSpPr>
              <a:spLocks/>
            </p:cNvSpPr>
            <p:nvPr/>
          </p:nvSpPr>
          <p:spPr bwMode="auto">
            <a:xfrm rot="5400000">
              <a:off x="3756818" y="1437208"/>
              <a:ext cx="144463" cy="1966912"/>
            </a:xfrm>
            <a:prstGeom prst="leftBrace">
              <a:avLst>
                <a:gd name="adj1" fmla="val 113461"/>
                <a:gd name="adj2" fmla="val 50000"/>
              </a:avLst>
            </a:prstGeom>
            <a:noFill/>
            <a:ln w="19050">
              <a:solidFill>
                <a:srgbClr val="00B0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ja-JP" altLang="en-US"/>
            </a:p>
          </p:txBody>
        </p:sp>
        <p:sp>
          <p:nvSpPr>
            <p:cNvPr id="671" name="Line 968">
              <a:extLst>
                <a:ext uri="{FF2B5EF4-FFF2-40B4-BE49-F238E27FC236}">
                  <a16:creationId xmlns:a16="http://schemas.microsoft.com/office/drawing/2014/main" id="{E13CFA25-700A-4453-83AE-A56095A951C8}"/>
                </a:ext>
              </a:extLst>
            </p:cNvPr>
            <p:cNvSpPr>
              <a:spLocks noChangeShapeType="1"/>
            </p:cNvSpPr>
            <p:nvPr/>
          </p:nvSpPr>
          <p:spPr bwMode="auto">
            <a:xfrm flipH="1">
              <a:off x="4460682" y="2270473"/>
              <a:ext cx="661320" cy="6721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3" name="Line 356">
              <a:extLst>
                <a:ext uri="{FF2B5EF4-FFF2-40B4-BE49-F238E27FC236}">
                  <a16:creationId xmlns:a16="http://schemas.microsoft.com/office/drawing/2014/main" id="{A1E015AC-DCF6-4E5C-8752-E9765F90C5D7}"/>
                </a:ext>
              </a:extLst>
            </p:cNvPr>
            <p:cNvSpPr>
              <a:spLocks noChangeShapeType="1"/>
            </p:cNvSpPr>
            <p:nvPr/>
          </p:nvSpPr>
          <p:spPr bwMode="auto">
            <a:xfrm>
              <a:off x="787989" y="1571222"/>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4" name="Line 356">
              <a:extLst>
                <a:ext uri="{FF2B5EF4-FFF2-40B4-BE49-F238E27FC236}">
                  <a16:creationId xmlns:a16="http://schemas.microsoft.com/office/drawing/2014/main" id="{EE51ECB2-429E-4484-84D0-E28C03A4F6A1}"/>
                </a:ext>
              </a:extLst>
            </p:cNvPr>
            <p:cNvSpPr>
              <a:spLocks noChangeShapeType="1"/>
            </p:cNvSpPr>
            <p:nvPr/>
          </p:nvSpPr>
          <p:spPr bwMode="auto">
            <a:xfrm>
              <a:off x="8638204" y="1768267"/>
              <a:ext cx="0" cy="3788499"/>
            </a:xfrm>
            <a:prstGeom prst="line">
              <a:avLst/>
            </a:prstGeom>
            <a:noFill/>
            <a:ln w="9525">
              <a:solidFill>
                <a:srgbClr val="C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4097" name="直線矢印コネクタ 4096">
              <a:extLst>
                <a:ext uri="{FF2B5EF4-FFF2-40B4-BE49-F238E27FC236}">
                  <a16:creationId xmlns:a16="http://schemas.microsoft.com/office/drawing/2014/main" id="{AD12C216-A36D-48A5-B260-CB511AE9C35F}"/>
                </a:ext>
              </a:extLst>
            </p:cNvPr>
            <p:cNvCxnSpPr/>
            <p:nvPr/>
          </p:nvCxnSpPr>
          <p:spPr bwMode="auto">
            <a:xfrm>
              <a:off x="787989" y="2050436"/>
              <a:ext cx="4061824" cy="0"/>
            </a:xfrm>
            <a:prstGeom prst="straightConnector1">
              <a:avLst/>
            </a:prstGeom>
            <a:solidFill>
              <a:srgbClr val="00B8FF"/>
            </a:solidFill>
            <a:ln w="9525" cap="flat" cmpd="sng" algn="ctr">
              <a:solidFill>
                <a:srgbClr val="C00000"/>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678" name="直線矢印コネクタ 677">
              <a:extLst>
                <a:ext uri="{FF2B5EF4-FFF2-40B4-BE49-F238E27FC236}">
                  <a16:creationId xmlns:a16="http://schemas.microsoft.com/office/drawing/2014/main" id="{B241E30D-CCE9-4F04-B540-0756930B4286}"/>
                </a:ext>
              </a:extLst>
            </p:cNvPr>
            <p:cNvCxnSpPr>
              <a:cxnSpLocks/>
            </p:cNvCxnSpPr>
            <p:nvPr/>
          </p:nvCxnSpPr>
          <p:spPr bwMode="auto">
            <a:xfrm>
              <a:off x="4849813" y="2050761"/>
              <a:ext cx="3788391" cy="0"/>
            </a:xfrm>
            <a:prstGeom prst="straightConnector1">
              <a:avLst/>
            </a:prstGeom>
            <a:solidFill>
              <a:srgbClr val="00B8FF"/>
            </a:solidFill>
            <a:ln w="9525" cap="flat" cmpd="sng" algn="ctr">
              <a:solidFill>
                <a:srgbClr val="C00000"/>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680" name="Text Box 490">
              <a:extLst>
                <a:ext uri="{FF2B5EF4-FFF2-40B4-BE49-F238E27FC236}">
                  <a16:creationId xmlns:a16="http://schemas.microsoft.com/office/drawing/2014/main" id="{7E33165B-D7A0-492B-8B4B-7E350DD920B4}"/>
                </a:ext>
              </a:extLst>
            </p:cNvPr>
            <p:cNvSpPr txBox="1">
              <a:spLocks noChangeArrowheads="1"/>
            </p:cNvSpPr>
            <p:nvPr/>
          </p:nvSpPr>
          <p:spPr bwMode="auto">
            <a:xfrm rot="16200000" flipH="1">
              <a:off x="2774363" y="1518945"/>
              <a:ext cx="400110" cy="69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r>
                <a:rPr lang="en-US" altLang="ja-JP" sz="1400" b="1" dirty="0">
                  <a:solidFill>
                    <a:srgbClr val="C00000"/>
                  </a:solidFill>
                  <a:latin typeface="Arial" pitchFamily="34" charset="0"/>
                </a:rPr>
                <a:t>1T</a:t>
              </a:r>
              <a:endParaRPr kumimoji="0" lang="ja-JP" altLang="en-US" sz="1400" b="1" dirty="0">
                <a:solidFill>
                  <a:srgbClr val="C00000"/>
                </a:solidFill>
                <a:latin typeface="Arial" pitchFamily="34" charset="0"/>
              </a:endParaRPr>
            </a:p>
          </p:txBody>
        </p:sp>
        <p:sp>
          <p:nvSpPr>
            <p:cNvPr id="681" name="Text Box 490">
              <a:extLst>
                <a:ext uri="{FF2B5EF4-FFF2-40B4-BE49-F238E27FC236}">
                  <a16:creationId xmlns:a16="http://schemas.microsoft.com/office/drawing/2014/main" id="{CAE53C27-4ACE-47EB-97D6-3A1822B46464}"/>
                </a:ext>
              </a:extLst>
            </p:cNvPr>
            <p:cNvSpPr txBox="1">
              <a:spLocks noChangeArrowheads="1"/>
            </p:cNvSpPr>
            <p:nvPr/>
          </p:nvSpPr>
          <p:spPr bwMode="auto">
            <a:xfrm rot="16200000" flipH="1">
              <a:off x="6604551" y="1537826"/>
              <a:ext cx="400110" cy="69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r>
                <a:rPr lang="en-US" altLang="ja-JP" sz="1400" b="1" dirty="0">
                  <a:solidFill>
                    <a:srgbClr val="C00000"/>
                  </a:solidFill>
                  <a:latin typeface="Arial" pitchFamily="34" charset="0"/>
                </a:rPr>
                <a:t>2T</a:t>
              </a:r>
              <a:endParaRPr kumimoji="0" lang="ja-JP" altLang="en-US" sz="1400" b="1" dirty="0">
                <a:solidFill>
                  <a:srgbClr val="C00000"/>
                </a:solidFill>
                <a:latin typeface="Arial" pitchFamily="34" charset="0"/>
              </a:endParaRPr>
            </a:p>
          </p:txBody>
        </p:sp>
        <p:sp>
          <p:nvSpPr>
            <p:cNvPr id="683" name="Text Box 490">
              <a:extLst>
                <a:ext uri="{FF2B5EF4-FFF2-40B4-BE49-F238E27FC236}">
                  <a16:creationId xmlns:a16="http://schemas.microsoft.com/office/drawing/2014/main" id="{14D4CF7C-2B83-4E73-B978-B75CFB808A33}"/>
                </a:ext>
              </a:extLst>
            </p:cNvPr>
            <p:cNvSpPr txBox="1">
              <a:spLocks noChangeArrowheads="1"/>
            </p:cNvSpPr>
            <p:nvPr/>
          </p:nvSpPr>
          <p:spPr bwMode="auto">
            <a:xfrm rot="16200000" flipH="1">
              <a:off x="4252919" y="1103152"/>
              <a:ext cx="553998" cy="792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lang="en-US" altLang="ja-JP" sz="2400" b="1" dirty="0">
                  <a:solidFill>
                    <a:srgbClr val="3F17E9"/>
                  </a:solidFill>
                  <a:latin typeface="Arial" pitchFamily="34" charset="0"/>
                </a:rPr>
                <a:t>OOK</a:t>
              </a:r>
              <a:endParaRPr kumimoji="0" lang="ja-JP" altLang="en-US" sz="2400" b="1" dirty="0">
                <a:solidFill>
                  <a:srgbClr val="3F17E9"/>
                </a:solidFill>
                <a:latin typeface="Arial" pitchFamily="34" charset="0"/>
              </a:endParaRPr>
            </a:p>
          </p:txBody>
        </p:sp>
        <p:sp>
          <p:nvSpPr>
            <p:cNvPr id="210" name="Text Box 490">
              <a:extLst>
                <a:ext uri="{FF2B5EF4-FFF2-40B4-BE49-F238E27FC236}">
                  <a16:creationId xmlns:a16="http://schemas.microsoft.com/office/drawing/2014/main" id="{22BFF60E-B210-499A-B1A0-441C12246BF0}"/>
                </a:ext>
              </a:extLst>
            </p:cNvPr>
            <p:cNvSpPr txBox="1">
              <a:spLocks noChangeArrowheads="1"/>
            </p:cNvSpPr>
            <p:nvPr/>
          </p:nvSpPr>
          <p:spPr bwMode="auto">
            <a:xfrm rot="16200000" flipH="1">
              <a:off x="2676545" y="5579648"/>
              <a:ext cx="553998" cy="94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r>
                <a:rPr kumimoji="0" lang="en-US" altLang="ja-JP" sz="2400" b="1" dirty="0">
                  <a:solidFill>
                    <a:srgbClr val="3F17E9"/>
                  </a:solidFill>
                  <a:latin typeface="Arial" pitchFamily="34" charset="0"/>
                </a:rPr>
                <a:t>BPSK</a:t>
              </a:r>
              <a:endParaRPr kumimoji="0" lang="ja-JP" altLang="en-US" sz="2400" b="1" dirty="0">
                <a:solidFill>
                  <a:srgbClr val="3F17E9"/>
                </a:solidFill>
                <a:latin typeface="Arial" pitchFamily="34" charset="0"/>
              </a:endParaRPr>
            </a:p>
          </p:txBody>
        </p:sp>
      </p:grpSp>
      <p:sp>
        <p:nvSpPr>
          <p:cNvPr id="214" name="Titre 1">
            <a:extLst>
              <a:ext uri="{FF2B5EF4-FFF2-40B4-BE49-F238E27FC236}">
                <a16:creationId xmlns:a16="http://schemas.microsoft.com/office/drawing/2014/main" id="{5FEDA1CC-50E3-43A2-86B3-30606CEE7DD5}"/>
              </a:ext>
            </a:extLst>
          </p:cNvPr>
          <p:cNvSpPr>
            <a:spLocks noGrp="1"/>
          </p:cNvSpPr>
          <p:nvPr>
            <p:ph type="title"/>
          </p:nvPr>
        </p:nvSpPr>
        <p:spPr>
          <a:xfrm>
            <a:off x="457200" y="623888"/>
            <a:ext cx="8229600" cy="857250"/>
          </a:xfrm>
        </p:spPr>
        <p:txBody>
          <a:bodyPr/>
          <a:lstStyle/>
          <a:p>
            <a:r>
              <a:rPr lang="en-US" altLang="en-US" dirty="0"/>
              <a:t>HRP UWB Improvement Proposal</a:t>
            </a:r>
          </a:p>
        </p:txBody>
      </p:sp>
    </p:spTree>
    <p:extLst>
      <p:ext uri="{BB962C8B-B14F-4D97-AF65-F5344CB8AC3E}">
        <p14:creationId xmlns:p14="http://schemas.microsoft.com/office/powerpoint/2010/main" val="2451771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HRP UWB Improvement Proposal (</a:t>
            </a:r>
            <a:r>
              <a:rPr lang="en-US" altLang="en-US" dirty="0" err="1"/>
              <a:t>Cnt’d</a:t>
            </a:r>
            <a:r>
              <a:rPr lang="en-US" altLang="en-US" dirty="0"/>
              <a:t>)</a:t>
            </a:r>
          </a:p>
        </p:txBody>
      </p:sp>
      <p:pic>
        <p:nvPicPr>
          <p:cNvPr id="4" name="図 3">
            <a:extLst>
              <a:ext uri="{FF2B5EF4-FFF2-40B4-BE49-F238E27FC236}">
                <a16:creationId xmlns:a16="http://schemas.microsoft.com/office/drawing/2014/main" id="{44AC845A-DA67-48C2-A5FF-DC7873C8441B}"/>
              </a:ext>
            </a:extLst>
          </p:cNvPr>
          <p:cNvPicPr>
            <a:picLocks noChangeAspect="1"/>
          </p:cNvPicPr>
          <p:nvPr/>
        </p:nvPicPr>
        <p:blipFill>
          <a:blip r:embed="rId3"/>
          <a:stretch>
            <a:fillRect/>
          </a:stretch>
        </p:blipFill>
        <p:spPr>
          <a:xfrm>
            <a:off x="285192" y="1484784"/>
            <a:ext cx="8388424" cy="2187646"/>
          </a:xfrm>
          <a:prstGeom prst="rect">
            <a:avLst/>
          </a:prstGeom>
        </p:spPr>
      </p:pic>
      <p:grpSp>
        <p:nvGrpSpPr>
          <p:cNvPr id="20" name="グループ化 19">
            <a:extLst>
              <a:ext uri="{FF2B5EF4-FFF2-40B4-BE49-F238E27FC236}">
                <a16:creationId xmlns:a16="http://schemas.microsoft.com/office/drawing/2014/main" id="{6EC3F2B1-6E35-42A8-A7D0-3CEDC92FC0AE}"/>
              </a:ext>
            </a:extLst>
          </p:cNvPr>
          <p:cNvGrpSpPr/>
          <p:nvPr/>
        </p:nvGrpSpPr>
        <p:grpSpPr>
          <a:xfrm>
            <a:off x="323528" y="4265690"/>
            <a:ext cx="8388424" cy="2187646"/>
            <a:chOff x="323528" y="4121674"/>
            <a:chExt cx="8388424" cy="2187646"/>
          </a:xfrm>
        </p:grpSpPr>
        <p:grpSp>
          <p:nvGrpSpPr>
            <p:cNvPr id="17" name="グループ化 16">
              <a:extLst>
                <a:ext uri="{FF2B5EF4-FFF2-40B4-BE49-F238E27FC236}">
                  <a16:creationId xmlns:a16="http://schemas.microsoft.com/office/drawing/2014/main" id="{14C382E7-C3AE-4429-8208-956B32777DAF}"/>
                </a:ext>
              </a:extLst>
            </p:cNvPr>
            <p:cNvGrpSpPr/>
            <p:nvPr/>
          </p:nvGrpSpPr>
          <p:grpSpPr>
            <a:xfrm>
              <a:off x="323528" y="4121674"/>
              <a:ext cx="8388424" cy="2187646"/>
              <a:chOff x="323528" y="4121674"/>
              <a:chExt cx="8388424" cy="2187646"/>
            </a:xfrm>
          </p:grpSpPr>
          <p:pic>
            <p:nvPicPr>
              <p:cNvPr id="7" name="図 6">
                <a:extLst>
                  <a:ext uri="{FF2B5EF4-FFF2-40B4-BE49-F238E27FC236}">
                    <a16:creationId xmlns:a16="http://schemas.microsoft.com/office/drawing/2014/main" id="{7F43CA81-6BAB-405A-8D44-4CC326B6A438}"/>
                  </a:ext>
                </a:extLst>
              </p:cNvPr>
              <p:cNvPicPr>
                <a:picLocks noChangeAspect="1"/>
              </p:cNvPicPr>
              <p:nvPr/>
            </p:nvPicPr>
            <p:blipFill>
              <a:blip r:embed="rId3"/>
              <a:stretch>
                <a:fillRect/>
              </a:stretch>
            </p:blipFill>
            <p:spPr>
              <a:xfrm>
                <a:off x="323528" y="4121674"/>
                <a:ext cx="8388424" cy="2187646"/>
              </a:xfrm>
              <a:prstGeom prst="rect">
                <a:avLst/>
              </a:prstGeom>
            </p:spPr>
          </p:pic>
          <p:pic>
            <p:nvPicPr>
              <p:cNvPr id="6" name="図 5">
                <a:extLst>
                  <a:ext uri="{FF2B5EF4-FFF2-40B4-BE49-F238E27FC236}">
                    <a16:creationId xmlns:a16="http://schemas.microsoft.com/office/drawing/2014/main" id="{D663DD22-6931-4EDF-B068-6258530678C8}"/>
                  </a:ext>
                </a:extLst>
              </p:cNvPr>
              <p:cNvPicPr>
                <a:picLocks noChangeAspect="1"/>
              </p:cNvPicPr>
              <p:nvPr/>
            </p:nvPicPr>
            <p:blipFill>
              <a:blip r:embed="rId4"/>
              <a:stretch>
                <a:fillRect/>
              </a:stretch>
            </p:blipFill>
            <p:spPr>
              <a:xfrm>
                <a:off x="2267744" y="4149037"/>
                <a:ext cx="379859" cy="189930"/>
              </a:xfrm>
              <a:prstGeom prst="rect">
                <a:avLst/>
              </a:prstGeom>
            </p:spPr>
          </p:pic>
          <p:sp>
            <p:nvSpPr>
              <p:cNvPr id="8" name="正方形/長方形 7">
                <a:extLst>
                  <a:ext uri="{FF2B5EF4-FFF2-40B4-BE49-F238E27FC236}">
                    <a16:creationId xmlns:a16="http://schemas.microsoft.com/office/drawing/2014/main" id="{98DFBF28-32BD-4667-BDF8-71DDD612F1B7}"/>
                  </a:ext>
                </a:extLst>
              </p:cNvPr>
              <p:cNvSpPr/>
              <p:nvPr/>
            </p:nvSpPr>
            <p:spPr bwMode="auto">
              <a:xfrm>
                <a:off x="359764" y="5336498"/>
                <a:ext cx="251796" cy="396758"/>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正方形/長方形 9">
                <a:extLst>
                  <a:ext uri="{FF2B5EF4-FFF2-40B4-BE49-F238E27FC236}">
                    <a16:creationId xmlns:a16="http://schemas.microsoft.com/office/drawing/2014/main" id="{3D5840CE-ADB4-41FB-ADC4-013C0B526D6A}"/>
                  </a:ext>
                </a:extLst>
              </p:cNvPr>
              <p:cNvSpPr/>
              <p:nvPr/>
            </p:nvSpPr>
            <p:spPr bwMode="auto">
              <a:xfrm>
                <a:off x="2213854" y="5336498"/>
                <a:ext cx="6498098" cy="468766"/>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ja-JP" alt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11" name="直線コネクタ 10">
                <a:extLst>
                  <a:ext uri="{FF2B5EF4-FFF2-40B4-BE49-F238E27FC236}">
                    <a16:creationId xmlns:a16="http://schemas.microsoft.com/office/drawing/2014/main" id="{39405C79-2FA7-41B8-A39C-0AF26AAB8168}"/>
                  </a:ext>
                </a:extLst>
              </p:cNvPr>
              <p:cNvCxnSpPr/>
              <p:nvPr/>
            </p:nvCxnSpPr>
            <p:spPr bwMode="auto">
              <a:xfrm>
                <a:off x="627355" y="5528475"/>
                <a:ext cx="1584176" cy="0"/>
              </a:xfrm>
              <a:prstGeom prst="line">
                <a:avLst/>
              </a:prstGeom>
              <a:solidFill>
                <a:srgbClr val="00B8FF"/>
              </a:solidFill>
              <a:ln w="1905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直線コネクタ 12">
                <a:extLst>
                  <a:ext uri="{FF2B5EF4-FFF2-40B4-BE49-F238E27FC236}">
                    <a16:creationId xmlns:a16="http://schemas.microsoft.com/office/drawing/2014/main" id="{8F1771C7-BB5C-423E-8391-B7BBC80A29AA}"/>
                  </a:ext>
                </a:extLst>
              </p:cNvPr>
              <p:cNvCxnSpPr>
                <a:cxnSpLocks/>
              </p:cNvCxnSpPr>
              <p:nvPr/>
            </p:nvCxnSpPr>
            <p:spPr bwMode="auto">
              <a:xfrm flipH="1">
                <a:off x="637082" y="5329003"/>
                <a:ext cx="524310" cy="423472"/>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直線コネクタ 15">
                <a:extLst>
                  <a:ext uri="{FF2B5EF4-FFF2-40B4-BE49-F238E27FC236}">
                    <a16:creationId xmlns:a16="http://schemas.microsoft.com/office/drawing/2014/main" id="{48828B42-EC3E-4C0E-8F09-4A4C4746BBC0}"/>
                  </a:ext>
                </a:extLst>
              </p:cNvPr>
              <p:cNvCxnSpPr>
                <a:cxnSpLocks/>
              </p:cNvCxnSpPr>
              <p:nvPr/>
            </p:nvCxnSpPr>
            <p:spPr bwMode="auto">
              <a:xfrm>
                <a:off x="1434059" y="5335249"/>
                <a:ext cx="495925" cy="398489"/>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18" name="図 17">
                <a:extLst>
                  <a:ext uri="{FF2B5EF4-FFF2-40B4-BE49-F238E27FC236}">
                    <a16:creationId xmlns:a16="http://schemas.microsoft.com/office/drawing/2014/main" id="{C1753216-E044-40F2-AE9E-1928D5CE8AD3}"/>
                  </a:ext>
                </a:extLst>
              </p:cNvPr>
              <p:cNvPicPr>
                <a:picLocks noChangeAspect="1"/>
              </p:cNvPicPr>
              <p:nvPr/>
            </p:nvPicPr>
            <p:blipFill>
              <a:blip r:embed="rId4"/>
              <a:stretch>
                <a:fillRect/>
              </a:stretch>
            </p:blipFill>
            <p:spPr>
              <a:xfrm>
                <a:off x="6444208" y="4149037"/>
                <a:ext cx="379859" cy="189930"/>
              </a:xfrm>
              <a:prstGeom prst="rect">
                <a:avLst/>
              </a:prstGeom>
            </p:spPr>
          </p:pic>
        </p:grpSp>
        <p:sp>
          <p:nvSpPr>
            <p:cNvPr id="19" name="正方形/長方形 18">
              <a:extLst>
                <a:ext uri="{FF2B5EF4-FFF2-40B4-BE49-F238E27FC236}">
                  <a16:creationId xmlns:a16="http://schemas.microsoft.com/office/drawing/2014/main" id="{EE3FDD70-7BA4-4003-B317-4B42DAA4A73A}"/>
                </a:ext>
              </a:extLst>
            </p:cNvPr>
            <p:cNvSpPr/>
            <p:nvPr/>
          </p:nvSpPr>
          <p:spPr>
            <a:xfrm>
              <a:off x="627355" y="4403986"/>
              <a:ext cx="1786066" cy="253916"/>
            </a:xfrm>
            <a:prstGeom prst="rect">
              <a:avLst/>
            </a:prstGeom>
            <a:solidFill>
              <a:schemeClr val="bg1"/>
            </a:solidFill>
          </p:spPr>
          <p:txBody>
            <a:bodyPr wrap="none">
              <a:spAutoFit/>
            </a:bodyPr>
            <a:lstStyle/>
            <a:p>
              <a:r>
                <a:rPr lang="en-US" altLang="ja-JP" sz="1050" i="1" dirty="0">
                  <a:solidFill>
                    <a:schemeClr val="tx1"/>
                  </a:solidFill>
                  <a:latin typeface="TimesNewRomanPSMT"/>
                  <a:ea typeface="ＭＳ 明朝" panose="02020609040205080304" pitchFamily="17" charset="-128"/>
                  <a:cs typeface="TimesNewRomanPSMT"/>
                </a:rPr>
                <a:t>        OOK or BPSK pulses     </a:t>
              </a:r>
              <a:endParaRPr lang="ja-JP" altLang="en-US" sz="1050" i="1" dirty="0">
                <a:solidFill>
                  <a:schemeClr val="tx1"/>
                </a:solidFill>
              </a:endParaRPr>
            </a:p>
          </p:txBody>
        </p:sp>
        <p:sp>
          <p:nvSpPr>
            <p:cNvPr id="21" name="正方形/長方形 20">
              <a:extLst>
                <a:ext uri="{FF2B5EF4-FFF2-40B4-BE49-F238E27FC236}">
                  <a16:creationId xmlns:a16="http://schemas.microsoft.com/office/drawing/2014/main" id="{D244BC21-2C29-45B2-A0D3-04B34A1518EB}"/>
                </a:ext>
              </a:extLst>
            </p:cNvPr>
            <p:cNvSpPr/>
            <p:nvPr/>
          </p:nvSpPr>
          <p:spPr>
            <a:xfrm>
              <a:off x="4599818" y="4419495"/>
              <a:ext cx="1786066" cy="253916"/>
            </a:xfrm>
            <a:prstGeom prst="rect">
              <a:avLst/>
            </a:prstGeom>
            <a:solidFill>
              <a:schemeClr val="bg1"/>
            </a:solidFill>
          </p:spPr>
          <p:txBody>
            <a:bodyPr wrap="none">
              <a:spAutoFit/>
            </a:bodyPr>
            <a:lstStyle/>
            <a:p>
              <a:r>
                <a:rPr lang="en-US" altLang="ja-JP" sz="1050" i="1" dirty="0">
                  <a:solidFill>
                    <a:schemeClr val="tx1"/>
                  </a:solidFill>
                  <a:latin typeface="TimesNewRomanPSMT"/>
                  <a:ea typeface="ＭＳ 明朝" panose="02020609040205080304" pitchFamily="17" charset="-128"/>
                  <a:cs typeface="TimesNewRomanPSMT"/>
                </a:rPr>
                <a:t>        OOK or BPSK pulses     </a:t>
              </a:r>
              <a:endParaRPr lang="ja-JP" altLang="en-US" sz="1050" i="1" dirty="0">
                <a:solidFill>
                  <a:schemeClr val="tx1"/>
                </a:solidFill>
              </a:endParaRPr>
            </a:p>
          </p:txBody>
        </p:sp>
      </p:grpSp>
      <p:sp>
        <p:nvSpPr>
          <p:cNvPr id="22" name="正方形/長方形 21">
            <a:extLst>
              <a:ext uri="{FF2B5EF4-FFF2-40B4-BE49-F238E27FC236}">
                <a16:creationId xmlns:a16="http://schemas.microsoft.com/office/drawing/2014/main" id="{6D71752E-3707-4552-8495-EBD1B6734915}"/>
              </a:ext>
            </a:extLst>
          </p:cNvPr>
          <p:cNvSpPr/>
          <p:nvPr/>
        </p:nvSpPr>
        <p:spPr>
          <a:xfrm>
            <a:off x="978946" y="3785085"/>
            <a:ext cx="5213287" cy="461665"/>
          </a:xfrm>
          <a:prstGeom prst="rect">
            <a:avLst/>
          </a:prstGeom>
        </p:spPr>
        <p:txBody>
          <a:bodyPr wrap="none">
            <a:spAutoFit/>
          </a:bodyPr>
          <a:lstStyle/>
          <a:p>
            <a:r>
              <a:rPr kumimoji="1" lang="en-US" altLang="ja-JP" sz="2400" dirty="0">
                <a:solidFill>
                  <a:srgbClr val="0070C0"/>
                </a:solidFill>
                <a:cs typeface="Times New Roman" panose="02020603050405020304" pitchFamily="18" charset="0"/>
              </a:rPr>
              <a:t>Add OOK – BPSK mode </a:t>
            </a:r>
            <a:r>
              <a:rPr kumimoji="1" lang="en-US" altLang="ja-JP" sz="2400">
                <a:solidFill>
                  <a:srgbClr val="0070C0"/>
                </a:solidFill>
                <a:cs typeface="Times New Roman" panose="02020603050405020304" pitchFamily="18" charset="0"/>
              </a:rPr>
              <a:t>to Figure. </a:t>
            </a:r>
            <a:r>
              <a:rPr kumimoji="1" lang="en-US" altLang="ja-JP" sz="2400" dirty="0">
                <a:solidFill>
                  <a:srgbClr val="0070C0"/>
                </a:solidFill>
                <a:cs typeface="Times New Roman" panose="02020603050405020304" pitchFamily="18" charset="0"/>
              </a:rPr>
              <a:t>16-3</a:t>
            </a:r>
            <a:endParaRPr kumimoji="1" lang="ja-JP" altLang="en-US" sz="2400" dirty="0">
              <a:solidFill>
                <a:srgbClr val="0070C0"/>
              </a:solidFill>
              <a:cs typeface="Times New Roman" panose="02020603050405020304" pitchFamily="18" charset="0"/>
            </a:endParaRPr>
          </a:p>
        </p:txBody>
      </p:sp>
      <p:sp>
        <p:nvSpPr>
          <p:cNvPr id="2" name="正方形/長方形 1">
            <a:extLst>
              <a:ext uri="{FF2B5EF4-FFF2-40B4-BE49-F238E27FC236}">
                <a16:creationId xmlns:a16="http://schemas.microsoft.com/office/drawing/2014/main" id="{E52919A2-B58E-44FE-9FF3-ED0A86FE6C77}"/>
              </a:ext>
            </a:extLst>
          </p:cNvPr>
          <p:cNvSpPr/>
          <p:nvPr/>
        </p:nvSpPr>
        <p:spPr>
          <a:xfrm>
            <a:off x="2898779" y="1340768"/>
            <a:ext cx="3657861" cy="307777"/>
          </a:xfrm>
          <a:prstGeom prst="rect">
            <a:avLst/>
          </a:prstGeom>
        </p:spPr>
        <p:txBody>
          <a:bodyPr wrap="none">
            <a:spAutoFit/>
          </a:bodyPr>
          <a:lstStyle/>
          <a:p>
            <a:r>
              <a:rPr lang="ja-JP" altLang="en-US" sz="1400" dirty="0">
                <a:solidFill>
                  <a:schemeClr val="tx1"/>
                </a:solidFill>
              </a:rPr>
              <a:t>Figure 16-3—HRP UWB PHY symbol structure</a:t>
            </a:r>
          </a:p>
        </p:txBody>
      </p:sp>
    </p:spTree>
    <p:extLst>
      <p:ext uri="{BB962C8B-B14F-4D97-AF65-F5344CB8AC3E}">
        <p14:creationId xmlns:p14="http://schemas.microsoft.com/office/powerpoint/2010/main" val="342584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HRP UWB Improvement Proposal (</a:t>
            </a:r>
            <a:r>
              <a:rPr lang="en-US" altLang="en-US" dirty="0" err="1"/>
              <a:t>Cnt’d</a:t>
            </a:r>
            <a:r>
              <a:rPr lang="en-US" altLang="en-US" dirty="0"/>
              <a:t>)</a:t>
            </a:r>
          </a:p>
        </p:txBody>
      </p:sp>
      <p:sp>
        <p:nvSpPr>
          <p:cNvPr id="5" name="Espace réservé du contenu 2"/>
          <p:cNvSpPr>
            <a:spLocks noGrp="1"/>
          </p:cNvSpPr>
          <p:nvPr>
            <p:ph idx="1"/>
          </p:nvPr>
        </p:nvSpPr>
        <p:spPr>
          <a:xfrm>
            <a:off x="647564" y="1844824"/>
            <a:ext cx="7848872" cy="4402584"/>
          </a:xfrm>
          <a:extLst/>
        </p:spPr>
        <p:txBody>
          <a:bodyPr>
            <a:noAutofit/>
          </a:bodyPr>
          <a:lstStyle/>
          <a:p>
            <a:pPr>
              <a:buFont typeface="Wingdings" panose="05000000000000000000" pitchFamily="2" charset="2"/>
              <a:buChar char="n"/>
              <a:defRPr/>
            </a:pPr>
            <a:r>
              <a:rPr lang="de-DE" altLang="ja-JP" sz="2400" dirty="0"/>
              <a:t>Add a new ranging mode by replacing BPM+BPSK with an OOK and a BPSK, where OOK and BPSK are two seperated modulation options.</a:t>
            </a:r>
          </a:p>
          <a:p>
            <a:pPr marL="800100" lvl="1" indent="-342900">
              <a:buFont typeface="Wingdings" panose="05000000000000000000" pitchFamily="2" charset="2"/>
              <a:buChar char="l"/>
              <a:defRPr/>
            </a:pPr>
            <a:r>
              <a:rPr lang="de-DE" altLang="ja-JP" sz="2400" dirty="0"/>
              <a:t>Choose OOK for simlicity</a:t>
            </a:r>
            <a:r>
              <a:rPr lang="ja-JP" altLang="en-US" sz="2400" dirty="0"/>
              <a:t> </a:t>
            </a:r>
            <a:r>
              <a:rPr lang="en-US" altLang="ja-JP" sz="2400" dirty="0"/>
              <a:t>(reduce</a:t>
            </a:r>
            <a:r>
              <a:rPr lang="ja-JP" altLang="en-US" sz="2400" dirty="0"/>
              <a:t> </a:t>
            </a:r>
            <a:r>
              <a:rPr lang="en-US" altLang="ja-JP" sz="2400" dirty="0"/>
              <a:t>cost</a:t>
            </a:r>
            <a:r>
              <a:rPr lang="ja-JP" altLang="en-US" sz="2400" dirty="0"/>
              <a:t> </a:t>
            </a:r>
            <a:r>
              <a:rPr lang="en-US" altLang="ja-JP" sz="2400" dirty="0"/>
              <a:t>and</a:t>
            </a:r>
            <a:r>
              <a:rPr lang="ja-JP" altLang="en-US" sz="2400" dirty="0"/>
              <a:t> </a:t>
            </a:r>
            <a:r>
              <a:rPr lang="en-US" altLang="ja-JP" sz="2400" dirty="0"/>
              <a:t>power</a:t>
            </a:r>
            <a:r>
              <a:rPr lang="ja-JP" altLang="en-US" sz="2400" dirty="0"/>
              <a:t> </a:t>
            </a:r>
            <a:r>
              <a:rPr lang="en-US" altLang="ja-JP" sz="2400" dirty="0"/>
              <a:t>consumption)</a:t>
            </a:r>
            <a:endParaRPr lang="de-DE" altLang="ja-JP" sz="2400" dirty="0"/>
          </a:p>
          <a:p>
            <a:pPr marL="800100" lvl="1" indent="-342900">
              <a:buFont typeface="Wingdings" panose="05000000000000000000" pitchFamily="2" charset="2"/>
              <a:buChar char="l"/>
              <a:defRPr/>
            </a:pPr>
            <a:r>
              <a:rPr lang="de-DE" altLang="ja-JP" sz="2400" dirty="0"/>
              <a:t>Choose BPSK for better performance </a:t>
            </a:r>
          </a:p>
          <a:p>
            <a:pPr>
              <a:spcBef>
                <a:spcPts val="1800"/>
              </a:spcBef>
              <a:buFont typeface="Wingdings" panose="05000000000000000000" pitchFamily="2" charset="2"/>
              <a:buChar char="n"/>
              <a:defRPr/>
            </a:pPr>
            <a:r>
              <a:rPr lang="de-DE" altLang="ja-JP" sz="2400" dirty="0"/>
              <a:t>Cut the symbol duration by half to reduce the ToF</a:t>
            </a:r>
          </a:p>
          <a:p>
            <a:pPr marL="800100" lvl="1" indent="-342900">
              <a:buFont typeface="Wingdings" panose="05000000000000000000" pitchFamily="2" charset="2"/>
              <a:buChar char="l"/>
              <a:defRPr/>
            </a:pPr>
            <a:r>
              <a:rPr lang="de-DE" altLang="ja-JP" sz="2400" dirty="0"/>
              <a:t>Shortening TOA ranging time to save power</a:t>
            </a:r>
          </a:p>
          <a:p>
            <a:pPr marL="800100" lvl="1" indent="-342900">
              <a:buFont typeface="Wingdings" panose="05000000000000000000" pitchFamily="2" charset="2"/>
              <a:buChar char="l"/>
              <a:defRPr/>
            </a:pPr>
            <a:r>
              <a:rPr lang="de-DE" altLang="ja-JP" sz="2400" dirty="0"/>
              <a:t>Increase system capacity</a:t>
            </a:r>
          </a:p>
          <a:p>
            <a:pPr>
              <a:buFont typeface="Wingdings" panose="05000000000000000000" pitchFamily="2" charset="2"/>
              <a:buChar char="n"/>
              <a:defRPr/>
            </a:pPr>
            <a:endParaRPr lang="de-DE" altLang="ja-JP" sz="2400" dirty="0"/>
          </a:p>
        </p:txBody>
      </p:sp>
    </p:spTree>
    <p:extLst>
      <p:ext uri="{BB962C8B-B14F-4D97-AF65-F5344CB8AC3E}">
        <p14:creationId xmlns:p14="http://schemas.microsoft.com/office/powerpoint/2010/main" val="18571741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11477</TotalTime>
  <Words>670</Words>
  <Application>Microsoft Office PowerPoint</Application>
  <PresentationFormat>画面に合わせる (4:3)</PresentationFormat>
  <Paragraphs>217</Paragraphs>
  <Slides>17</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17</vt:i4>
      </vt:variant>
    </vt:vector>
  </HeadingPairs>
  <TitlesOfParts>
    <vt:vector size="27" baseType="lpstr">
      <vt:lpstr>Arial Unicode MS</vt:lpstr>
      <vt:lpstr>ＭＳ Ｐゴシック</vt:lpstr>
      <vt:lpstr>ＭＳ Ｐゴシック</vt:lpstr>
      <vt:lpstr>ＭＳ 明朝</vt:lpstr>
      <vt:lpstr>TimesNewRomanPSMT</vt:lpstr>
      <vt:lpstr>Arial</vt:lpstr>
      <vt:lpstr>Times New Roman</vt:lpstr>
      <vt:lpstr>Verdana</vt:lpstr>
      <vt:lpstr>Wingdings</vt:lpstr>
      <vt:lpstr>Office Theme</vt:lpstr>
      <vt:lpstr>PowerPoint プレゼンテーション</vt:lpstr>
      <vt:lpstr>Proposal to 15.4z for enhancing UWB PHYs</vt:lpstr>
      <vt:lpstr>ToC</vt:lpstr>
      <vt:lpstr>Background</vt:lpstr>
      <vt:lpstr>Motivations</vt:lpstr>
      <vt:lpstr>Modulation Features of HRP UWB</vt:lpstr>
      <vt:lpstr>HRP UWB Improvement Proposal</vt:lpstr>
      <vt:lpstr>HRP UWB Improvement Proposal (Cnt’d)</vt:lpstr>
      <vt:lpstr>HRP UWB Improvement Proposal (Cnt’d)</vt:lpstr>
      <vt:lpstr>Large Bandwidth Features of LRP UWB</vt:lpstr>
      <vt:lpstr>PowerPoint プレゼンテーション</vt:lpstr>
      <vt:lpstr>PowerPoint プレゼンテーション</vt:lpstr>
      <vt:lpstr>PowerPoint プレゼンテーション</vt:lpstr>
      <vt:lpstr>Harmonization With HRP Band Plan</vt:lpstr>
      <vt:lpstr>Reference Slides</vt:lpstr>
      <vt:lpstr>PowerPoint プレゼンテーション</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LHB</dc:creator>
  <cp:lastModifiedBy>LHB</cp:lastModifiedBy>
  <cp:revision>279</cp:revision>
  <cp:lastPrinted>2000-03-07T00:55:37Z</cp:lastPrinted>
  <dcterms:created xsi:type="dcterms:W3CDTF">2016-01-17T22:48:36Z</dcterms:created>
  <dcterms:modified xsi:type="dcterms:W3CDTF">2018-07-06T14:03:13Z</dcterms:modified>
</cp:coreProperties>
</file>