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64" r:id="rId2"/>
    <p:sldId id="265" r:id="rId3"/>
    <p:sldId id="266" r:id="rId4"/>
    <p:sldId id="267" r:id="rId5"/>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ong Han" initials="CH" lastIdx="3" clrIdx="0">
    <p:extLst>
      <p:ext uri="{19B8F6BF-5375-455C-9EA6-DF929625EA0E}">
        <p15:presenceInfo xmlns:p15="http://schemas.microsoft.com/office/powerpoint/2012/main" userId="S-1-5-21-984455553-3281040244-3897187827-12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174" autoAdjust="0"/>
  </p:normalViewPr>
  <p:slideViewPr>
    <p:cSldViewPr>
      <p:cViewPr varScale="1">
        <p:scale>
          <a:sx n="78" d="100"/>
          <a:sy n="78" d="100"/>
        </p:scale>
        <p:origin x="1594" y="67"/>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ong Han" userId="a0e346bc-a459-4d93-a729-926adb72820d" providerId="ADAL" clId="{44CA679C-C263-4FE0-BAB4-5CBB089343AE}"/>
    <pc:docChg chg="undo custSel addSld modSld">
      <pc:chgData name="Chong Han" userId="a0e346bc-a459-4d93-a729-926adb72820d" providerId="ADAL" clId="{44CA679C-C263-4FE0-BAB4-5CBB089343AE}" dt="2018-03-22T15:23:09.350" v="371" actId="14100"/>
      <pc:docMkLst>
        <pc:docMk/>
      </pc:docMkLst>
      <pc:sldChg chg="modSp">
        <pc:chgData name="Chong Han" userId="a0e346bc-a459-4d93-a729-926adb72820d" providerId="ADAL" clId="{44CA679C-C263-4FE0-BAB4-5CBB089343AE}" dt="2018-03-19T12:24:08.575" v="188" actId="20577"/>
        <pc:sldMkLst>
          <pc:docMk/>
          <pc:sldMk cId="1146129112" sldId="264"/>
        </pc:sldMkLst>
        <pc:spChg chg="mod">
          <ac:chgData name="Chong Han" userId="a0e346bc-a459-4d93-a729-926adb72820d" providerId="ADAL" clId="{44CA679C-C263-4FE0-BAB4-5CBB089343AE}" dt="2018-03-19T12:24:08.575" v="188" actId="20577"/>
          <ac:spMkLst>
            <pc:docMk/>
            <pc:sldMk cId="1146129112" sldId="264"/>
            <ac:spMk id="5" creationId="{00000000-0000-0000-0000-000000000000}"/>
          </ac:spMkLst>
        </pc:spChg>
      </pc:sldChg>
      <pc:sldChg chg="modSp">
        <pc:chgData name="Chong Han" userId="a0e346bc-a459-4d93-a729-926adb72820d" providerId="ADAL" clId="{44CA679C-C263-4FE0-BAB4-5CBB089343AE}" dt="2018-03-19T12:24:53.484" v="213" actId="20577"/>
        <pc:sldMkLst>
          <pc:docMk/>
          <pc:sldMk cId="2893900138" sldId="265"/>
        </pc:sldMkLst>
        <pc:spChg chg="mod">
          <ac:chgData name="Chong Han" userId="a0e346bc-a459-4d93-a729-926adb72820d" providerId="ADAL" clId="{44CA679C-C263-4FE0-BAB4-5CBB089343AE}" dt="2018-03-19T12:24:25.687" v="206" actId="20577"/>
          <ac:spMkLst>
            <pc:docMk/>
            <pc:sldMk cId="2893900138" sldId="265"/>
            <ac:spMk id="5" creationId="{00000000-0000-0000-0000-000000000000}"/>
          </ac:spMkLst>
        </pc:spChg>
        <pc:spChg chg="mod">
          <ac:chgData name="Chong Han" userId="a0e346bc-a459-4d93-a729-926adb72820d" providerId="ADAL" clId="{44CA679C-C263-4FE0-BAB4-5CBB089343AE}" dt="2018-03-19T12:24:53.484" v="213" actId="20577"/>
          <ac:spMkLst>
            <pc:docMk/>
            <pc:sldMk cId="2893900138" sldId="265"/>
            <ac:spMk id="6" creationId="{00000000-0000-0000-0000-000000000000}"/>
          </ac:spMkLst>
        </pc:spChg>
      </pc:sldChg>
      <pc:sldChg chg="delSp modSp">
        <pc:chgData name="Chong Han" userId="a0e346bc-a459-4d93-a729-926adb72820d" providerId="ADAL" clId="{44CA679C-C263-4FE0-BAB4-5CBB089343AE}" dt="2018-03-22T15:23:09.350" v="371" actId="14100"/>
        <pc:sldMkLst>
          <pc:docMk/>
          <pc:sldMk cId="603860123" sldId="266"/>
        </pc:sldMkLst>
        <pc:spChg chg="del mod">
          <ac:chgData name="Chong Han" userId="a0e346bc-a459-4d93-a729-926adb72820d" providerId="ADAL" clId="{44CA679C-C263-4FE0-BAB4-5CBB089343AE}" dt="2018-03-22T15:22:53.929" v="368" actId="478"/>
          <ac:spMkLst>
            <pc:docMk/>
            <pc:sldMk cId="603860123" sldId="266"/>
            <ac:spMk id="14" creationId="{00000000-0000-0000-0000-000000000000}"/>
          </ac:spMkLst>
        </pc:spChg>
        <pc:spChg chg="mod">
          <ac:chgData name="Chong Han" userId="a0e346bc-a459-4d93-a729-926adb72820d" providerId="ADAL" clId="{44CA679C-C263-4FE0-BAB4-5CBB089343AE}" dt="2018-03-22T15:22:58.137" v="369" actId="14100"/>
          <ac:spMkLst>
            <pc:docMk/>
            <pc:sldMk cId="603860123" sldId="266"/>
            <ac:spMk id="16" creationId="{00000000-0000-0000-0000-000000000000}"/>
          </ac:spMkLst>
        </pc:spChg>
        <pc:spChg chg="del">
          <ac:chgData name="Chong Han" userId="a0e346bc-a459-4d93-a729-926adb72820d" providerId="ADAL" clId="{44CA679C-C263-4FE0-BAB4-5CBB089343AE}" dt="2018-03-22T15:22:43.530" v="366" actId="478"/>
          <ac:spMkLst>
            <pc:docMk/>
            <pc:sldMk cId="603860123" sldId="266"/>
            <ac:spMk id="23" creationId="{00000000-0000-0000-0000-000000000000}"/>
          </ac:spMkLst>
        </pc:spChg>
        <pc:cxnChg chg="del">
          <ac:chgData name="Chong Han" userId="a0e346bc-a459-4d93-a729-926adb72820d" providerId="ADAL" clId="{44CA679C-C263-4FE0-BAB4-5CBB089343AE}" dt="2018-03-22T15:23:03.636" v="370" actId="478"/>
          <ac:cxnSpMkLst>
            <pc:docMk/>
            <pc:sldMk cId="603860123" sldId="266"/>
            <ac:cxnSpMk id="21" creationId="{00000000-0000-0000-0000-000000000000}"/>
          </ac:cxnSpMkLst>
        </pc:cxnChg>
        <pc:cxnChg chg="del">
          <ac:chgData name="Chong Han" userId="a0e346bc-a459-4d93-a729-926adb72820d" providerId="ADAL" clId="{44CA679C-C263-4FE0-BAB4-5CBB089343AE}" dt="2018-03-22T15:22:47.267" v="367" actId="478"/>
          <ac:cxnSpMkLst>
            <pc:docMk/>
            <pc:sldMk cId="603860123" sldId="266"/>
            <ac:cxnSpMk id="22" creationId="{00000000-0000-0000-0000-000000000000}"/>
          </ac:cxnSpMkLst>
        </pc:cxnChg>
        <pc:cxnChg chg="mod">
          <ac:chgData name="Chong Han" userId="a0e346bc-a459-4d93-a729-926adb72820d" providerId="ADAL" clId="{44CA679C-C263-4FE0-BAB4-5CBB089343AE}" dt="2018-03-22T15:23:09.350" v="371" actId="14100"/>
          <ac:cxnSpMkLst>
            <pc:docMk/>
            <pc:sldMk cId="603860123" sldId="266"/>
            <ac:cxnSpMk id="25" creationId="{00000000-0000-0000-0000-000000000000}"/>
          </ac:cxnSpMkLst>
        </pc:cxnChg>
      </pc:sldChg>
      <pc:sldChg chg="delSp modSp add">
        <pc:chgData name="Chong Han" userId="a0e346bc-a459-4d93-a729-926adb72820d" providerId="ADAL" clId="{44CA679C-C263-4FE0-BAB4-5CBB089343AE}" dt="2018-03-19T12:49:34.796" v="364" actId="20577"/>
        <pc:sldMkLst>
          <pc:docMk/>
          <pc:sldMk cId="509819848" sldId="278"/>
        </pc:sldMkLst>
        <pc:spChg chg="mod">
          <ac:chgData name="Chong Han" userId="a0e346bc-a459-4d93-a729-926adb72820d" providerId="ADAL" clId="{44CA679C-C263-4FE0-BAB4-5CBB089343AE}" dt="2018-03-19T12:48:37.664" v="330" actId="20577"/>
          <ac:spMkLst>
            <pc:docMk/>
            <pc:sldMk cId="509819848" sldId="278"/>
            <ac:spMk id="5" creationId="{00000000-0000-0000-0000-000000000000}"/>
          </ac:spMkLst>
        </pc:spChg>
        <pc:spChg chg="mod">
          <ac:chgData name="Chong Han" userId="a0e346bc-a459-4d93-a729-926adb72820d" providerId="ADAL" clId="{44CA679C-C263-4FE0-BAB4-5CBB089343AE}" dt="2018-03-19T12:37:59.157" v="259" actId="404"/>
          <ac:spMkLst>
            <pc:docMk/>
            <pc:sldMk cId="509819848" sldId="278"/>
            <ac:spMk id="6" creationId="{00000000-0000-0000-0000-000000000000}"/>
          </ac:spMkLst>
        </pc:spChg>
        <pc:spChg chg="mod">
          <ac:chgData name="Chong Han" userId="a0e346bc-a459-4d93-a729-926adb72820d" providerId="ADAL" clId="{44CA679C-C263-4FE0-BAB4-5CBB089343AE}" dt="2018-03-19T12:47:49.069" v="305" actId="20577"/>
          <ac:spMkLst>
            <pc:docMk/>
            <pc:sldMk cId="509819848" sldId="278"/>
            <ac:spMk id="10" creationId="{00000000-0000-0000-0000-000000000000}"/>
          </ac:spMkLst>
        </pc:spChg>
        <pc:spChg chg="mod">
          <ac:chgData name="Chong Han" userId="a0e346bc-a459-4d93-a729-926adb72820d" providerId="ADAL" clId="{44CA679C-C263-4FE0-BAB4-5CBB089343AE}" dt="2018-03-19T12:38:27.028" v="280" actId="20577"/>
          <ac:spMkLst>
            <pc:docMk/>
            <pc:sldMk cId="509819848" sldId="278"/>
            <ac:spMk id="12" creationId="{00000000-0000-0000-0000-000000000000}"/>
          </ac:spMkLst>
        </pc:spChg>
        <pc:spChg chg="del">
          <ac:chgData name="Chong Han" userId="a0e346bc-a459-4d93-a729-926adb72820d" providerId="ADAL" clId="{44CA679C-C263-4FE0-BAB4-5CBB089343AE}" dt="2018-03-19T12:38:29.934" v="281" actId="478"/>
          <ac:spMkLst>
            <pc:docMk/>
            <pc:sldMk cId="509819848" sldId="278"/>
            <ac:spMk id="13" creationId="{00000000-0000-0000-0000-000000000000}"/>
          </ac:spMkLst>
        </pc:spChg>
        <pc:spChg chg="mod">
          <ac:chgData name="Chong Han" userId="a0e346bc-a459-4d93-a729-926adb72820d" providerId="ADAL" clId="{44CA679C-C263-4FE0-BAB4-5CBB089343AE}" dt="2018-03-19T12:48:00.464" v="307" actId="6549"/>
          <ac:spMkLst>
            <pc:docMk/>
            <pc:sldMk cId="509819848" sldId="278"/>
            <ac:spMk id="23" creationId="{00000000-0000-0000-0000-000000000000}"/>
          </ac:spMkLst>
        </pc:spChg>
        <pc:spChg chg="mod">
          <ac:chgData name="Chong Han" userId="a0e346bc-a459-4d93-a729-926adb72820d" providerId="ADAL" clId="{44CA679C-C263-4FE0-BAB4-5CBB089343AE}" dt="2018-03-19T12:48:02.851" v="309" actId="20577"/>
          <ac:spMkLst>
            <pc:docMk/>
            <pc:sldMk cId="509819848" sldId="278"/>
            <ac:spMk id="24" creationId="{00000000-0000-0000-0000-000000000000}"/>
          </ac:spMkLst>
        </pc:spChg>
        <pc:spChg chg="mod">
          <ac:chgData name="Chong Han" userId="a0e346bc-a459-4d93-a729-926adb72820d" providerId="ADAL" clId="{44CA679C-C263-4FE0-BAB4-5CBB089343AE}" dt="2018-03-19T12:48:10.660" v="310" actId="6549"/>
          <ac:spMkLst>
            <pc:docMk/>
            <pc:sldMk cId="509819848" sldId="278"/>
            <ac:spMk id="40" creationId="{00000000-0000-0000-0000-000000000000}"/>
          </ac:spMkLst>
        </pc:spChg>
        <pc:spChg chg="mod">
          <ac:chgData name="Chong Han" userId="a0e346bc-a459-4d93-a729-926adb72820d" providerId="ADAL" clId="{44CA679C-C263-4FE0-BAB4-5CBB089343AE}" dt="2018-03-19T12:48:18.554" v="314" actId="20577"/>
          <ac:spMkLst>
            <pc:docMk/>
            <pc:sldMk cId="509819848" sldId="278"/>
            <ac:spMk id="41" creationId="{00000000-0000-0000-0000-000000000000}"/>
          </ac:spMkLst>
        </pc:spChg>
        <pc:spChg chg="mod">
          <ac:chgData name="Chong Han" userId="a0e346bc-a459-4d93-a729-926adb72820d" providerId="ADAL" clId="{44CA679C-C263-4FE0-BAB4-5CBB089343AE}" dt="2018-03-19T12:48:13.547" v="311" actId="6549"/>
          <ac:spMkLst>
            <pc:docMk/>
            <pc:sldMk cId="509819848" sldId="278"/>
            <ac:spMk id="42" creationId="{00000000-0000-0000-0000-000000000000}"/>
          </ac:spMkLst>
        </pc:spChg>
        <pc:spChg chg="mod">
          <ac:chgData name="Chong Han" userId="a0e346bc-a459-4d93-a729-926adb72820d" providerId="ADAL" clId="{44CA679C-C263-4FE0-BAB4-5CBB089343AE}" dt="2018-03-19T12:48:20.431" v="315" actId="20577"/>
          <ac:spMkLst>
            <pc:docMk/>
            <pc:sldMk cId="509819848" sldId="278"/>
            <ac:spMk id="43" creationId="{00000000-0000-0000-0000-000000000000}"/>
          </ac:spMkLst>
        </pc:spChg>
        <pc:spChg chg="mod">
          <ac:chgData name="Chong Han" userId="a0e346bc-a459-4d93-a729-926adb72820d" providerId="ADAL" clId="{44CA679C-C263-4FE0-BAB4-5CBB089343AE}" dt="2018-03-19T12:48:54.871" v="334" actId="20577"/>
          <ac:spMkLst>
            <pc:docMk/>
            <pc:sldMk cId="509819848" sldId="278"/>
            <ac:spMk id="44" creationId="{00000000-0000-0000-0000-000000000000}"/>
          </ac:spMkLst>
        </pc:spChg>
        <pc:spChg chg="mod">
          <ac:chgData name="Chong Han" userId="a0e346bc-a459-4d93-a729-926adb72820d" providerId="ADAL" clId="{44CA679C-C263-4FE0-BAB4-5CBB089343AE}" dt="2018-03-19T12:48:21.680" v="317" actId="20577"/>
          <ac:spMkLst>
            <pc:docMk/>
            <pc:sldMk cId="509819848" sldId="278"/>
            <ac:spMk id="45" creationId="{00000000-0000-0000-0000-000000000000}"/>
          </ac:spMkLst>
        </pc:spChg>
        <pc:spChg chg="mod">
          <ac:chgData name="Chong Han" userId="a0e346bc-a459-4d93-a729-926adb72820d" providerId="ADAL" clId="{44CA679C-C263-4FE0-BAB4-5CBB089343AE}" dt="2018-03-19T12:48:16.320" v="313" actId="6549"/>
          <ac:spMkLst>
            <pc:docMk/>
            <pc:sldMk cId="509819848" sldId="278"/>
            <ac:spMk id="46" creationId="{00000000-0000-0000-0000-000000000000}"/>
          </ac:spMkLst>
        </pc:spChg>
        <pc:spChg chg="mod">
          <ac:chgData name="Chong Han" userId="a0e346bc-a459-4d93-a729-926adb72820d" providerId="ADAL" clId="{44CA679C-C263-4FE0-BAB4-5CBB089343AE}" dt="2018-03-19T12:48:22.826" v="318" actId="20577"/>
          <ac:spMkLst>
            <pc:docMk/>
            <pc:sldMk cId="509819848" sldId="278"/>
            <ac:spMk id="47" creationId="{00000000-0000-0000-0000-000000000000}"/>
          </ac:spMkLst>
        </pc:spChg>
        <pc:spChg chg="mod">
          <ac:chgData name="Chong Han" userId="a0e346bc-a459-4d93-a729-926adb72820d" providerId="ADAL" clId="{44CA679C-C263-4FE0-BAB4-5CBB089343AE}" dt="2018-03-19T12:47:57.916" v="306" actId="6549"/>
          <ac:spMkLst>
            <pc:docMk/>
            <pc:sldMk cId="509819848" sldId="278"/>
            <ac:spMk id="55" creationId="{00000000-0000-0000-0000-000000000000}"/>
          </ac:spMkLst>
        </pc:spChg>
        <pc:spChg chg="del">
          <ac:chgData name="Chong Han" userId="a0e346bc-a459-4d93-a729-926adb72820d" providerId="ADAL" clId="{44CA679C-C263-4FE0-BAB4-5CBB089343AE}" dt="2018-03-19T12:38:33.988" v="282" actId="478"/>
          <ac:spMkLst>
            <pc:docMk/>
            <pc:sldMk cId="509819848" sldId="278"/>
            <ac:spMk id="56" creationId="{00000000-0000-0000-0000-000000000000}"/>
          </ac:spMkLst>
        </pc:spChg>
        <pc:spChg chg="mod">
          <ac:chgData name="Chong Han" userId="a0e346bc-a459-4d93-a729-926adb72820d" providerId="ADAL" clId="{44CA679C-C263-4FE0-BAB4-5CBB089343AE}" dt="2018-03-19T12:49:34.796" v="364" actId="20577"/>
          <ac:spMkLst>
            <pc:docMk/>
            <pc:sldMk cId="509819848" sldId="278"/>
            <ac:spMk id="60" creationId="{00000000-0000-0000-0000-000000000000}"/>
          </ac:spMkLst>
        </pc:spChg>
        <pc:cxnChg chg="del">
          <ac:chgData name="Chong Han" userId="a0e346bc-a459-4d93-a729-926adb72820d" providerId="ADAL" clId="{44CA679C-C263-4FE0-BAB4-5CBB089343AE}" dt="2018-03-19T12:38:33.988" v="282" actId="478"/>
          <ac:cxnSpMkLst>
            <pc:docMk/>
            <pc:sldMk cId="509819848" sldId="278"/>
            <ac:cxnSpMk id="19" creationId="{00000000-0000-0000-0000-000000000000}"/>
          </ac:cxnSpMkLst>
        </pc:cxnChg>
        <pc:cxnChg chg="mod">
          <ac:chgData name="Chong Han" userId="a0e346bc-a459-4d93-a729-926adb72820d" providerId="ADAL" clId="{44CA679C-C263-4FE0-BAB4-5CBB089343AE}" dt="2018-03-19T12:37:52.237" v="254" actId="14100"/>
          <ac:cxnSpMkLst>
            <pc:docMk/>
            <pc:sldMk cId="509819848" sldId="278"/>
            <ac:cxnSpMk id="20" creationId="{00000000-0000-0000-0000-000000000000}"/>
          </ac:cxnSpMkLst>
        </pc:cxnChg>
        <pc:cxnChg chg="del">
          <ac:chgData name="Chong Han" userId="a0e346bc-a459-4d93-a729-926adb72820d" providerId="ADAL" clId="{44CA679C-C263-4FE0-BAB4-5CBB089343AE}" dt="2018-03-19T12:38:34.858" v="283" actId="478"/>
          <ac:cxnSpMkLst>
            <pc:docMk/>
            <pc:sldMk cId="509819848" sldId="278"/>
            <ac:cxnSpMk id="21" creationId="{00000000-0000-0000-0000-000000000000}"/>
          </ac:cxnSpMkLst>
        </pc:cxnChg>
      </pc:sldChg>
    </pc:docChg>
  </pc:docChgLst>
  <pc:docChgLst>
    <pc:chgData name="Chong Han" userId="a0e346bc-a459-4d93-a729-926adb72820d" providerId="ADAL" clId="{30DDE2B5-1414-47C2-ABBC-E39CE7FCC6AF}"/>
    <pc:docChg chg="undo custSel addSld delSld modSld modMainMaster">
      <pc:chgData name="Chong Han" userId="a0e346bc-a459-4d93-a729-926adb72820d" providerId="ADAL" clId="{30DDE2B5-1414-47C2-ABBC-E39CE7FCC6AF}" dt="2018-04-25T10:07:45.283" v="1225" actId="1076"/>
      <pc:docMkLst>
        <pc:docMk/>
      </pc:docMkLst>
      <pc:sldChg chg="modSp">
        <pc:chgData name="Chong Han" userId="a0e346bc-a459-4d93-a729-926adb72820d" providerId="ADAL" clId="{30DDE2B5-1414-47C2-ABBC-E39CE7FCC6AF}" dt="2018-04-25T09:49:46.088" v="1196" actId="20577"/>
        <pc:sldMkLst>
          <pc:docMk/>
          <pc:sldMk cId="1146129112" sldId="264"/>
        </pc:sldMkLst>
        <pc:spChg chg="mod">
          <ac:chgData name="Chong Han" userId="a0e346bc-a459-4d93-a729-926adb72820d" providerId="ADAL" clId="{30DDE2B5-1414-47C2-ABBC-E39CE7FCC6AF}" dt="2018-04-25T09:49:46.088" v="1196" actId="20577"/>
          <ac:spMkLst>
            <pc:docMk/>
            <pc:sldMk cId="1146129112" sldId="264"/>
            <ac:spMk id="5" creationId="{00000000-0000-0000-0000-000000000000}"/>
          </ac:spMkLst>
        </pc:spChg>
      </pc:sldChg>
      <pc:sldChg chg="modSp">
        <pc:chgData name="Chong Han" userId="a0e346bc-a459-4d93-a729-926adb72820d" providerId="ADAL" clId="{30DDE2B5-1414-47C2-ABBC-E39CE7FCC6AF}" dt="2018-04-25T10:07:45.283" v="1225" actId="1076"/>
        <pc:sldMkLst>
          <pc:docMk/>
          <pc:sldMk cId="2893900138" sldId="265"/>
        </pc:sldMkLst>
        <pc:spChg chg="mod">
          <ac:chgData name="Chong Han" userId="a0e346bc-a459-4d93-a729-926adb72820d" providerId="ADAL" clId="{30DDE2B5-1414-47C2-ABBC-E39CE7FCC6AF}" dt="2018-04-25T10:04:47.784" v="1201" actId="1076"/>
          <ac:spMkLst>
            <pc:docMk/>
            <pc:sldMk cId="2893900138" sldId="265"/>
            <ac:spMk id="5" creationId="{00000000-0000-0000-0000-000000000000}"/>
          </ac:spMkLst>
        </pc:spChg>
        <pc:spChg chg="mod">
          <ac:chgData name="Chong Han" userId="a0e346bc-a459-4d93-a729-926adb72820d" providerId="ADAL" clId="{30DDE2B5-1414-47C2-ABBC-E39CE7FCC6AF}" dt="2018-04-25T10:07:45.283" v="1225" actId="1076"/>
          <ac:spMkLst>
            <pc:docMk/>
            <pc:sldMk cId="2893900138" sldId="265"/>
            <ac:spMk id="6" creationId="{00000000-0000-0000-0000-000000000000}"/>
          </ac:spMkLst>
        </pc:spChg>
      </pc:sldChg>
      <pc:sldChg chg="addSp delSp modSp">
        <pc:chgData name="Chong Han" userId="a0e346bc-a459-4d93-a729-926adb72820d" providerId="ADAL" clId="{30DDE2B5-1414-47C2-ABBC-E39CE7FCC6AF}" dt="2018-04-25T08:40:07.254" v="821" actId="1076"/>
        <pc:sldMkLst>
          <pc:docMk/>
          <pc:sldMk cId="603860123" sldId="266"/>
        </pc:sldMkLst>
        <pc:spChg chg="mod">
          <ac:chgData name="Chong Han" userId="a0e346bc-a459-4d93-a729-926adb72820d" providerId="ADAL" clId="{30DDE2B5-1414-47C2-ABBC-E39CE7FCC6AF}" dt="2018-04-23T09:30:16.036" v="40" actId="20577"/>
          <ac:spMkLst>
            <pc:docMk/>
            <pc:sldMk cId="603860123" sldId="266"/>
            <ac:spMk id="16" creationId="{00000000-0000-0000-0000-000000000000}"/>
          </ac:spMkLst>
        </pc:spChg>
        <pc:spChg chg="mod">
          <ac:chgData name="Chong Han" userId="a0e346bc-a459-4d93-a729-926adb72820d" providerId="ADAL" clId="{30DDE2B5-1414-47C2-ABBC-E39CE7FCC6AF}" dt="2018-04-25T08:40:02.738" v="820" actId="1076"/>
          <ac:spMkLst>
            <pc:docMk/>
            <pc:sldMk cId="603860123" sldId="266"/>
            <ac:spMk id="19" creationId="{00000000-0000-0000-0000-000000000000}"/>
          </ac:spMkLst>
        </pc:spChg>
        <pc:spChg chg="mod">
          <ac:chgData name="Chong Han" userId="a0e346bc-a459-4d93-a729-926adb72820d" providerId="ADAL" clId="{30DDE2B5-1414-47C2-ABBC-E39CE7FCC6AF}" dt="2018-04-25T08:39:59.660" v="819" actId="1076"/>
          <ac:spMkLst>
            <pc:docMk/>
            <pc:sldMk cId="603860123" sldId="266"/>
            <ac:spMk id="20" creationId="{00000000-0000-0000-0000-000000000000}"/>
          </ac:spMkLst>
        </pc:spChg>
        <pc:spChg chg="add del mod">
          <ac:chgData name="Chong Han" userId="a0e346bc-a459-4d93-a729-926adb72820d" providerId="ADAL" clId="{30DDE2B5-1414-47C2-ABBC-E39CE7FCC6AF}" dt="2018-04-25T08:17:27.182" v="583" actId="478"/>
          <ac:spMkLst>
            <pc:docMk/>
            <pc:sldMk cId="603860123" sldId="266"/>
            <ac:spMk id="21" creationId="{574EF387-E212-4E44-BAC9-73D96175C1A0}"/>
          </ac:spMkLst>
        </pc:spChg>
        <pc:spChg chg="mod">
          <ac:chgData name="Chong Han" userId="a0e346bc-a459-4d93-a729-926adb72820d" providerId="ADAL" clId="{30DDE2B5-1414-47C2-ABBC-E39CE7FCC6AF}" dt="2018-04-25T08:40:07.254" v="821" actId="1076"/>
          <ac:spMkLst>
            <pc:docMk/>
            <pc:sldMk cId="603860123" sldId="266"/>
            <ac:spMk id="27" creationId="{00000000-0000-0000-0000-000000000000}"/>
          </ac:spMkLst>
        </pc:spChg>
      </pc:sldChg>
      <pc:sldChg chg="addSp delSp modSp">
        <pc:chgData name="Chong Han" userId="a0e346bc-a459-4d93-a729-926adb72820d" providerId="ADAL" clId="{30DDE2B5-1414-47C2-ABBC-E39CE7FCC6AF}" dt="2018-04-25T09:01:18.669" v="1192" actId="404"/>
        <pc:sldMkLst>
          <pc:docMk/>
          <pc:sldMk cId="3845528823" sldId="267"/>
        </pc:sldMkLst>
        <pc:spChg chg="mod">
          <ac:chgData name="Chong Han" userId="a0e346bc-a459-4d93-a729-926adb72820d" providerId="ADAL" clId="{30DDE2B5-1414-47C2-ABBC-E39CE7FCC6AF}" dt="2018-04-25T09:01:12.230" v="1189" actId="20577"/>
          <ac:spMkLst>
            <pc:docMk/>
            <pc:sldMk cId="3845528823" sldId="267"/>
            <ac:spMk id="5" creationId="{00000000-0000-0000-0000-000000000000}"/>
          </ac:spMkLst>
        </pc:spChg>
        <pc:spChg chg="mod">
          <ac:chgData name="Chong Han" userId="a0e346bc-a459-4d93-a729-926adb72820d" providerId="ADAL" clId="{30DDE2B5-1414-47C2-ABBC-E39CE7FCC6AF}" dt="2018-04-25T08:38:26.870" v="780" actId="20577"/>
          <ac:spMkLst>
            <pc:docMk/>
            <pc:sldMk cId="3845528823" sldId="267"/>
            <ac:spMk id="6" creationId="{00000000-0000-0000-0000-000000000000}"/>
          </ac:spMkLst>
        </pc:spChg>
        <pc:spChg chg="del">
          <ac:chgData name="Chong Han" userId="a0e346bc-a459-4d93-a729-926adb72820d" providerId="ADAL" clId="{30DDE2B5-1414-47C2-ABBC-E39CE7FCC6AF}" dt="2018-04-25T08:36:05.200" v="753" actId="478"/>
          <ac:spMkLst>
            <pc:docMk/>
            <pc:sldMk cId="3845528823" sldId="267"/>
            <ac:spMk id="7" creationId="{00000000-0000-0000-0000-000000000000}"/>
          </ac:spMkLst>
        </pc:spChg>
        <pc:spChg chg="add del">
          <ac:chgData name="Chong Han" userId="a0e346bc-a459-4d93-a729-926adb72820d" providerId="ADAL" clId="{30DDE2B5-1414-47C2-ABBC-E39CE7FCC6AF}" dt="2018-04-25T08:47:41.934" v="898" actId="404"/>
          <ac:spMkLst>
            <pc:docMk/>
            <pc:sldMk cId="3845528823" sldId="267"/>
            <ac:spMk id="9" creationId="{12C0CFF0-F88E-4A30-BE0C-68869085EF0D}"/>
          </ac:spMkLst>
        </pc:spChg>
        <pc:spChg chg="del mod">
          <ac:chgData name="Chong Han" userId="a0e346bc-a459-4d93-a729-926adb72820d" providerId="ADAL" clId="{30DDE2B5-1414-47C2-ABBC-E39CE7FCC6AF}" dt="2018-04-25T08:35:24.511" v="724" actId="478"/>
          <ac:spMkLst>
            <pc:docMk/>
            <pc:sldMk cId="3845528823" sldId="267"/>
            <ac:spMk id="10" creationId="{00000000-0000-0000-0000-000000000000}"/>
          </ac:spMkLst>
        </pc:spChg>
        <pc:spChg chg="add del mod">
          <ac:chgData name="Chong Han" userId="a0e346bc-a459-4d93-a729-926adb72820d" providerId="ADAL" clId="{30DDE2B5-1414-47C2-ABBC-E39CE7FCC6AF}" dt="2018-04-25T08:48:07.480" v="905" actId="478"/>
          <ac:spMkLst>
            <pc:docMk/>
            <pc:sldMk cId="3845528823" sldId="267"/>
            <ac:spMk id="11" creationId="{BEA986BF-24E9-4325-8D57-A60FE839FFE2}"/>
          </ac:spMkLst>
        </pc:spChg>
        <pc:spChg chg="del">
          <ac:chgData name="Chong Han" userId="a0e346bc-a459-4d93-a729-926adb72820d" providerId="ADAL" clId="{30DDE2B5-1414-47C2-ABBC-E39CE7FCC6AF}" dt="2018-04-25T08:35:27.465" v="726" actId="478"/>
          <ac:spMkLst>
            <pc:docMk/>
            <pc:sldMk cId="3845528823" sldId="267"/>
            <ac:spMk id="12" creationId="{00000000-0000-0000-0000-000000000000}"/>
          </ac:spMkLst>
        </pc:spChg>
        <pc:spChg chg="del">
          <ac:chgData name="Chong Han" userId="a0e346bc-a459-4d93-a729-926adb72820d" providerId="ADAL" clId="{30DDE2B5-1414-47C2-ABBC-E39CE7FCC6AF}" dt="2018-04-25T08:35:26.402" v="725" actId="478"/>
          <ac:spMkLst>
            <pc:docMk/>
            <pc:sldMk cId="3845528823" sldId="267"/>
            <ac:spMk id="13" creationId="{00000000-0000-0000-0000-000000000000}"/>
          </ac:spMkLst>
        </pc:spChg>
        <pc:spChg chg="mod">
          <ac:chgData name="Chong Han" userId="a0e346bc-a459-4d93-a729-926adb72820d" providerId="ADAL" clId="{30DDE2B5-1414-47C2-ABBC-E39CE7FCC6AF}" dt="2018-04-25T08:38:33.090" v="783" actId="6549"/>
          <ac:spMkLst>
            <pc:docMk/>
            <pc:sldMk cId="3845528823" sldId="267"/>
            <ac:spMk id="17" creationId="{00000000-0000-0000-0000-000000000000}"/>
          </ac:spMkLst>
        </pc:spChg>
        <pc:spChg chg="mod">
          <ac:chgData name="Chong Han" userId="a0e346bc-a459-4d93-a729-926adb72820d" providerId="ADAL" clId="{30DDE2B5-1414-47C2-ABBC-E39CE7FCC6AF}" dt="2018-04-25T08:38:54.970" v="790" actId="14100"/>
          <ac:spMkLst>
            <pc:docMk/>
            <pc:sldMk cId="3845528823" sldId="267"/>
            <ac:spMk id="23" creationId="{00000000-0000-0000-0000-000000000000}"/>
          </ac:spMkLst>
        </pc:spChg>
        <pc:spChg chg="mod">
          <ac:chgData name="Chong Han" userId="a0e346bc-a459-4d93-a729-926adb72820d" providerId="ADAL" clId="{30DDE2B5-1414-47C2-ABBC-E39CE7FCC6AF}" dt="2018-04-25T08:38:57.533" v="795" actId="20577"/>
          <ac:spMkLst>
            <pc:docMk/>
            <pc:sldMk cId="3845528823" sldId="267"/>
            <ac:spMk id="24" creationId="{00000000-0000-0000-0000-000000000000}"/>
          </ac:spMkLst>
        </pc:spChg>
        <pc:spChg chg="add mod">
          <ac:chgData name="Chong Han" userId="a0e346bc-a459-4d93-a729-926adb72820d" providerId="ADAL" clId="{30DDE2B5-1414-47C2-ABBC-E39CE7FCC6AF}" dt="2018-04-25T09:01:18.669" v="1192" actId="404"/>
          <ac:spMkLst>
            <pc:docMk/>
            <pc:sldMk cId="3845528823" sldId="267"/>
            <ac:spMk id="34" creationId="{19C8DA43-DD53-4133-8211-882411395F28}"/>
          </ac:spMkLst>
        </pc:spChg>
        <pc:spChg chg="del">
          <ac:chgData name="Chong Han" userId="a0e346bc-a459-4d93-a729-926adb72820d" providerId="ADAL" clId="{30DDE2B5-1414-47C2-ABBC-E39CE7FCC6AF}" dt="2018-04-25T08:35:57.996" v="751" actId="478"/>
          <ac:spMkLst>
            <pc:docMk/>
            <pc:sldMk cId="3845528823" sldId="267"/>
            <ac:spMk id="38"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39"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0"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1"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2"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3"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4"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5"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6"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7"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8"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9" creationId="{00000000-0000-0000-0000-000000000000}"/>
          </ac:spMkLst>
        </pc:spChg>
        <pc:spChg chg="del">
          <ac:chgData name="Chong Han" userId="a0e346bc-a459-4d93-a729-926adb72820d" providerId="ADAL" clId="{30DDE2B5-1414-47C2-ABBC-E39CE7FCC6AF}" dt="2018-04-25T08:35:54.640" v="750" actId="478"/>
          <ac:spMkLst>
            <pc:docMk/>
            <pc:sldMk cId="3845528823" sldId="267"/>
            <ac:spMk id="50" creationId="{00000000-0000-0000-0000-000000000000}"/>
          </ac:spMkLst>
        </pc:spChg>
      </pc:sldChg>
      <pc:sldChg chg="del">
        <pc:chgData name="Chong Han" userId="a0e346bc-a459-4d93-a729-926adb72820d" providerId="ADAL" clId="{30DDE2B5-1414-47C2-ABBC-E39CE7FCC6AF}" dt="2018-04-25T08:34:38.094" v="685" actId="2696"/>
        <pc:sldMkLst>
          <pc:docMk/>
          <pc:sldMk cId="1246439701" sldId="268"/>
        </pc:sldMkLst>
      </pc:sldChg>
      <pc:sldChg chg="addSp delSp modSp">
        <pc:chgData name="Chong Han" userId="a0e346bc-a459-4d93-a729-926adb72820d" providerId="ADAL" clId="{30DDE2B5-1414-47C2-ABBC-E39CE7FCC6AF}" dt="2018-04-25T09:52:19.321" v="1199" actId="1076"/>
        <pc:sldMkLst>
          <pc:docMk/>
          <pc:sldMk cId="4166751069" sldId="269"/>
        </pc:sldMkLst>
        <pc:spChg chg="mod">
          <ac:chgData name="Chong Han" userId="a0e346bc-a459-4d93-a729-926adb72820d" providerId="ADAL" clId="{30DDE2B5-1414-47C2-ABBC-E39CE7FCC6AF}" dt="2018-04-25T08:58:23.969" v="1103" actId="1037"/>
          <ac:spMkLst>
            <pc:docMk/>
            <pc:sldMk cId="4166751069" sldId="269"/>
            <ac:spMk id="6" creationId="{00000000-0000-0000-0000-000000000000}"/>
          </ac:spMkLst>
        </pc:spChg>
        <pc:spChg chg="mod">
          <ac:chgData name="Chong Han" userId="a0e346bc-a459-4d93-a729-926adb72820d" providerId="ADAL" clId="{30DDE2B5-1414-47C2-ABBC-E39CE7FCC6AF}" dt="2018-04-25T09:52:19.321" v="1199" actId="1076"/>
          <ac:spMkLst>
            <pc:docMk/>
            <pc:sldMk cId="4166751069" sldId="269"/>
            <ac:spMk id="10" creationId="{00000000-0000-0000-0000-000000000000}"/>
          </ac:spMkLst>
        </pc:spChg>
        <pc:spChg chg="mod">
          <ac:chgData name="Chong Han" userId="a0e346bc-a459-4d93-a729-926adb72820d" providerId="ADAL" clId="{30DDE2B5-1414-47C2-ABBC-E39CE7FCC6AF}" dt="2018-04-25T09:52:12.934" v="1198" actId="1076"/>
          <ac:spMkLst>
            <pc:docMk/>
            <pc:sldMk cId="4166751069" sldId="269"/>
            <ac:spMk id="12" creationId="{00000000-0000-0000-0000-000000000000}"/>
          </ac:spMkLst>
        </pc:spChg>
        <pc:spChg chg="mod">
          <ac:chgData name="Chong Han" userId="a0e346bc-a459-4d93-a729-926adb72820d" providerId="ADAL" clId="{30DDE2B5-1414-47C2-ABBC-E39CE7FCC6AF}" dt="2018-04-25T08:56:15.739" v="1072" actId="14100"/>
          <ac:spMkLst>
            <pc:docMk/>
            <pc:sldMk cId="4166751069" sldId="269"/>
            <ac:spMk id="13" creationId="{00000000-0000-0000-0000-000000000000}"/>
          </ac:spMkLst>
        </pc:spChg>
        <pc:spChg chg="mod">
          <ac:chgData name="Chong Han" userId="a0e346bc-a459-4d93-a729-926adb72820d" providerId="ADAL" clId="{30DDE2B5-1414-47C2-ABBC-E39CE7FCC6AF}" dt="2018-04-25T08:58:23.969" v="1103" actId="1037"/>
          <ac:spMkLst>
            <pc:docMk/>
            <pc:sldMk cId="4166751069" sldId="269"/>
            <ac:spMk id="23" creationId="{00000000-0000-0000-0000-000000000000}"/>
          </ac:spMkLst>
        </pc:spChg>
        <pc:spChg chg="mod">
          <ac:chgData name="Chong Han" userId="a0e346bc-a459-4d93-a729-926adb72820d" providerId="ADAL" clId="{30DDE2B5-1414-47C2-ABBC-E39CE7FCC6AF}" dt="2018-04-25T08:58:23.969" v="1103" actId="1037"/>
          <ac:spMkLst>
            <pc:docMk/>
            <pc:sldMk cId="4166751069" sldId="269"/>
            <ac:spMk id="24" creationId="{00000000-0000-0000-0000-000000000000}"/>
          </ac:spMkLst>
        </pc:spChg>
        <pc:spChg chg="mod">
          <ac:chgData name="Chong Han" userId="a0e346bc-a459-4d93-a729-926adb72820d" providerId="ADAL" clId="{30DDE2B5-1414-47C2-ABBC-E39CE7FCC6AF}" dt="2018-04-25T08:50:45.025" v="966" actId="20577"/>
          <ac:spMkLst>
            <pc:docMk/>
            <pc:sldMk cId="4166751069" sldId="269"/>
            <ac:spMk id="40" creationId="{00000000-0000-0000-0000-000000000000}"/>
          </ac:spMkLst>
        </pc:spChg>
        <pc:spChg chg="mod">
          <ac:chgData name="Chong Han" userId="a0e346bc-a459-4d93-a729-926adb72820d" providerId="ADAL" clId="{30DDE2B5-1414-47C2-ABBC-E39CE7FCC6AF}" dt="2018-04-25T08:50:49.385" v="968" actId="6549"/>
          <ac:spMkLst>
            <pc:docMk/>
            <pc:sldMk cId="4166751069" sldId="269"/>
            <ac:spMk id="41" creationId="{00000000-0000-0000-0000-000000000000}"/>
          </ac:spMkLst>
        </pc:spChg>
        <pc:spChg chg="mod">
          <ac:chgData name="Chong Han" userId="a0e346bc-a459-4d93-a729-926adb72820d" providerId="ADAL" clId="{30DDE2B5-1414-47C2-ABBC-E39CE7FCC6AF}" dt="2018-04-25T08:53:40.399" v="1015" actId="404"/>
          <ac:spMkLst>
            <pc:docMk/>
            <pc:sldMk cId="4166751069" sldId="269"/>
            <ac:spMk id="42" creationId="{00000000-0000-0000-0000-000000000000}"/>
          </ac:spMkLst>
        </pc:spChg>
        <pc:spChg chg="mod">
          <ac:chgData name="Chong Han" userId="a0e346bc-a459-4d93-a729-926adb72820d" providerId="ADAL" clId="{30DDE2B5-1414-47C2-ABBC-E39CE7FCC6AF}" dt="2018-04-25T08:53:12.896" v="1011" actId="20577"/>
          <ac:spMkLst>
            <pc:docMk/>
            <pc:sldMk cId="4166751069" sldId="269"/>
            <ac:spMk id="43" creationId="{00000000-0000-0000-0000-000000000000}"/>
          </ac:spMkLst>
        </pc:spChg>
        <pc:spChg chg="mod">
          <ac:chgData name="Chong Han" userId="a0e346bc-a459-4d93-a729-926adb72820d" providerId="ADAL" clId="{30DDE2B5-1414-47C2-ABBC-E39CE7FCC6AF}" dt="2018-04-25T09:00:05.696" v="1141" actId="20577"/>
          <ac:spMkLst>
            <pc:docMk/>
            <pc:sldMk cId="4166751069" sldId="269"/>
            <ac:spMk id="46" creationId="{00000000-0000-0000-0000-000000000000}"/>
          </ac:spMkLst>
        </pc:spChg>
        <pc:spChg chg="mod">
          <ac:chgData name="Chong Han" userId="a0e346bc-a459-4d93-a729-926adb72820d" providerId="ADAL" clId="{30DDE2B5-1414-47C2-ABBC-E39CE7FCC6AF}" dt="2018-04-25T09:00:09.120" v="1142" actId="20577"/>
          <ac:spMkLst>
            <pc:docMk/>
            <pc:sldMk cId="4166751069" sldId="269"/>
            <ac:spMk id="47" creationId="{00000000-0000-0000-0000-000000000000}"/>
          </ac:spMkLst>
        </pc:spChg>
        <pc:spChg chg="add mod">
          <ac:chgData name="Chong Han" userId="a0e346bc-a459-4d93-a729-926adb72820d" providerId="ADAL" clId="{30DDE2B5-1414-47C2-ABBC-E39CE7FCC6AF}" dt="2018-04-25T08:58:23.969" v="1103" actId="1037"/>
          <ac:spMkLst>
            <pc:docMk/>
            <pc:sldMk cId="4166751069" sldId="269"/>
            <ac:spMk id="48" creationId="{70A832E4-BCE0-40AF-82CE-933E1A4B0705}"/>
          </ac:spMkLst>
        </pc:spChg>
        <pc:spChg chg="add mod">
          <ac:chgData name="Chong Han" userId="a0e346bc-a459-4d93-a729-926adb72820d" providerId="ADAL" clId="{30DDE2B5-1414-47C2-ABBC-E39CE7FCC6AF}" dt="2018-04-25T08:55:01.257" v="1056" actId="1076"/>
          <ac:spMkLst>
            <pc:docMk/>
            <pc:sldMk cId="4166751069" sldId="269"/>
            <ac:spMk id="50" creationId="{58805FAA-02EA-4B77-81B7-32BAE4841CE4}"/>
          </ac:spMkLst>
        </pc:spChg>
        <pc:spChg chg="mod">
          <ac:chgData name="Chong Han" userId="a0e346bc-a459-4d93-a729-926adb72820d" providerId="ADAL" clId="{30DDE2B5-1414-47C2-ABBC-E39CE7FCC6AF}" dt="2018-04-25T08:58:23.969" v="1103" actId="1037"/>
          <ac:spMkLst>
            <pc:docMk/>
            <pc:sldMk cId="4166751069" sldId="269"/>
            <ac:spMk id="55" creationId="{00000000-0000-0000-0000-000000000000}"/>
          </ac:spMkLst>
        </pc:spChg>
        <pc:spChg chg="mod">
          <ac:chgData name="Chong Han" userId="a0e346bc-a459-4d93-a729-926adb72820d" providerId="ADAL" clId="{30DDE2B5-1414-47C2-ABBC-E39CE7FCC6AF}" dt="2018-04-25T08:44:24.931" v="857" actId="20577"/>
          <ac:spMkLst>
            <pc:docMk/>
            <pc:sldMk cId="4166751069" sldId="269"/>
            <ac:spMk id="56" creationId="{00000000-0000-0000-0000-000000000000}"/>
          </ac:spMkLst>
        </pc:spChg>
        <pc:spChg chg="mod">
          <ac:chgData name="Chong Han" userId="a0e346bc-a459-4d93-a729-926adb72820d" providerId="ADAL" clId="{30DDE2B5-1414-47C2-ABBC-E39CE7FCC6AF}" dt="2018-04-25T08:53:18.997" v="1012" actId="1076"/>
          <ac:spMkLst>
            <pc:docMk/>
            <pc:sldMk cId="4166751069" sldId="269"/>
            <ac:spMk id="58" creationId="{00000000-0000-0000-0000-000000000000}"/>
          </ac:spMkLst>
        </pc:spChg>
        <pc:spChg chg="mod">
          <ac:chgData name="Chong Han" userId="a0e346bc-a459-4d93-a729-926adb72820d" providerId="ADAL" clId="{30DDE2B5-1414-47C2-ABBC-E39CE7FCC6AF}" dt="2018-04-25T08:53:53.385" v="1042" actId="20577"/>
          <ac:spMkLst>
            <pc:docMk/>
            <pc:sldMk cId="4166751069" sldId="269"/>
            <ac:spMk id="59" creationId="{00000000-0000-0000-0000-000000000000}"/>
          </ac:spMkLst>
        </pc:spChg>
        <pc:spChg chg="mod">
          <ac:chgData name="Chong Han" userId="a0e346bc-a459-4d93-a729-926adb72820d" providerId="ADAL" clId="{30DDE2B5-1414-47C2-ABBC-E39CE7FCC6AF}" dt="2018-04-25T09:00:33.102" v="1183" actId="20577"/>
          <ac:spMkLst>
            <pc:docMk/>
            <pc:sldMk cId="4166751069" sldId="269"/>
            <ac:spMk id="61" creationId="{00000000-0000-0000-0000-000000000000}"/>
          </ac:spMkLst>
        </pc:spChg>
        <pc:spChg chg="add mod">
          <ac:chgData name="Chong Han" userId="a0e346bc-a459-4d93-a729-926adb72820d" providerId="ADAL" clId="{30DDE2B5-1414-47C2-ABBC-E39CE7FCC6AF}" dt="2018-04-25T08:55:07.086" v="1058" actId="1076"/>
          <ac:spMkLst>
            <pc:docMk/>
            <pc:sldMk cId="4166751069" sldId="269"/>
            <ac:spMk id="62" creationId="{E071B2B5-7C86-433F-BE79-609713C4F8AC}"/>
          </ac:spMkLst>
        </pc:spChg>
        <pc:spChg chg="add mod">
          <ac:chgData name="Chong Han" userId="a0e346bc-a459-4d93-a729-926adb72820d" providerId="ADAL" clId="{30DDE2B5-1414-47C2-ABBC-E39CE7FCC6AF}" dt="2018-04-25T09:00:38.175" v="1184" actId="20577"/>
          <ac:spMkLst>
            <pc:docMk/>
            <pc:sldMk cId="4166751069" sldId="269"/>
            <ac:spMk id="63" creationId="{7959A094-B9ED-42A5-899F-40BFFA6E457E}"/>
          </ac:spMkLst>
        </pc:spChg>
        <pc:spChg chg="add mod">
          <ac:chgData name="Chong Han" userId="a0e346bc-a459-4d93-a729-926adb72820d" providerId="ADAL" clId="{30DDE2B5-1414-47C2-ABBC-E39CE7FCC6AF}" dt="2018-04-25T08:56:38.539" v="1080" actId="1038"/>
          <ac:spMkLst>
            <pc:docMk/>
            <pc:sldMk cId="4166751069" sldId="269"/>
            <ac:spMk id="64" creationId="{60AAD362-D150-4E6C-B847-06CDD3C5F97B}"/>
          </ac:spMkLst>
        </pc:spChg>
        <pc:spChg chg="add mod">
          <ac:chgData name="Chong Han" userId="a0e346bc-a459-4d93-a729-926adb72820d" providerId="ADAL" clId="{30DDE2B5-1414-47C2-ABBC-E39CE7FCC6AF}" dt="2018-04-25T08:58:23.969" v="1103" actId="1037"/>
          <ac:spMkLst>
            <pc:docMk/>
            <pc:sldMk cId="4166751069" sldId="269"/>
            <ac:spMk id="65" creationId="{7F5BFB32-2C8E-4D74-B16C-DEBF444A04B6}"/>
          </ac:spMkLst>
        </pc:spChg>
        <pc:spChg chg="add mod">
          <ac:chgData name="Chong Han" userId="a0e346bc-a459-4d93-a729-926adb72820d" providerId="ADAL" clId="{30DDE2B5-1414-47C2-ABBC-E39CE7FCC6AF}" dt="2018-04-25T08:58:23.969" v="1103" actId="1037"/>
          <ac:spMkLst>
            <pc:docMk/>
            <pc:sldMk cId="4166751069" sldId="269"/>
            <ac:spMk id="67" creationId="{6201A922-040F-4E11-9911-6A4D55BEB832}"/>
          </ac:spMkLst>
        </pc:spChg>
        <pc:spChg chg="add mod">
          <ac:chgData name="Chong Han" userId="a0e346bc-a459-4d93-a729-926adb72820d" providerId="ADAL" clId="{30DDE2B5-1414-47C2-ABBC-E39CE7FCC6AF}" dt="2018-04-25T08:58:23.969" v="1103" actId="1037"/>
          <ac:spMkLst>
            <pc:docMk/>
            <pc:sldMk cId="4166751069" sldId="269"/>
            <ac:spMk id="71" creationId="{1C26DE76-6F2B-4600-9716-D7A6454E5B31}"/>
          </ac:spMkLst>
        </pc:spChg>
        <pc:spChg chg="add mod">
          <ac:chgData name="Chong Han" userId="a0e346bc-a459-4d93-a729-926adb72820d" providerId="ADAL" clId="{30DDE2B5-1414-47C2-ABBC-E39CE7FCC6AF}" dt="2018-04-25T08:59:02.995" v="1122" actId="20577"/>
          <ac:spMkLst>
            <pc:docMk/>
            <pc:sldMk cId="4166751069" sldId="269"/>
            <ac:spMk id="73" creationId="{BE21D8E3-06A3-4468-8304-F5F307993559}"/>
          </ac:spMkLst>
        </pc:spChg>
        <pc:spChg chg="add mod">
          <ac:chgData name="Chong Han" userId="a0e346bc-a459-4d93-a729-926adb72820d" providerId="ADAL" clId="{30DDE2B5-1414-47C2-ABBC-E39CE7FCC6AF}" dt="2018-04-25T08:59:20.100" v="1124" actId="1076"/>
          <ac:spMkLst>
            <pc:docMk/>
            <pc:sldMk cId="4166751069" sldId="269"/>
            <ac:spMk id="74" creationId="{1AE12053-4A67-4204-935A-34629DF57FBA}"/>
          </ac:spMkLst>
        </pc:spChg>
        <pc:spChg chg="add mod">
          <ac:chgData name="Chong Han" userId="a0e346bc-a459-4d93-a729-926adb72820d" providerId="ADAL" clId="{30DDE2B5-1414-47C2-ABBC-E39CE7FCC6AF}" dt="2018-04-25T08:59:58.164" v="1137" actId="20577"/>
          <ac:spMkLst>
            <pc:docMk/>
            <pc:sldMk cId="4166751069" sldId="269"/>
            <ac:spMk id="78" creationId="{7ABFB3D2-33A7-4488-83E9-38429801A6E0}"/>
          </ac:spMkLst>
        </pc:spChg>
        <pc:cxnChg chg="mod">
          <ac:chgData name="Chong Han" userId="a0e346bc-a459-4d93-a729-926adb72820d" providerId="ADAL" clId="{30DDE2B5-1414-47C2-ABBC-E39CE7FCC6AF}" dt="2018-04-25T08:58:23.969" v="1103" actId="1037"/>
          <ac:cxnSpMkLst>
            <pc:docMk/>
            <pc:sldMk cId="4166751069" sldId="269"/>
            <ac:cxnSpMk id="8" creationId="{00000000-0000-0000-0000-000000000000}"/>
          </ac:cxnSpMkLst>
        </pc:cxnChg>
        <pc:cxnChg chg="mod">
          <ac:chgData name="Chong Han" userId="a0e346bc-a459-4d93-a729-926adb72820d" providerId="ADAL" clId="{30DDE2B5-1414-47C2-ABBC-E39CE7FCC6AF}" dt="2018-04-25T08:56:17.771" v="1073" actId="1076"/>
          <ac:cxnSpMkLst>
            <pc:docMk/>
            <pc:sldMk cId="4166751069" sldId="269"/>
            <ac:cxnSpMk id="18"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20" creationId="{00000000-0000-0000-0000-000000000000}"/>
          </ac:cxnSpMkLst>
        </pc:cxnChg>
        <pc:cxnChg chg="mod">
          <ac:chgData name="Chong Han" userId="a0e346bc-a459-4d93-a729-926adb72820d" providerId="ADAL" clId="{30DDE2B5-1414-47C2-ABBC-E39CE7FCC6AF}" dt="2018-04-25T08:56:28.074" v="1076" actId="14100"/>
          <ac:cxnSpMkLst>
            <pc:docMk/>
            <pc:sldMk cId="4166751069" sldId="269"/>
            <ac:cxnSpMk id="21" creationId="{00000000-0000-0000-0000-000000000000}"/>
          </ac:cxnSpMkLst>
        </pc:cxnChg>
        <pc:cxnChg chg="add mod">
          <ac:chgData name="Chong Han" userId="a0e346bc-a459-4d93-a729-926adb72820d" providerId="ADAL" clId="{30DDE2B5-1414-47C2-ABBC-E39CE7FCC6AF}" dt="2018-04-25T08:58:23.969" v="1103" actId="1037"/>
          <ac:cxnSpMkLst>
            <pc:docMk/>
            <pc:sldMk cId="4166751069" sldId="269"/>
            <ac:cxnSpMk id="49" creationId="{A2F5E1F8-E9FF-4390-AC13-CD17DACD59AB}"/>
          </ac:cxnSpMkLst>
        </pc:cxnChg>
        <pc:cxnChg chg="mod">
          <ac:chgData name="Chong Han" userId="a0e346bc-a459-4d93-a729-926adb72820d" providerId="ADAL" clId="{30DDE2B5-1414-47C2-ABBC-E39CE7FCC6AF}" dt="2018-04-25T08:58:23.969" v="1103" actId="1037"/>
          <ac:cxnSpMkLst>
            <pc:docMk/>
            <pc:sldMk cId="4166751069" sldId="269"/>
            <ac:cxnSpMk id="51"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2"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3"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4" creationId="{00000000-0000-0000-0000-000000000000}"/>
          </ac:cxnSpMkLst>
        </pc:cxnChg>
        <pc:cxnChg chg="add mod">
          <ac:chgData name="Chong Han" userId="a0e346bc-a459-4d93-a729-926adb72820d" providerId="ADAL" clId="{30DDE2B5-1414-47C2-ABBC-E39CE7FCC6AF}" dt="2018-04-25T08:58:23.969" v="1103" actId="1037"/>
          <ac:cxnSpMkLst>
            <pc:docMk/>
            <pc:sldMk cId="4166751069" sldId="269"/>
            <ac:cxnSpMk id="66" creationId="{2BA8498F-D8F7-4800-8CC7-54E4670C9545}"/>
          </ac:cxnSpMkLst>
        </pc:cxnChg>
        <pc:cxnChg chg="add mod">
          <ac:chgData name="Chong Han" userId="a0e346bc-a459-4d93-a729-926adb72820d" providerId="ADAL" clId="{30DDE2B5-1414-47C2-ABBC-E39CE7FCC6AF}" dt="2018-04-25T08:58:23.969" v="1103" actId="1037"/>
          <ac:cxnSpMkLst>
            <pc:docMk/>
            <pc:sldMk cId="4166751069" sldId="269"/>
            <ac:cxnSpMk id="68" creationId="{26778769-5301-4710-9B2B-E128BD661C32}"/>
          </ac:cxnSpMkLst>
        </pc:cxnChg>
        <pc:cxnChg chg="add del mod">
          <ac:chgData name="Chong Han" userId="a0e346bc-a459-4d93-a729-926adb72820d" providerId="ADAL" clId="{30DDE2B5-1414-47C2-ABBC-E39CE7FCC6AF}" dt="2018-04-25T08:57:50.262" v="1097" actId="478"/>
          <ac:cxnSpMkLst>
            <pc:docMk/>
            <pc:sldMk cId="4166751069" sldId="269"/>
            <ac:cxnSpMk id="69" creationId="{9C462B52-49A2-4648-B046-E01B1445D3E9}"/>
          </ac:cxnSpMkLst>
        </pc:cxnChg>
        <pc:cxnChg chg="add mod">
          <ac:chgData name="Chong Han" userId="a0e346bc-a459-4d93-a729-926adb72820d" providerId="ADAL" clId="{30DDE2B5-1414-47C2-ABBC-E39CE7FCC6AF}" dt="2018-04-25T08:58:23.969" v="1103" actId="1037"/>
          <ac:cxnSpMkLst>
            <pc:docMk/>
            <pc:sldMk cId="4166751069" sldId="269"/>
            <ac:cxnSpMk id="70" creationId="{F321D915-F2E9-4321-9E1D-90181FFFEB8F}"/>
          </ac:cxnSpMkLst>
        </pc:cxnChg>
        <pc:cxnChg chg="add mod">
          <ac:chgData name="Chong Han" userId="a0e346bc-a459-4d93-a729-926adb72820d" providerId="ADAL" clId="{30DDE2B5-1414-47C2-ABBC-E39CE7FCC6AF}" dt="2018-04-25T08:58:23.969" v="1103" actId="1037"/>
          <ac:cxnSpMkLst>
            <pc:docMk/>
            <pc:sldMk cId="4166751069" sldId="269"/>
            <ac:cxnSpMk id="72" creationId="{E42A1436-A46B-4E28-A34D-55FE3F32B141}"/>
          </ac:cxnSpMkLst>
        </pc:cxnChg>
        <pc:cxnChg chg="add mod">
          <ac:chgData name="Chong Han" userId="a0e346bc-a459-4d93-a729-926adb72820d" providerId="ADAL" clId="{30DDE2B5-1414-47C2-ABBC-E39CE7FCC6AF}" dt="2018-04-25T08:59:35" v="1129" actId="14100"/>
          <ac:cxnSpMkLst>
            <pc:docMk/>
            <pc:sldMk cId="4166751069" sldId="269"/>
            <ac:cxnSpMk id="75" creationId="{146A0367-6C90-47FA-B876-652065A58878}"/>
          </ac:cxnSpMkLst>
        </pc:cxnChg>
        <pc:cxnChg chg="add mod">
          <ac:chgData name="Chong Han" userId="a0e346bc-a459-4d93-a729-926adb72820d" providerId="ADAL" clId="{30DDE2B5-1414-47C2-ABBC-E39CE7FCC6AF}" dt="2018-04-25T08:59:32.538" v="1128" actId="1076"/>
          <ac:cxnSpMkLst>
            <pc:docMk/>
            <pc:sldMk cId="4166751069" sldId="269"/>
            <ac:cxnSpMk id="76" creationId="{FC3225A7-0057-4A25-9439-DF3880931BD5}"/>
          </ac:cxnSpMkLst>
        </pc:cxnChg>
        <pc:cxnChg chg="add mod">
          <ac:chgData name="Chong Han" userId="a0e346bc-a459-4d93-a729-926adb72820d" providerId="ADAL" clId="{30DDE2B5-1414-47C2-ABBC-E39CE7FCC6AF}" dt="2018-04-25T08:59:47.720" v="1132" actId="14100"/>
          <ac:cxnSpMkLst>
            <pc:docMk/>
            <pc:sldMk cId="4166751069" sldId="269"/>
            <ac:cxnSpMk id="77" creationId="{DAE65A32-18C2-46BD-BE33-FA73124A3372}"/>
          </ac:cxnSpMkLst>
        </pc:cxnChg>
      </pc:sldChg>
      <pc:sldChg chg="modSp del">
        <pc:chgData name="Chong Han" userId="a0e346bc-a459-4d93-a729-926adb72820d" providerId="ADAL" clId="{30DDE2B5-1414-47C2-ABBC-E39CE7FCC6AF}" dt="2018-04-25T07:37:33.151" v="115" actId="2696"/>
        <pc:sldMkLst>
          <pc:docMk/>
          <pc:sldMk cId="767135891" sldId="270"/>
        </pc:sldMkLst>
        <pc:spChg chg="mod">
          <ac:chgData name="Chong Han" userId="a0e346bc-a459-4d93-a729-926adb72820d" providerId="ADAL" clId="{30DDE2B5-1414-47C2-ABBC-E39CE7FCC6AF}" dt="2018-04-25T07:37:30.510" v="114" actId="20577"/>
          <ac:spMkLst>
            <pc:docMk/>
            <pc:sldMk cId="767135891" sldId="270"/>
            <ac:spMk id="9" creationId="{00000000-0000-0000-0000-000000000000}"/>
          </ac:spMkLst>
        </pc:spChg>
      </pc:sldChg>
      <pc:sldChg chg="del">
        <pc:chgData name="Chong Han" userId="a0e346bc-a459-4d93-a729-926adb72820d" providerId="ADAL" clId="{30DDE2B5-1414-47C2-ABBC-E39CE7FCC6AF}" dt="2018-04-25T08:44:31.603" v="858" actId="2696"/>
        <pc:sldMkLst>
          <pc:docMk/>
          <pc:sldMk cId="3992594048" sldId="271"/>
        </pc:sldMkLst>
      </pc:sldChg>
      <pc:sldChg chg="addSp delSp modSp">
        <pc:chgData name="Chong Han" userId="a0e346bc-a459-4d93-a729-926adb72820d" providerId="ADAL" clId="{30DDE2B5-1414-47C2-ABBC-E39CE7FCC6AF}" dt="2018-04-25T08:44:46.757" v="881" actId="1038"/>
        <pc:sldMkLst>
          <pc:docMk/>
          <pc:sldMk cId="2726484438" sldId="272"/>
        </pc:sldMkLst>
        <pc:spChg chg="mod">
          <ac:chgData name="Chong Han" userId="a0e346bc-a459-4d93-a729-926adb72820d" providerId="ADAL" clId="{30DDE2B5-1414-47C2-ABBC-E39CE7FCC6AF}" dt="2018-04-25T08:44:40.339" v="861" actId="1076"/>
          <ac:spMkLst>
            <pc:docMk/>
            <pc:sldMk cId="2726484438" sldId="272"/>
            <ac:spMk id="5" creationId="{00000000-0000-0000-0000-000000000000}"/>
          </ac:spMkLst>
        </pc:spChg>
        <pc:spChg chg="del mod">
          <ac:chgData name="Chong Han" userId="a0e346bc-a459-4d93-a729-926adb72820d" providerId="ADAL" clId="{30DDE2B5-1414-47C2-ABBC-E39CE7FCC6AF}" dt="2018-04-25T08:44:35.213" v="859" actId="478"/>
          <ac:spMkLst>
            <pc:docMk/>
            <pc:sldMk cId="2726484438" sldId="272"/>
            <ac:spMk id="13" creationId="{00000000-0000-0000-0000-000000000000}"/>
          </ac:spMkLst>
        </pc:spChg>
        <pc:spChg chg="mod">
          <ac:chgData name="Chong Han" userId="a0e346bc-a459-4d93-a729-926adb72820d" providerId="ADAL" clId="{30DDE2B5-1414-47C2-ABBC-E39CE7FCC6AF}" dt="2018-04-25T08:44:46.757" v="881" actId="1038"/>
          <ac:spMkLst>
            <pc:docMk/>
            <pc:sldMk cId="2726484438" sldId="272"/>
            <ac:spMk id="14" creationId="{00000000-0000-0000-0000-000000000000}"/>
          </ac:spMkLst>
        </pc:spChg>
        <pc:spChg chg="mod">
          <ac:chgData name="Chong Han" userId="a0e346bc-a459-4d93-a729-926adb72820d" providerId="ADAL" clId="{30DDE2B5-1414-47C2-ABBC-E39CE7FCC6AF}" dt="2018-04-25T08:44:46.757" v="881" actId="1038"/>
          <ac:spMkLst>
            <pc:docMk/>
            <pc:sldMk cId="2726484438" sldId="272"/>
            <ac:spMk id="15" creationId="{00000000-0000-0000-0000-000000000000}"/>
          </ac:spMkLst>
        </pc:spChg>
        <pc:spChg chg="add mod">
          <ac:chgData name="Chong Han" userId="a0e346bc-a459-4d93-a729-926adb72820d" providerId="ADAL" clId="{30DDE2B5-1414-47C2-ABBC-E39CE7FCC6AF}" dt="2018-04-25T08:44:46.757" v="881" actId="1038"/>
          <ac:spMkLst>
            <pc:docMk/>
            <pc:sldMk cId="2726484438" sldId="272"/>
            <ac:spMk id="16" creationId="{4D0592BC-6C8F-4BF1-9476-0FB0D4423203}"/>
          </ac:spMkLst>
        </pc:spChg>
        <pc:spChg chg="mod">
          <ac:chgData name="Chong Han" userId="a0e346bc-a459-4d93-a729-926adb72820d" providerId="ADAL" clId="{30DDE2B5-1414-47C2-ABBC-E39CE7FCC6AF}" dt="2018-04-25T08:44:46.757" v="881" actId="1038"/>
          <ac:spMkLst>
            <pc:docMk/>
            <pc:sldMk cId="2726484438" sldId="272"/>
            <ac:spMk id="25" creationId="{00000000-0000-0000-0000-000000000000}"/>
          </ac:spMkLst>
        </pc:spChg>
        <pc:spChg chg="mod">
          <ac:chgData name="Chong Han" userId="a0e346bc-a459-4d93-a729-926adb72820d" providerId="ADAL" clId="{30DDE2B5-1414-47C2-ABBC-E39CE7FCC6AF}" dt="2018-04-25T08:10:03.127" v="553" actId="6549"/>
          <ac:spMkLst>
            <pc:docMk/>
            <pc:sldMk cId="2726484438" sldId="272"/>
            <ac:spMk id="63" creationId="{00000000-0000-0000-0000-000000000000}"/>
          </ac:spMkLst>
        </pc:spChg>
        <pc:cxnChg chg="mod">
          <ac:chgData name="Chong Han" userId="a0e346bc-a459-4d93-a729-926adb72820d" providerId="ADAL" clId="{30DDE2B5-1414-47C2-ABBC-E39CE7FCC6AF}" dt="2018-04-25T08:44:46.757" v="881" actId="1038"/>
          <ac:cxnSpMkLst>
            <pc:docMk/>
            <pc:sldMk cId="2726484438" sldId="272"/>
            <ac:cxnSpMk id="17" creationId="{00000000-0000-0000-0000-000000000000}"/>
          </ac:cxnSpMkLst>
        </pc:cxnChg>
        <pc:cxnChg chg="mod">
          <ac:chgData name="Chong Han" userId="a0e346bc-a459-4d93-a729-926adb72820d" providerId="ADAL" clId="{30DDE2B5-1414-47C2-ABBC-E39CE7FCC6AF}" dt="2018-04-25T08:44:46.757" v="881" actId="1038"/>
          <ac:cxnSpMkLst>
            <pc:docMk/>
            <pc:sldMk cId="2726484438" sldId="272"/>
            <ac:cxnSpMk id="19" creationId="{00000000-0000-0000-0000-000000000000}"/>
          </ac:cxnSpMkLst>
        </pc:cxnChg>
        <pc:cxnChg chg="mod">
          <ac:chgData name="Chong Han" userId="a0e346bc-a459-4d93-a729-926adb72820d" providerId="ADAL" clId="{30DDE2B5-1414-47C2-ABBC-E39CE7FCC6AF}" dt="2018-04-25T08:44:46.757" v="881" actId="1038"/>
          <ac:cxnSpMkLst>
            <pc:docMk/>
            <pc:sldMk cId="2726484438" sldId="272"/>
            <ac:cxnSpMk id="29" creationId="{00000000-0000-0000-0000-000000000000}"/>
          </ac:cxnSpMkLst>
        </pc:cxnChg>
      </pc:sldChg>
      <pc:sldChg chg="addSp delSp modSp">
        <pc:chgData name="Chong Han" userId="a0e346bc-a459-4d93-a729-926adb72820d" providerId="ADAL" clId="{30DDE2B5-1414-47C2-ABBC-E39CE7FCC6AF}" dt="2018-04-25T08:14:07.104" v="560" actId="20577"/>
        <pc:sldMkLst>
          <pc:docMk/>
          <pc:sldMk cId="2461787892" sldId="273"/>
        </pc:sldMkLst>
        <pc:spChg chg="mod">
          <ac:chgData name="Chong Han" userId="a0e346bc-a459-4d93-a729-926adb72820d" providerId="ADAL" clId="{30DDE2B5-1414-47C2-ABBC-E39CE7FCC6AF}" dt="2018-04-25T08:14:07.104" v="560" actId="20577"/>
          <ac:spMkLst>
            <pc:docMk/>
            <pc:sldMk cId="2461787892" sldId="273"/>
            <ac:spMk id="5" creationId="{00000000-0000-0000-0000-000000000000}"/>
          </ac:spMkLst>
        </pc:spChg>
        <pc:spChg chg="add mod">
          <ac:chgData name="Chong Han" userId="a0e346bc-a459-4d93-a729-926adb72820d" providerId="ADAL" clId="{30DDE2B5-1414-47C2-ABBC-E39CE7FCC6AF}" dt="2018-04-25T07:43:52.003" v="173" actId="20577"/>
          <ac:spMkLst>
            <pc:docMk/>
            <pc:sldMk cId="2461787892" sldId="273"/>
            <ac:spMk id="8" creationId="{0F3BA9CF-ABF3-482C-8AA6-19D170C8E307}"/>
          </ac:spMkLst>
        </pc:spChg>
        <pc:graphicFrameChg chg="del">
          <ac:chgData name="Chong Han" userId="a0e346bc-a459-4d93-a729-926adb72820d" providerId="ADAL" clId="{30DDE2B5-1414-47C2-ABBC-E39CE7FCC6AF}" dt="2018-04-25T07:42:54.919" v="161" actId="478"/>
          <ac:graphicFrameMkLst>
            <pc:docMk/>
            <pc:sldMk cId="2461787892" sldId="273"/>
            <ac:graphicFrameMk id="7" creationId="{00000000-0000-0000-0000-000000000000}"/>
          </ac:graphicFrameMkLst>
        </pc:graphicFrameChg>
        <pc:picChg chg="add mod">
          <ac:chgData name="Chong Han" userId="a0e346bc-a459-4d93-a729-926adb72820d" providerId="ADAL" clId="{30DDE2B5-1414-47C2-ABBC-E39CE7FCC6AF}" dt="2018-04-25T07:43:57.472" v="176" actId="1035"/>
          <ac:picMkLst>
            <pc:docMk/>
            <pc:sldMk cId="2461787892" sldId="273"/>
            <ac:picMk id="6" creationId="{F6696172-4E81-49D2-BB70-628066843AFB}"/>
          </ac:picMkLst>
        </pc:picChg>
      </pc:sldChg>
      <pc:sldChg chg="modSp del">
        <pc:chgData name="Chong Han" userId="a0e346bc-a459-4d93-a729-926adb72820d" providerId="ADAL" clId="{30DDE2B5-1414-47C2-ABBC-E39CE7FCC6AF}" dt="2018-04-25T09:01:07.633" v="1186" actId="2696"/>
        <pc:sldMkLst>
          <pc:docMk/>
          <pc:sldMk cId="88719382" sldId="274"/>
        </pc:sldMkLst>
        <pc:spChg chg="mod">
          <ac:chgData name="Chong Han" userId="a0e346bc-a459-4d93-a729-926adb72820d" providerId="ADAL" clId="{30DDE2B5-1414-47C2-ABBC-E39CE7FCC6AF}" dt="2018-04-25T08:34:42.573" v="686" actId="20577"/>
          <ac:spMkLst>
            <pc:docMk/>
            <pc:sldMk cId="88719382" sldId="274"/>
            <ac:spMk id="5" creationId="{00000000-0000-0000-0000-000000000000}"/>
          </ac:spMkLst>
        </pc:spChg>
        <pc:spChg chg="mod">
          <ac:chgData name="Chong Han" userId="a0e346bc-a459-4d93-a729-926adb72820d" providerId="ADAL" clId="{30DDE2B5-1414-47C2-ABBC-E39CE7FCC6AF}" dt="2018-04-25T09:01:05.680" v="1185" actId="2696"/>
          <ac:spMkLst>
            <pc:docMk/>
            <pc:sldMk cId="88719382" sldId="274"/>
            <ac:spMk id="9" creationId="{00000000-0000-0000-0000-000000000000}"/>
          </ac:spMkLst>
        </pc:spChg>
      </pc:sldChg>
      <pc:sldChg chg="modSp modNotesTx">
        <pc:chgData name="Chong Han" userId="a0e346bc-a459-4d93-a729-926adb72820d" providerId="ADAL" clId="{30DDE2B5-1414-47C2-ABBC-E39CE7FCC6AF}" dt="2018-04-25T08:28:31.820" v="684" actId="20577"/>
        <pc:sldMkLst>
          <pc:docMk/>
          <pc:sldMk cId="2954312023" sldId="275"/>
        </pc:sldMkLst>
        <pc:spChg chg="mod">
          <ac:chgData name="Chong Han" userId="a0e346bc-a459-4d93-a729-926adb72820d" providerId="ADAL" clId="{30DDE2B5-1414-47C2-ABBC-E39CE7FCC6AF}" dt="2018-04-25T07:48:16.571" v="225" actId="20577"/>
          <ac:spMkLst>
            <pc:docMk/>
            <pc:sldMk cId="2954312023" sldId="275"/>
            <ac:spMk id="5" creationId="{00000000-0000-0000-0000-000000000000}"/>
          </ac:spMkLst>
        </pc:spChg>
        <pc:spChg chg="mod">
          <ac:chgData name="Chong Han" userId="a0e346bc-a459-4d93-a729-926adb72820d" providerId="ADAL" clId="{30DDE2B5-1414-47C2-ABBC-E39CE7FCC6AF}" dt="2018-04-25T08:06:52.934" v="552" actId="20577"/>
          <ac:spMkLst>
            <pc:docMk/>
            <pc:sldMk cId="2954312023" sldId="275"/>
            <ac:spMk id="8" creationId="{00000000-0000-0000-0000-000000000000}"/>
          </ac:spMkLst>
        </pc:spChg>
      </pc:sldChg>
      <pc:sldChg chg="del">
        <pc:chgData name="Chong Han" userId="a0e346bc-a459-4d93-a729-926adb72820d" providerId="ADAL" clId="{30DDE2B5-1414-47C2-ABBC-E39CE7FCC6AF}" dt="2018-04-25T07:48:50.027" v="238" actId="2696"/>
        <pc:sldMkLst>
          <pc:docMk/>
          <pc:sldMk cId="133550247" sldId="276"/>
        </pc:sldMkLst>
      </pc:sldChg>
      <pc:sldChg chg="del">
        <pc:chgData name="Chong Han" userId="a0e346bc-a459-4d93-a729-926adb72820d" providerId="ADAL" clId="{30DDE2B5-1414-47C2-ABBC-E39CE7FCC6AF}" dt="2018-04-25T07:36:27.221" v="106" actId="2696"/>
        <pc:sldMkLst>
          <pc:docMk/>
          <pc:sldMk cId="3107043192" sldId="277"/>
        </pc:sldMkLst>
      </pc:sldChg>
      <pc:sldChg chg="addSp delSp modSp">
        <pc:chgData name="Chong Han" userId="a0e346bc-a459-4d93-a729-926adb72820d" providerId="ADAL" clId="{30DDE2B5-1414-47C2-ABBC-E39CE7FCC6AF}" dt="2018-04-25T08:50:33.743" v="962" actId="13926"/>
        <pc:sldMkLst>
          <pc:docMk/>
          <pc:sldMk cId="509819848" sldId="278"/>
        </pc:sldMkLst>
        <pc:spChg chg="mod">
          <ac:chgData name="Chong Han" userId="a0e346bc-a459-4d93-a729-926adb72820d" providerId="ADAL" clId="{30DDE2B5-1414-47C2-ABBC-E39CE7FCC6AF}" dt="2018-04-25T07:39:34.639" v="131" actId="13926"/>
          <ac:spMkLst>
            <pc:docMk/>
            <pc:sldMk cId="509819848" sldId="278"/>
            <ac:spMk id="5" creationId="{00000000-0000-0000-0000-000000000000}"/>
          </ac:spMkLst>
        </pc:spChg>
        <pc:spChg chg="mod">
          <ac:chgData name="Chong Han" userId="a0e346bc-a459-4d93-a729-926adb72820d" providerId="ADAL" clId="{30DDE2B5-1414-47C2-ABBC-E39CE7FCC6AF}" dt="2018-04-25T07:36:43.929" v="107" actId="20577"/>
          <ac:spMkLst>
            <pc:docMk/>
            <pc:sldMk cId="509819848" sldId="278"/>
            <ac:spMk id="6" creationId="{00000000-0000-0000-0000-000000000000}"/>
          </ac:spMkLst>
        </pc:spChg>
        <pc:spChg chg="add del">
          <ac:chgData name="Chong Han" userId="a0e346bc-a459-4d93-a729-926adb72820d" providerId="ADAL" clId="{30DDE2B5-1414-47C2-ABBC-E39CE7FCC6AF}" dt="2018-04-25T07:39:42.296" v="133" actId="13926"/>
          <ac:spMkLst>
            <pc:docMk/>
            <pc:sldMk cId="509819848" sldId="278"/>
            <ac:spMk id="7" creationId="{E289594E-B9C6-43F6-9921-B42D19CEFEF7}"/>
          </ac:spMkLst>
        </pc:spChg>
        <pc:spChg chg="add mod">
          <ac:chgData name="Chong Han" userId="a0e346bc-a459-4d93-a729-926adb72820d" providerId="ADAL" clId="{30DDE2B5-1414-47C2-ABBC-E39CE7FCC6AF}" dt="2018-04-25T08:50:33.743" v="962" actId="13926"/>
          <ac:spMkLst>
            <pc:docMk/>
            <pc:sldMk cId="509819848" sldId="278"/>
            <ac:spMk id="9" creationId="{8EC1C31D-E9B1-44D3-95AE-DCC1CD8E7211}"/>
          </ac:spMkLst>
        </pc:spChg>
        <pc:spChg chg="mod">
          <ac:chgData name="Chong Han" userId="a0e346bc-a459-4d93-a729-926adb72820d" providerId="ADAL" clId="{30DDE2B5-1414-47C2-ABBC-E39CE7FCC6AF}" dt="2018-04-25T07:36:59.243" v="108" actId="20577"/>
          <ac:spMkLst>
            <pc:docMk/>
            <pc:sldMk cId="509819848" sldId="278"/>
            <ac:spMk id="12" creationId="{00000000-0000-0000-0000-000000000000}"/>
          </ac:spMkLst>
        </pc:spChg>
        <pc:spChg chg="add del mod">
          <ac:chgData name="Chong Han" userId="a0e346bc-a459-4d93-a729-926adb72820d" providerId="ADAL" clId="{30DDE2B5-1414-47C2-ABBC-E39CE7FCC6AF}" dt="2018-04-25T07:37:22.587" v="113" actId="20577"/>
          <ac:spMkLst>
            <pc:docMk/>
            <pc:sldMk cId="509819848" sldId="278"/>
            <ac:spMk id="44" creationId="{00000000-0000-0000-0000-000000000000}"/>
          </ac:spMkLst>
        </pc:spChg>
        <pc:spChg chg="mod">
          <ac:chgData name="Chong Han" userId="a0e346bc-a459-4d93-a729-926adb72820d" providerId="ADAL" clId="{30DDE2B5-1414-47C2-ABBC-E39CE7FCC6AF}" dt="2018-04-25T08:45:06.777" v="885" actId="6549"/>
          <ac:spMkLst>
            <pc:docMk/>
            <pc:sldMk cId="509819848" sldId="278"/>
            <ac:spMk id="58" creationId="{00000000-0000-0000-0000-000000000000}"/>
          </ac:spMkLst>
        </pc:spChg>
        <pc:spChg chg="mod">
          <ac:chgData name="Chong Han" userId="a0e346bc-a459-4d93-a729-926adb72820d" providerId="ADAL" clId="{30DDE2B5-1414-47C2-ABBC-E39CE7FCC6AF}" dt="2018-04-25T08:45:08.246" v="886" actId="6549"/>
          <ac:spMkLst>
            <pc:docMk/>
            <pc:sldMk cId="509819848" sldId="278"/>
            <ac:spMk id="59" creationId="{00000000-0000-0000-0000-000000000000}"/>
          </ac:spMkLst>
        </pc:spChg>
        <pc:spChg chg="mod">
          <ac:chgData name="Chong Han" userId="a0e346bc-a459-4d93-a729-926adb72820d" providerId="ADAL" clId="{30DDE2B5-1414-47C2-ABBC-E39CE7FCC6AF}" dt="2018-04-25T08:45:09.980" v="887" actId="6549"/>
          <ac:spMkLst>
            <pc:docMk/>
            <pc:sldMk cId="509819848" sldId="278"/>
            <ac:spMk id="61" creationId="{00000000-0000-0000-0000-000000000000}"/>
          </ac:spMkLst>
        </pc:spChg>
      </pc:sldChg>
      <pc:sldChg chg="addSp delSp modSp add">
        <pc:chgData name="Chong Han" userId="a0e346bc-a459-4d93-a729-926adb72820d" providerId="ADAL" clId="{30DDE2B5-1414-47C2-ABBC-E39CE7FCC6AF}" dt="2018-04-25T08:50:18.025" v="961" actId="20577"/>
        <pc:sldMkLst>
          <pc:docMk/>
          <pc:sldMk cId="848709986" sldId="279"/>
        </pc:sldMkLst>
        <pc:spChg chg="add del mod">
          <ac:chgData name="Chong Han" userId="a0e346bc-a459-4d93-a729-926adb72820d" providerId="ADAL" clId="{30DDE2B5-1414-47C2-ABBC-E39CE7FCC6AF}" dt="2018-04-25T07:41:30.402" v="160" actId="478"/>
          <ac:spMkLst>
            <pc:docMk/>
            <pc:sldMk cId="848709986" sldId="279"/>
            <ac:spMk id="5" creationId="{3128D354-2C74-4B6C-BA49-A71A7423F73D}"/>
          </ac:spMkLst>
        </pc:spChg>
        <pc:spChg chg="add mod">
          <ac:chgData name="Chong Han" userId="a0e346bc-a459-4d93-a729-926adb72820d" providerId="ADAL" clId="{30DDE2B5-1414-47C2-ABBC-E39CE7FCC6AF}" dt="2018-04-25T07:39:09.918" v="126" actId="20577"/>
          <ac:spMkLst>
            <pc:docMk/>
            <pc:sldMk cId="848709986" sldId="279"/>
            <ac:spMk id="6" creationId="{748A489F-4EF0-447C-A79F-9081BBA8B4D5}"/>
          </ac:spMkLst>
        </pc:spChg>
        <pc:spChg chg="add mod">
          <ac:chgData name="Chong Han" userId="a0e346bc-a459-4d93-a729-926adb72820d" providerId="ADAL" clId="{30DDE2B5-1414-47C2-ABBC-E39CE7FCC6AF}" dt="2018-04-25T08:50:18.025" v="961" actId="20577"/>
          <ac:spMkLst>
            <pc:docMk/>
            <pc:sldMk cId="848709986" sldId="279"/>
            <ac:spMk id="7" creationId="{6CCAC26C-2491-436B-ACDC-C5ECE3D57245}"/>
          </ac:spMkLst>
        </pc:spChg>
      </pc:sldChg>
      <pc:sldChg chg="addSp delSp modSp add">
        <pc:chgData name="Chong Han" userId="a0e346bc-a459-4d93-a729-926adb72820d" providerId="ADAL" clId="{30DDE2B5-1414-47C2-ABBC-E39CE7FCC6AF}" dt="2018-04-25T08:14:10.026" v="561" actId="20577"/>
        <pc:sldMkLst>
          <pc:docMk/>
          <pc:sldMk cId="4147849659" sldId="280"/>
        </pc:sldMkLst>
        <pc:spChg chg="mod">
          <ac:chgData name="Chong Han" userId="a0e346bc-a459-4d93-a729-926adb72820d" providerId="ADAL" clId="{30DDE2B5-1414-47C2-ABBC-E39CE7FCC6AF}" dt="2018-04-25T08:14:10.026" v="561" actId="20577"/>
          <ac:spMkLst>
            <pc:docMk/>
            <pc:sldMk cId="4147849659" sldId="280"/>
            <ac:spMk id="5" creationId="{00000000-0000-0000-0000-000000000000}"/>
          </ac:spMkLst>
        </pc:spChg>
        <pc:spChg chg="mod">
          <ac:chgData name="Chong Han" userId="a0e346bc-a459-4d93-a729-926adb72820d" providerId="ADAL" clId="{30DDE2B5-1414-47C2-ABBC-E39CE7FCC6AF}" dt="2018-04-25T07:44:29.882" v="183" actId="20577"/>
          <ac:spMkLst>
            <pc:docMk/>
            <pc:sldMk cId="4147849659" sldId="280"/>
            <ac:spMk id="8" creationId="{0F3BA9CF-ABF3-482C-8AA6-19D170C8E307}"/>
          </ac:spMkLst>
        </pc:spChg>
        <pc:picChg chg="del">
          <ac:chgData name="Chong Han" userId="a0e346bc-a459-4d93-a729-926adb72820d" providerId="ADAL" clId="{30DDE2B5-1414-47C2-ABBC-E39CE7FCC6AF}" dt="2018-04-25T07:44:31.976" v="184" actId="478"/>
          <ac:picMkLst>
            <pc:docMk/>
            <pc:sldMk cId="4147849659" sldId="280"/>
            <ac:picMk id="6" creationId="{F6696172-4E81-49D2-BB70-628066843AFB}"/>
          </ac:picMkLst>
        </pc:picChg>
        <pc:picChg chg="add mod">
          <ac:chgData name="Chong Han" userId="a0e346bc-a459-4d93-a729-926adb72820d" providerId="ADAL" clId="{30DDE2B5-1414-47C2-ABBC-E39CE7FCC6AF}" dt="2018-04-25T07:45:03.701" v="188" actId="1076"/>
          <ac:picMkLst>
            <pc:docMk/>
            <pc:sldMk cId="4147849659" sldId="280"/>
            <ac:picMk id="7" creationId="{109A1DEF-256B-44BC-9C26-FCD8236DD331}"/>
          </ac:picMkLst>
        </pc:picChg>
      </pc:sldChg>
      <pc:sldChg chg="addSp delSp modSp add">
        <pc:chgData name="Chong Han" userId="a0e346bc-a459-4d93-a729-926adb72820d" providerId="ADAL" clId="{30DDE2B5-1414-47C2-ABBC-E39CE7FCC6AF}" dt="2018-04-25T08:14:12.902" v="562" actId="20577"/>
        <pc:sldMkLst>
          <pc:docMk/>
          <pc:sldMk cId="697811247" sldId="281"/>
        </pc:sldMkLst>
        <pc:spChg chg="mod">
          <ac:chgData name="Chong Han" userId="a0e346bc-a459-4d93-a729-926adb72820d" providerId="ADAL" clId="{30DDE2B5-1414-47C2-ABBC-E39CE7FCC6AF}" dt="2018-04-25T08:14:12.902" v="562" actId="20577"/>
          <ac:spMkLst>
            <pc:docMk/>
            <pc:sldMk cId="697811247" sldId="281"/>
            <ac:spMk id="5" creationId="{00000000-0000-0000-0000-000000000000}"/>
          </ac:spMkLst>
        </pc:spChg>
        <pc:spChg chg="mod">
          <ac:chgData name="Chong Han" userId="a0e346bc-a459-4d93-a729-926adb72820d" providerId="ADAL" clId="{30DDE2B5-1414-47C2-ABBC-E39CE7FCC6AF}" dt="2018-04-25T07:45:29.506" v="191" actId="20577"/>
          <ac:spMkLst>
            <pc:docMk/>
            <pc:sldMk cId="697811247" sldId="281"/>
            <ac:spMk id="8" creationId="{0F3BA9CF-ABF3-482C-8AA6-19D170C8E307}"/>
          </ac:spMkLst>
        </pc:spChg>
        <pc:picChg chg="del">
          <ac:chgData name="Chong Han" userId="a0e346bc-a459-4d93-a729-926adb72820d" providerId="ADAL" clId="{30DDE2B5-1414-47C2-ABBC-E39CE7FCC6AF}" dt="2018-04-25T07:45:31.084" v="192" actId="478"/>
          <ac:picMkLst>
            <pc:docMk/>
            <pc:sldMk cId="697811247" sldId="281"/>
            <ac:picMk id="6" creationId="{F6696172-4E81-49D2-BB70-628066843AFB}"/>
          </ac:picMkLst>
        </pc:picChg>
        <pc:picChg chg="add mod">
          <ac:chgData name="Chong Han" userId="a0e346bc-a459-4d93-a729-926adb72820d" providerId="ADAL" clId="{30DDE2B5-1414-47C2-ABBC-E39CE7FCC6AF}" dt="2018-04-25T07:45:44.961" v="198" actId="1076"/>
          <ac:picMkLst>
            <pc:docMk/>
            <pc:sldMk cId="697811247" sldId="281"/>
            <ac:picMk id="7" creationId="{93743E80-4788-4500-925C-73B319BDEFE4}"/>
          </ac:picMkLst>
        </pc:picChg>
      </pc:sldChg>
      <pc:sldChg chg="modSp add">
        <pc:chgData name="Chong Han" userId="a0e346bc-a459-4d93-a729-926adb72820d" providerId="ADAL" clId="{30DDE2B5-1414-47C2-ABBC-E39CE7FCC6AF}" dt="2018-04-25T08:06:28.697" v="544" actId="404"/>
        <pc:sldMkLst>
          <pc:docMk/>
          <pc:sldMk cId="3525934171" sldId="282"/>
        </pc:sldMkLst>
        <pc:spChg chg="mod">
          <ac:chgData name="Chong Han" userId="a0e346bc-a459-4d93-a729-926adb72820d" providerId="ADAL" clId="{30DDE2B5-1414-47C2-ABBC-E39CE7FCC6AF}" dt="2018-04-25T07:58:45.919" v="431" actId="20577"/>
          <ac:spMkLst>
            <pc:docMk/>
            <pc:sldMk cId="3525934171" sldId="282"/>
            <ac:spMk id="5" creationId="{00000000-0000-0000-0000-000000000000}"/>
          </ac:spMkLst>
        </pc:spChg>
        <pc:spChg chg="mod">
          <ac:chgData name="Chong Han" userId="a0e346bc-a459-4d93-a729-926adb72820d" providerId="ADAL" clId="{30DDE2B5-1414-47C2-ABBC-E39CE7FCC6AF}" dt="2018-04-25T08:06:28.697" v="544" actId="404"/>
          <ac:spMkLst>
            <pc:docMk/>
            <pc:sldMk cId="3525934171" sldId="282"/>
            <ac:spMk id="8" creationId="{00000000-0000-0000-0000-000000000000}"/>
          </ac:spMkLst>
        </pc:spChg>
      </pc:sldChg>
      <pc:sldChg chg="addSp delSp modSp add">
        <pc:chgData name="Chong Han" userId="a0e346bc-a459-4d93-a729-926adb72820d" providerId="ADAL" clId="{30DDE2B5-1414-47C2-ABBC-E39CE7FCC6AF}" dt="2018-04-25T08:15:10.810" v="577" actId="1076"/>
        <pc:sldMkLst>
          <pc:docMk/>
          <pc:sldMk cId="1083565338" sldId="283"/>
        </pc:sldMkLst>
        <pc:spChg chg="mod">
          <ac:chgData name="Chong Han" userId="a0e346bc-a459-4d93-a729-926adb72820d" providerId="ADAL" clId="{30DDE2B5-1414-47C2-ABBC-E39CE7FCC6AF}" dt="2018-04-25T08:14:20.356" v="565" actId="20577"/>
          <ac:spMkLst>
            <pc:docMk/>
            <pc:sldMk cId="1083565338" sldId="283"/>
            <ac:spMk id="5" creationId="{00000000-0000-0000-0000-000000000000}"/>
          </ac:spMkLst>
        </pc:spChg>
        <pc:spChg chg="mod">
          <ac:chgData name="Chong Han" userId="a0e346bc-a459-4d93-a729-926adb72820d" providerId="ADAL" clId="{30DDE2B5-1414-47C2-ABBC-E39CE7FCC6AF}" dt="2018-04-25T08:14:22.090" v="566" actId="20577"/>
          <ac:spMkLst>
            <pc:docMk/>
            <pc:sldMk cId="1083565338" sldId="283"/>
            <ac:spMk id="8" creationId="{0F3BA9CF-ABF3-482C-8AA6-19D170C8E307}"/>
          </ac:spMkLst>
        </pc:spChg>
        <pc:picChg chg="del">
          <ac:chgData name="Chong Han" userId="a0e346bc-a459-4d93-a729-926adb72820d" providerId="ADAL" clId="{30DDE2B5-1414-47C2-ABBC-E39CE7FCC6AF}" dt="2018-04-25T08:14:23.544" v="567" actId="478"/>
          <ac:picMkLst>
            <pc:docMk/>
            <pc:sldMk cId="1083565338" sldId="283"/>
            <ac:picMk id="6" creationId="{F6696172-4E81-49D2-BB70-628066843AFB}"/>
          </ac:picMkLst>
        </pc:picChg>
        <pc:picChg chg="add mod">
          <ac:chgData name="Chong Han" userId="a0e346bc-a459-4d93-a729-926adb72820d" providerId="ADAL" clId="{30DDE2B5-1414-47C2-ABBC-E39CE7FCC6AF}" dt="2018-04-25T08:15:10.810" v="577" actId="1076"/>
          <ac:picMkLst>
            <pc:docMk/>
            <pc:sldMk cId="1083565338" sldId="283"/>
            <ac:picMk id="7" creationId="{31B46600-D9EC-4E6A-8C62-FAE728B77912}"/>
          </ac:picMkLst>
        </pc:picChg>
      </pc:sldChg>
      <pc:sldChg chg="addSp delSp modSp add">
        <pc:chgData name="Chong Han" userId="a0e346bc-a459-4d93-a729-926adb72820d" providerId="ADAL" clId="{30DDE2B5-1414-47C2-ABBC-E39CE7FCC6AF}" dt="2018-04-25T08:15:38.377" v="582" actId="1076"/>
        <pc:sldMkLst>
          <pc:docMk/>
          <pc:sldMk cId="2506512305" sldId="284"/>
        </pc:sldMkLst>
        <pc:spChg chg="mod">
          <ac:chgData name="Chong Han" userId="a0e346bc-a459-4d93-a729-926adb72820d" providerId="ADAL" clId="{30DDE2B5-1414-47C2-ABBC-E39CE7FCC6AF}" dt="2018-04-25T08:14:27.153" v="568" actId="20577"/>
          <ac:spMkLst>
            <pc:docMk/>
            <pc:sldMk cId="2506512305" sldId="284"/>
            <ac:spMk id="5" creationId="{00000000-0000-0000-0000-000000000000}"/>
          </ac:spMkLst>
        </pc:spChg>
        <pc:spChg chg="mod">
          <ac:chgData name="Chong Han" userId="a0e346bc-a459-4d93-a729-926adb72820d" providerId="ADAL" clId="{30DDE2B5-1414-47C2-ABBC-E39CE7FCC6AF}" dt="2018-04-25T08:14:29.825" v="570" actId="20577"/>
          <ac:spMkLst>
            <pc:docMk/>
            <pc:sldMk cId="2506512305" sldId="284"/>
            <ac:spMk id="8" creationId="{0F3BA9CF-ABF3-482C-8AA6-19D170C8E307}"/>
          </ac:spMkLst>
        </pc:spChg>
        <pc:picChg chg="del">
          <ac:chgData name="Chong Han" userId="a0e346bc-a459-4d93-a729-926adb72820d" providerId="ADAL" clId="{30DDE2B5-1414-47C2-ABBC-E39CE7FCC6AF}" dt="2018-04-25T08:14:33.654" v="571" actId="478"/>
          <ac:picMkLst>
            <pc:docMk/>
            <pc:sldMk cId="2506512305" sldId="284"/>
            <ac:picMk id="6" creationId="{F6696172-4E81-49D2-BB70-628066843AFB}"/>
          </ac:picMkLst>
        </pc:picChg>
        <pc:picChg chg="add del">
          <ac:chgData name="Chong Han" userId="a0e346bc-a459-4d93-a729-926adb72820d" providerId="ADAL" clId="{30DDE2B5-1414-47C2-ABBC-E39CE7FCC6AF}" dt="2018-04-25T08:15:26.500" v="578" actId="478"/>
          <ac:picMkLst>
            <pc:docMk/>
            <pc:sldMk cId="2506512305" sldId="284"/>
            <ac:picMk id="7" creationId="{AB47FFC3-8EBF-4AC0-B589-03D0B61F5F7A}"/>
          </ac:picMkLst>
        </pc:picChg>
        <pc:picChg chg="add mod">
          <ac:chgData name="Chong Han" userId="a0e346bc-a459-4d93-a729-926adb72820d" providerId="ADAL" clId="{30DDE2B5-1414-47C2-ABBC-E39CE7FCC6AF}" dt="2018-04-25T08:15:38.377" v="582" actId="1076"/>
          <ac:picMkLst>
            <pc:docMk/>
            <pc:sldMk cId="2506512305" sldId="284"/>
            <ac:picMk id="9" creationId="{4E407705-D7B1-4B14-8C28-A41FB87A96B2}"/>
          </ac:picMkLst>
        </pc:picChg>
      </pc:sldChg>
      <pc:sldChg chg="modSp add modNotesTx">
        <pc:chgData name="Chong Han" userId="a0e346bc-a459-4d93-a729-926adb72820d" providerId="ADAL" clId="{30DDE2B5-1414-47C2-ABBC-E39CE7FCC6AF}" dt="2018-04-25T08:28:26.163" v="683" actId="20577"/>
        <pc:sldMkLst>
          <pc:docMk/>
          <pc:sldMk cId="591152839" sldId="285"/>
        </pc:sldMkLst>
        <pc:spChg chg="mod">
          <ac:chgData name="Chong Han" userId="a0e346bc-a459-4d93-a729-926adb72820d" providerId="ADAL" clId="{30DDE2B5-1414-47C2-ABBC-E39CE7FCC6AF}" dt="2018-04-25T08:26:09.555" v="656" actId="20577"/>
          <ac:spMkLst>
            <pc:docMk/>
            <pc:sldMk cId="591152839" sldId="285"/>
            <ac:spMk id="5" creationId="{00000000-0000-0000-0000-000000000000}"/>
          </ac:spMkLst>
        </pc:spChg>
        <pc:spChg chg="mod">
          <ac:chgData name="Chong Han" userId="a0e346bc-a459-4d93-a729-926adb72820d" providerId="ADAL" clId="{30DDE2B5-1414-47C2-ABBC-E39CE7FCC6AF}" dt="2018-04-25T08:26:01.226" v="650" actId="403"/>
          <ac:spMkLst>
            <pc:docMk/>
            <pc:sldMk cId="591152839" sldId="285"/>
            <ac:spMk id="8" creationId="{00000000-0000-0000-0000-000000000000}"/>
          </ac:spMkLst>
        </pc:spChg>
      </pc:sldChg>
      <pc:sldChg chg="add del">
        <pc:chgData name="Chong Han" userId="a0e346bc-a459-4d93-a729-926adb72820d" providerId="ADAL" clId="{30DDE2B5-1414-47C2-ABBC-E39CE7FCC6AF}" dt="2018-04-25T08:23:06.254" v="585" actId="2696"/>
        <pc:sldMkLst>
          <pc:docMk/>
          <pc:sldMk cId="960679216" sldId="285"/>
        </pc:sldMkLst>
      </pc:sldChg>
      <pc:sldChg chg="modSp add modNotesTx">
        <pc:chgData name="Chong Han" userId="a0e346bc-a459-4d93-a729-926adb72820d" providerId="ADAL" clId="{30DDE2B5-1414-47C2-ABBC-E39CE7FCC6AF}" dt="2018-04-25T08:28:23.272" v="682" actId="20577"/>
        <pc:sldMkLst>
          <pc:docMk/>
          <pc:sldMk cId="1116949581" sldId="286"/>
        </pc:sldMkLst>
        <pc:spChg chg="mod">
          <ac:chgData name="Chong Han" userId="a0e346bc-a459-4d93-a729-926adb72820d" providerId="ADAL" clId="{30DDE2B5-1414-47C2-ABBC-E39CE7FCC6AF}" dt="2018-04-25T08:26:15.306" v="659" actId="20577"/>
          <ac:spMkLst>
            <pc:docMk/>
            <pc:sldMk cId="1116949581" sldId="286"/>
            <ac:spMk id="5" creationId="{00000000-0000-0000-0000-000000000000}"/>
          </ac:spMkLst>
        </pc:spChg>
        <pc:spChg chg="mod">
          <ac:chgData name="Chong Han" userId="a0e346bc-a459-4d93-a729-926adb72820d" providerId="ADAL" clId="{30DDE2B5-1414-47C2-ABBC-E39CE7FCC6AF}" dt="2018-04-25T08:27:02.733" v="681" actId="20577"/>
          <ac:spMkLst>
            <pc:docMk/>
            <pc:sldMk cId="1116949581" sldId="286"/>
            <ac:spMk id="8" creationId="{00000000-0000-0000-0000-000000000000}"/>
          </ac:spMkLst>
        </pc:spChg>
      </pc:sldChg>
      <pc:sldMasterChg chg="modSp">
        <pc:chgData name="Chong Han" userId="a0e346bc-a459-4d93-a729-926adb72820d" providerId="ADAL" clId="{30DDE2B5-1414-47C2-ABBC-E39CE7FCC6AF}" dt="2018-04-25T10:06:04.121" v="1204" actId="1076"/>
        <pc:sldMasterMkLst>
          <pc:docMk/>
          <pc:sldMasterMk cId="0" sldId="2147483648"/>
        </pc:sldMasterMkLst>
        <pc:spChg chg="mod">
          <ac:chgData name="Chong Han" userId="a0e346bc-a459-4d93-a729-926adb72820d" providerId="ADAL" clId="{30DDE2B5-1414-47C2-ABBC-E39CE7FCC6AF}" dt="2018-04-25T10:06:04.121" v="1204" actId="1076"/>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a:t>IEEE 15-16-0028-00-007a</a:t>
            </a:r>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PHY header: 2 OFDM symbols after applying Hermitian symmetry. </a:t>
            </a:r>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3</a:t>
            </a:fld>
            <a:endParaRPr lang="en-US" altLang="zh-CN"/>
          </a:p>
        </p:txBody>
      </p:sp>
    </p:spTree>
    <p:extLst>
      <p:ext uri="{BB962C8B-B14F-4D97-AF65-F5344CB8AC3E}">
        <p14:creationId xmlns:p14="http://schemas.microsoft.com/office/powerpoint/2010/main" val="1097715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a:t>June 2018</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a:t>Chong Han (pureLiFi)</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a:t>June 2018</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a:t>Chong Han (pureLiFi)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a:solidFill>
                  <a:schemeClr val="tx1"/>
                </a:solidFill>
                <a:latin typeface="Times New Roman" pitchFamily="18" charset="0"/>
                <a:ea typeface="+mn-ea"/>
                <a:cs typeface="+mn-cs"/>
              </a:rPr>
              <a:t>doc.:</a:t>
            </a:r>
            <a:r>
              <a:rPr lang="en-US" altLang="zh-CN" sz="1200" b="1" i="0" kern="1200" baseline="0" dirty="0">
                <a:solidFill>
                  <a:schemeClr val="tx1"/>
                </a:solidFill>
                <a:latin typeface="Times New Roman" pitchFamily="18" charset="0"/>
                <a:ea typeface="+mn-ea"/>
                <a:cs typeface="+mn-cs"/>
              </a:rPr>
              <a:t> IEEE 15-18-0269-00-0013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 </a:t>
            </a:r>
            <a:r>
              <a:rPr lang="en-US" sz="1600" dirty="0"/>
              <a:t>Proposal of modification of general MAC format</a:t>
            </a:r>
          </a:p>
          <a:p>
            <a:r>
              <a:rPr lang="en-US" altLang="zh-CN" sz="1600" b="1" dirty="0">
                <a:solidFill>
                  <a:schemeClr val="tx1">
                    <a:lumMod val="85000"/>
                    <a:lumOff val="15000"/>
                  </a:schemeClr>
                </a:solidFill>
                <a:ea typeface="宋体" charset="-122"/>
              </a:rPr>
              <a:t>Date Submitted: </a:t>
            </a:r>
            <a:r>
              <a:rPr lang="en-US" altLang="zh-CN" sz="1600" dirty="0">
                <a:solidFill>
                  <a:schemeClr val="tx1">
                    <a:lumMod val="85000"/>
                    <a:lumOff val="15000"/>
                  </a:schemeClr>
                </a:solidFill>
                <a:ea typeface="宋体" charset="-122"/>
              </a:rPr>
              <a:t>4 June 2018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Nikola Serafimovski, Chong Han, Stephan Berner, Mostafa Afgani (</a:t>
            </a:r>
            <a:r>
              <a:rPr lang="en-US" altLang="zh-CN" sz="1600" dirty="0" err="1">
                <a:solidFill>
                  <a:schemeClr val="tx1">
                    <a:lumMod val="85000"/>
                    <a:lumOff val="15000"/>
                  </a:schemeClr>
                </a:solidFill>
                <a:ea typeface="宋体" charset="-122"/>
              </a:rPr>
              <a:t>pureLiFi</a:t>
            </a:r>
            <a:r>
              <a:rPr lang="en-US" altLang="zh-CN" sz="1600" dirty="0">
                <a:solidFill>
                  <a:schemeClr val="tx1">
                    <a:lumMod val="85000"/>
                    <a:lumOff val="15000"/>
                  </a:schemeClr>
                </a:solidFill>
                <a:ea typeface="宋体" charset="-122"/>
              </a:rPr>
              <a:t>)</a:t>
            </a:r>
          </a:p>
          <a:p>
            <a:r>
              <a:rPr lang="en-US" altLang="zh-CN" sz="1600" dirty="0">
                <a:solidFill>
                  <a:schemeClr val="tx1">
                    <a:lumMod val="85000"/>
                    <a:lumOff val="15000"/>
                  </a:schemeClr>
                </a:solidFill>
                <a:ea typeface="宋体" charset="-122"/>
              </a:rPr>
              <a:t>Address: 9 Haymarket Terrace, Edinburgh, UK, EH12 5EZ</a:t>
            </a:r>
          </a:p>
          <a:p>
            <a:r>
              <a:rPr lang="en-US" altLang="zh-CN" sz="1600" dirty="0">
                <a:solidFill>
                  <a:schemeClr val="tx1">
                    <a:lumMod val="85000"/>
                    <a:lumOff val="15000"/>
                  </a:schemeClr>
                </a:solidFill>
                <a:ea typeface="宋体" charset="-122"/>
              </a:rPr>
              <a:t>Mobile:[+44-7503016565], E-Mail:[chong.han@purelifi.com]	</a:t>
            </a:r>
          </a:p>
          <a:p>
            <a:pPr>
              <a:spcBef>
                <a:spcPts val="600"/>
              </a:spcBef>
              <a:spcAft>
                <a:spcPts val="600"/>
              </a:spcAft>
            </a:pPr>
            <a:r>
              <a:rPr lang="en-US" altLang="zh-CN" sz="1600" b="1" dirty="0">
                <a:solidFill>
                  <a:schemeClr val="tx1">
                    <a:lumMod val="85000"/>
                    <a:lumOff val="15000"/>
                  </a:schemeClr>
                </a:solidFill>
                <a:ea typeface="宋体" charset="-122"/>
              </a:rPr>
              <a:t>Re:</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a:t>
            </a:r>
            <a:r>
              <a:rPr lang="en-US" sz="1600" dirty="0"/>
              <a:t> Proposal of modification of general MAC format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TextBox 4"/>
          <p:cNvSpPr txBox="1"/>
          <p:nvPr/>
        </p:nvSpPr>
        <p:spPr>
          <a:xfrm>
            <a:off x="899593" y="1415438"/>
            <a:ext cx="7128792" cy="1828386"/>
          </a:xfrm>
          <a:prstGeom prst="rect">
            <a:avLst/>
          </a:prstGeom>
          <a:noFill/>
        </p:spPr>
        <p:txBody>
          <a:bodyPr wrap="square" rtlCol="0">
            <a:spAutoFit/>
          </a:bodyPr>
          <a:lstStyle/>
          <a:p>
            <a:pPr algn="ctr">
              <a:lnSpc>
                <a:spcPct val="150000"/>
              </a:lnSpc>
            </a:pPr>
            <a:r>
              <a:rPr lang="en-US" altLang="ko-KR" sz="4000" b="1" dirty="0"/>
              <a:t>Proposal of modification of general MAC format</a:t>
            </a:r>
            <a:endParaRPr lang="ko-KR" altLang="en-US" sz="4000" b="1" dirty="0"/>
          </a:p>
        </p:txBody>
      </p:sp>
      <p:sp>
        <p:nvSpPr>
          <p:cNvPr id="6" name="TextBox 5"/>
          <p:cNvSpPr txBox="1"/>
          <p:nvPr/>
        </p:nvSpPr>
        <p:spPr>
          <a:xfrm>
            <a:off x="1045704" y="4221088"/>
            <a:ext cx="7128791" cy="786754"/>
          </a:xfrm>
          <a:prstGeom prst="rect">
            <a:avLst/>
          </a:prstGeom>
          <a:noFill/>
        </p:spPr>
        <p:txBody>
          <a:bodyPr wrap="square" rtlCol="0">
            <a:spAutoFit/>
          </a:bodyPr>
          <a:lstStyle/>
          <a:p>
            <a:pPr>
              <a:lnSpc>
                <a:spcPct val="150000"/>
              </a:lnSpc>
            </a:pPr>
            <a:r>
              <a:rPr lang="en-US" altLang="zh-CN" sz="1600" dirty="0">
                <a:solidFill>
                  <a:schemeClr val="tx1">
                    <a:lumMod val="85000"/>
                    <a:lumOff val="15000"/>
                  </a:schemeClr>
                </a:solidFill>
                <a:ea typeface="宋体" charset="-122"/>
              </a:rPr>
              <a:t>Nikola Serafimovski</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Chong Han</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Stephan Berner</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Mostafa Afgani </a:t>
            </a:r>
            <a:r>
              <a:rPr lang="en-GB" sz="1600" dirty="0"/>
              <a:t>(</a:t>
            </a:r>
            <a:r>
              <a:rPr lang="en-GB" sz="1600" dirty="0" err="1"/>
              <a:t>pureLiFi</a:t>
            </a:r>
            <a:r>
              <a:rPr lang="en-GB" sz="1600" dirty="0"/>
              <a:t>)</a:t>
            </a:r>
            <a:endParaRPr lang="en-US" altLang="ko-KR" sz="1600" dirty="0"/>
          </a:p>
        </p:txBody>
      </p:sp>
    </p:spTree>
    <p:extLst>
      <p:ext uri="{BB962C8B-B14F-4D97-AF65-F5344CB8AC3E}">
        <p14:creationId xmlns:p14="http://schemas.microsoft.com/office/powerpoint/2010/main" val="289390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General MAC format</a:t>
            </a:r>
            <a:endParaRPr lang="ko-KR" altLang="en-US" sz="3600" b="1" dirty="0">
              <a:latin typeface="+mj-ea"/>
              <a:ea typeface="+mj-ea"/>
              <a:cs typeface="Arial" panose="020B0604020202020204" pitchFamily="34" charset="0"/>
            </a:endParaRPr>
          </a:p>
        </p:txBody>
      </p:sp>
      <p:sp>
        <p:nvSpPr>
          <p:cNvPr id="28" name="Rectangle 27">
            <a:extLst>
              <a:ext uri="{FF2B5EF4-FFF2-40B4-BE49-F238E27FC236}">
                <a16:creationId xmlns:a16="http://schemas.microsoft.com/office/drawing/2014/main" id="{A60A9823-0B8F-4CAC-ACA7-A045B3729AA4}"/>
              </a:ext>
            </a:extLst>
          </p:cNvPr>
          <p:cNvSpPr/>
          <p:nvPr/>
        </p:nvSpPr>
        <p:spPr>
          <a:xfrm>
            <a:off x="224631" y="2843864"/>
            <a:ext cx="2058432" cy="3385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1600" b="1" dirty="0">
                <a:solidFill>
                  <a:schemeClr val="tx1"/>
                </a:solidFill>
              </a:rPr>
              <a:t>Proposal</a:t>
            </a:r>
            <a:endParaRPr lang="en-GB" sz="1600" b="1" dirty="0">
              <a:solidFill>
                <a:schemeClr val="tx1"/>
              </a:solidFill>
            </a:endParaRPr>
          </a:p>
        </p:txBody>
      </p:sp>
      <p:graphicFrame>
        <p:nvGraphicFramePr>
          <p:cNvPr id="30" name="Table 29">
            <a:extLst>
              <a:ext uri="{FF2B5EF4-FFF2-40B4-BE49-F238E27FC236}">
                <a16:creationId xmlns:a16="http://schemas.microsoft.com/office/drawing/2014/main" id="{940DCAB9-86A1-43CF-8AF2-BAC4FCD2706F}"/>
              </a:ext>
            </a:extLst>
          </p:cNvPr>
          <p:cNvGraphicFramePr>
            <a:graphicFrameLocks noGrp="1"/>
          </p:cNvGraphicFramePr>
          <p:nvPr>
            <p:extLst>
              <p:ext uri="{D42A27DB-BD31-4B8C-83A1-F6EECF244321}">
                <p14:modId xmlns:p14="http://schemas.microsoft.com/office/powerpoint/2010/main" val="1125023053"/>
              </p:ext>
            </p:extLst>
          </p:nvPr>
        </p:nvGraphicFramePr>
        <p:xfrm>
          <a:off x="227567" y="3250540"/>
          <a:ext cx="8664913" cy="1097280"/>
        </p:xfrm>
        <a:graphic>
          <a:graphicData uri="http://schemas.openxmlformats.org/drawingml/2006/table">
            <a:tbl>
              <a:tblPr firstRow="1" bandRow="1">
                <a:tableStyleId>{5940675A-B579-460E-94D1-54222C63F5DA}</a:tableStyleId>
              </a:tblPr>
              <a:tblGrid>
                <a:gridCol w="744033">
                  <a:extLst>
                    <a:ext uri="{9D8B030D-6E8A-4147-A177-3AD203B41FA5}">
                      <a16:colId xmlns:a16="http://schemas.microsoft.com/office/drawing/2014/main" val="3682854764"/>
                    </a:ext>
                  </a:extLst>
                </a:gridCol>
                <a:gridCol w="936104">
                  <a:extLst>
                    <a:ext uri="{9D8B030D-6E8A-4147-A177-3AD203B41FA5}">
                      <a16:colId xmlns:a16="http://schemas.microsoft.com/office/drawing/2014/main" val="2004941182"/>
                    </a:ext>
                  </a:extLst>
                </a:gridCol>
                <a:gridCol w="792088">
                  <a:extLst>
                    <a:ext uri="{9D8B030D-6E8A-4147-A177-3AD203B41FA5}">
                      <a16:colId xmlns:a16="http://schemas.microsoft.com/office/drawing/2014/main" val="3013352290"/>
                    </a:ext>
                  </a:extLst>
                </a:gridCol>
                <a:gridCol w="1008112">
                  <a:extLst>
                    <a:ext uri="{9D8B030D-6E8A-4147-A177-3AD203B41FA5}">
                      <a16:colId xmlns:a16="http://schemas.microsoft.com/office/drawing/2014/main" val="4223406718"/>
                    </a:ext>
                  </a:extLst>
                </a:gridCol>
                <a:gridCol w="1008112">
                  <a:extLst>
                    <a:ext uri="{9D8B030D-6E8A-4147-A177-3AD203B41FA5}">
                      <a16:colId xmlns:a16="http://schemas.microsoft.com/office/drawing/2014/main" val="3741051755"/>
                    </a:ext>
                  </a:extLst>
                </a:gridCol>
                <a:gridCol w="936104">
                  <a:extLst>
                    <a:ext uri="{9D8B030D-6E8A-4147-A177-3AD203B41FA5}">
                      <a16:colId xmlns:a16="http://schemas.microsoft.com/office/drawing/2014/main" val="3551919413"/>
                    </a:ext>
                  </a:extLst>
                </a:gridCol>
                <a:gridCol w="792088">
                  <a:extLst>
                    <a:ext uri="{9D8B030D-6E8A-4147-A177-3AD203B41FA5}">
                      <a16:colId xmlns:a16="http://schemas.microsoft.com/office/drawing/2014/main" val="1178224744"/>
                    </a:ext>
                  </a:extLst>
                </a:gridCol>
                <a:gridCol w="1152128">
                  <a:extLst>
                    <a:ext uri="{9D8B030D-6E8A-4147-A177-3AD203B41FA5}">
                      <a16:colId xmlns:a16="http://schemas.microsoft.com/office/drawing/2014/main" val="1460914336"/>
                    </a:ext>
                  </a:extLst>
                </a:gridCol>
                <a:gridCol w="779118">
                  <a:extLst>
                    <a:ext uri="{9D8B030D-6E8A-4147-A177-3AD203B41FA5}">
                      <a16:colId xmlns:a16="http://schemas.microsoft.com/office/drawing/2014/main" val="2884744968"/>
                    </a:ext>
                  </a:extLst>
                </a:gridCol>
                <a:gridCol w="517026">
                  <a:extLst>
                    <a:ext uri="{9D8B030D-6E8A-4147-A177-3AD203B41FA5}">
                      <a16:colId xmlns:a16="http://schemas.microsoft.com/office/drawing/2014/main" val="3695269973"/>
                    </a:ext>
                  </a:extLst>
                </a:gridCol>
              </a:tblGrid>
              <a:tr h="370840">
                <a:tc>
                  <a:txBody>
                    <a:bodyPr/>
                    <a:lstStyle/>
                    <a:p>
                      <a:r>
                        <a:rPr lang="en-GB" sz="1200"/>
                        <a:t>Octets: 2</a:t>
                      </a:r>
                      <a:endParaRPr lang="en-GB" sz="1200" dirty="0"/>
                    </a:p>
                  </a:txBody>
                  <a:tcPr/>
                </a:tc>
                <a:tc>
                  <a:txBody>
                    <a:bodyPr/>
                    <a:lstStyle/>
                    <a:p>
                      <a:r>
                        <a:rPr lang="en-GB" sz="1200"/>
                        <a:t>2</a:t>
                      </a:r>
                      <a:endParaRPr lang="en-GB" sz="1200" dirty="0"/>
                    </a:p>
                  </a:txBody>
                  <a:tcPr/>
                </a:tc>
                <a:tc>
                  <a:txBody>
                    <a:bodyPr/>
                    <a:lstStyle/>
                    <a:p>
                      <a:r>
                        <a:rPr lang="en-GB" sz="1200"/>
                        <a:t>6</a:t>
                      </a:r>
                      <a:endParaRPr lang="en-GB" sz="1200" dirty="0"/>
                    </a:p>
                  </a:txBody>
                  <a:tcPr/>
                </a:tc>
                <a:tc>
                  <a:txBody>
                    <a:bodyPr/>
                    <a:lstStyle/>
                    <a:p>
                      <a:r>
                        <a:rPr lang="en-GB" sz="1200" dirty="0"/>
                        <a:t>6</a:t>
                      </a:r>
                    </a:p>
                  </a:txBody>
                  <a:tcPr/>
                </a:tc>
                <a:tc>
                  <a:txBody>
                    <a:bodyPr/>
                    <a:lstStyle/>
                    <a:p>
                      <a:r>
                        <a:rPr lang="en-GB" sz="1200"/>
                        <a:t>6</a:t>
                      </a:r>
                      <a:endParaRPr lang="en-GB" sz="1200" dirty="0"/>
                    </a:p>
                  </a:txBody>
                  <a:tcPr/>
                </a:tc>
                <a:tc>
                  <a:txBody>
                    <a:bodyPr/>
                    <a:lstStyle/>
                    <a:p>
                      <a:r>
                        <a:rPr lang="en-GB" sz="1200"/>
                        <a:t>2</a:t>
                      </a:r>
                      <a:endParaRPr lang="en-GB" sz="1200" dirty="0"/>
                    </a:p>
                  </a:txBody>
                  <a:tcPr/>
                </a:tc>
                <a:tc>
                  <a:txBody>
                    <a:bodyPr/>
                    <a:lstStyle/>
                    <a:p>
                      <a:r>
                        <a:rPr lang="en-GB" sz="1200"/>
                        <a:t>6</a:t>
                      </a:r>
                      <a:endParaRPr lang="en-GB" sz="1200" dirty="0"/>
                    </a:p>
                  </a:txBody>
                  <a:tcPr/>
                </a:tc>
                <a:tc>
                  <a:txBody>
                    <a:bodyPr/>
                    <a:lstStyle/>
                    <a:p>
                      <a:r>
                        <a:rPr lang="en-GB" sz="1200"/>
                        <a:t>0/5/6/10/14</a:t>
                      </a:r>
                      <a:endParaRPr lang="en-GB" sz="1200" dirty="0"/>
                    </a:p>
                  </a:txBody>
                  <a:tcPr/>
                </a:tc>
                <a:tc>
                  <a:txBody>
                    <a:bodyPr/>
                    <a:lstStyle/>
                    <a:p>
                      <a:r>
                        <a:rPr lang="en-GB" sz="1200"/>
                        <a:t>variable</a:t>
                      </a:r>
                      <a:endParaRPr lang="en-GB" sz="1200" dirty="0"/>
                    </a:p>
                  </a:txBody>
                  <a:tcPr/>
                </a:tc>
                <a:tc>
                  <a:txBody>
                    <a:bodyPr/>
                    <a:lstStyle/>
                    <a:p>
                      <a:r>
                        <a:rPr lang="en-GB" sz="1200" dirty="0"/>
                        <a:t>4</a:t>
                      </a:r>
                    </a:p>
                  </a:txBody>
                  <a:tcPr/>
                </a:tc>
                <a:extLst>
                  <a:ext uri="{0D108BD9-81ED-4DB2-BD59-A6C34878D82A}">
                    <a16:rowId xmlns:a16="http://schemas.microsoft.com/office/drawing/2014/main" val="447011995"/>
                  </a:ext>
                </a:extLst>
              </a:tr>
              <a:tr h="370840">
                <a:tc>
                  <a:txBody>
                    <a:bodyPr/>
                    <a:lstStyle/>
                    <a:p>
                      <a:r>
                        <a:rPr lang="en-GB" sz="1200" dirty="0"/>
                        <a:t>Frame Control</a:t>
                      </a:r>
                    </a:p>
                  </a:txBody>
                  <a:tcPr/>
                </a:tc>
                <a:tc>
                  <a:txBody>
                    <a:bodyPr/>
                    <a:lstStyle/>
                    <a:p>
                      <a:r>
                        <a:rPr lang="en-GB" sz="1200" dirty="0"/>
                        <a:t>ACK information</a:t>
                      </a:r>
                    </a:p>
                  </a:txBody>
                  <a:tcPr/>
                </a:tc>
                <a:tc>
                  <a:txBody>
                    <a:bodyPr/>
                    <a:lstStyle/>
                    <a:p>
                      <a:r>
                        <a:rPr lang="en-GB" sz="1200" dirty="0"/>
                        <a:t>Receiver Address</a:t>
                      </a:r>
                    </a:p>
                  </a:txBody>
                  <a:tcPr/>
                </a:tc>
                <a:tc>
                  <a:txBody>
                    <a:bodyPr/>
                    <a:lstStyle/>
                    <a:p>
                      <a:r>
                        <a:rPr lang="en-GB" sz="1200" dirty="0"/>
                        <a:t>Transmitter Address</a:t>
                      </a:r>
                    </a:p>
                  </a:txBody>
                  <a:tcPr/>
                </a:tc>
                <a:tc>
                  <a:txBody>
                    <a:bodyPr/>
                    <a:lstStyle/>
                    <a:p>
                      <a:r>
                        <a:rPr lang="en-GB" sz="1200" dirty="0"/>
                        <a:t>Destination Address</a:t>
                      </a:r>
                    </a:p>
                  </a:txBody>
                  <a:tcPr/>
                </a:tc>
                <a:tc>
                  <a:txBody>
                    <a:bodyPr/>
                    <a:lstStyle/>
                    <a:p>
                      <a:r>
                        <a:rPr lang="en-GB" sz="1200" dirty="0"/>
                        <a:t>Sequence Control</a:t>
                      </a:r>
                    </a:p>
                  </a:txBody>
                  <a:tcPr/>
                </a:tc>
                <a:tc>
                  <a:txBody>
                    <a:bodyPr/>
                    <a:lstStyle/>
                    <a:p>
                      <a:r>
                        <a:rPr lang="en-GB" sz="1200" dirty="0"/>
                        <a:t>Source Address</a:t>
                      </a:r>
                    </a:p>
                  </a:txBody>
                  <a:tcPr/>
                </a:tc>
                <a:tc>
                  <a:txBody>
                    <a:bodyPr/>
                    <a:lstStyle/>
                    <a:p>
                      <a:r>
                        <a:rPr lang="en-GB" sz="1200" dirty="0"/>
                        <a:t>Auxiliary security header</a:t>
                      </a:r>
                    </a:p>
                  </a:txBody>
                  <a:tcPr/>
                </a:tc>
                <a:tc>
                  <a:txBody>
                    <a:bodyPr/>
                    <a:lstStyle/>
                    <a:p>
                      <a:r>
                        <a:rPr lang="en-GB" sz="1200" dirty="0"/>
                        <a:t>Frame Body</a:t>
                      </a:r>
                    </a:p>
                  </a:txBody>
                  <a:tcPr/>
                </a:tc>
                <a:tc>
                  <a:txBody>
                    <a:bodyPr/>
                    <a:lstStyle/>
                    <a:p>
                      <a:r>
                        <a:rPr lang="en-GB" sz="1200" dirty="0"/>
                        <a:t>FCS</a:t>
                      </a:r>
                    </a:p>
                  </a:txBody>
                  <a:tcPr/>
                </a:tc>
                <a:extLst>
                  <a:ext uri="{0D108BD9-81ED-4DB2-BD59-A6C34878D82A}">
                    <a16:rowId xmlns:a16="http://schemas.microsoft.com/office/drawing/2014/main" val="850589890"/>
                  </a:ext>
                </a:extLst>
              </a:tr>
            </a:tbl>
          </a:graphicData>
        </a:graphic>
      </p:graphicFrame>
      <p:sp>
        <p:nvSpPr>
          <p:cNvPr id="32" name="Rectangle 31">
            <a:extLst>
              <a:ext uri="{FF2B5EF4-FFF2-40B4-BE49-F238E27FC236}">
                <a16:creationId xmlns:a16="http://schemas.microsoft.com/office/drawing/2014/main" id="{D97F2771-B955-4663-B941-4A46FB9B6E6D}"/>
              </a:ext>
            </a:extLst>
          </p:cNvPr>
          <p:cNvSpPr/>
          <p:nvPr/>
        </p:nvSpPr>
        <p:spPr>
          <a:xfrm>
            <a:off x="224631" y="1730775"/>
            <a:ext cx="2403153" cy="3385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1600" b="1" dirty="0"/>
              <a:t>From the last meeting</a:t>
            </a:r>
            <a:endParaRPr lang="en-GB" sz="1600" b="1" dirty="0"/>
          </a:p>
        </p:txBody>
      </p:sp>
      <p:graphicFrame>
        <p:nvGraphicFramePr>
          <p:cNvPr id="33" name="Table 32">
            <a:extLst>
              <a:ext uri="{FF2B5EF4-FFF2-40B4-BE49-F238E27FC236}">
                <a16:creationId xmlns:a16="http://schemas.microsoft.com/office/drawing/2014/main" id="{6434DC14-3108-44A9-BACB-BE172EE31163}"/>
              </a:ext>
            </a:extLst>
          </p:cNvPr>
          <p:cNvGraphicFramePr>
            <a:graphicFrameLocks noGrp="1"/>
          </p:cNvGraphicFramePr>
          <p:nvPr>
            <p:extLst>
              <p:ext uri="{D42A27DB-BD31-4B8C-83A1-F6EECF244321}">
                <p14:modId xmlns:p14="http://schemas.microsoft.com/office/powerpoint/2010/main" val="1188803906"/>
              </p:ext>
            </p:extLst>
          </p:nvPr>
        </p:nvGraphicFramePr>
        <p:xfrm>
          <a:off x="224631" y="2143358"/>
          <a:ext cx="8160857" cy="457200"/>
        </p:xfrm>
        <a:graphic>
          <a:graphicData uri="http://schemas.openxmlformats.org/drawingml/2006/table">
            <a:tbl>
              <a:tblPr firstRow="1" bandRow="1">
                <a:tableStyleId>{5940675A-B579-460E-94D1-54222C63F5DA}</a:tableStyleId>
              </a:tblPr>
              <a:tblGrid>
                <a:gridCol w="775540">
                  <a:extLst>
                    <a:ext uri="{9D8B030D-6E8A-4147-A177-3AD203B41FA5}">
                      <a16:colId xmlns:a16="http://schemas.microsoft.com/office/drawing/2014/main" val="3682854764"/>
                    </a:ext>
                  </a:extLst>
                </a:gridCol>
                <a:gridCol w="976605">
                  <a:extLst>
                    <a:ext uri="{9D8B030D-6E8A-4147-A177-3AD203B41FA5}">
                      <a16:colId xmlns:a16="http://schemas.microsoft.com/office/drawing/2014/main" val="2004941182"/>
                    </a:ext>
                  </a:extLst>
                </a:gridCol>
                <a:gridCol w="1008112">
                  <a:extLst>
                    <a:ext uri="{9D8B030D-6E8A-4147-A177-3AD203B41FA5}">
                      <a16:colId xmlns:a16="http://schemas.microsoft.com/office/drawing/2014/main" val="3013352290"/>
                    </a:ext>
                  </a:extLst>
                </a:gridCol>
                <a:gridCol w="1281607">
                  <a:extLst>
                    <a:ext uri="{9D8B030D-6E8A-4147-A177-3AD203B41FA5}">
                      <a16:colId xmlns:a16="http://schemas.microsoft.com/office/drawing/2014/main" val="4223406718"/>
                    </a:ext>
                  </a:extLst>
                </a:gridCol>
                <a:gridCol w="2030761">
                  <a:extLst>
                    <a:ext uri="{9D8B030D-6E8A-4147-A177-3AD203B41FA5}">
                      <a16:colId xmlns:a16="http://schemas.microsoft.com/office/drawing/2014/main" val="1460914336"/>
                    </a:ext>
                  </a:extLst>
                </a:gridCol>
                <a:gridCol w="1396128">
                  <a:extLst>
                    <a:ext uri="{9D8B030D-6E8A-4147-A177-3AD203B41FA5}">
                      <a16:colId xmlns:a16="http://schemas.microsoft.com/office/drawing/2014/main" val="2884744968"/>
                    </a:ext>
                  </a:extLst>
                </a:gridCol>
                <a:gridCol w="692104">
                  <a:extLst>
                    <a:ext uri="{9D8B030D-6E8A-4147-A177-3AD203B41FA5}">
                      <a16:colId xmlns:a16="http://schemas.microsoft.com/office/drawing/2014/main" val="3695269973"/>
                    </a:ext>
                  </a:extLst>
                </a:gridCol>
              </a:tblGrid>
              <a:tr h="370840">
                <a:tc>
                  <a:txBody>
                    <a:bodyPr/>
                    <a:lstStyle/>
                    <a:p>
                      <a:r>
                        <a:rPr lang="en-GB" sz="1200" dirty="0"/>
                        <a:t>Frame Control</a:t>
                      </a:r>
                    </a:p>
                  </a:txBody>
                  <a:tcPr/>
                </a:tc>
                <a:tc>
                  <a:txBody>
                    <a:bodyPr/>
                    <a:lstStyle/>
                    <a:p>
                      <a:r>
                        <a:rPr lang="en-GB" sz="1200" dirty="0"/>
                        <a:t>Sequence Control</a:t>
                      </a:r>
                    </a:p>
                  </a:txBody>
                  <a:tcPr/>
                </a:tc>
                <a:tc>
                  <a:txBody>
                    <a:bodyPr/>
                    <a:lstStyle/>
                    <a:p>
                      <a:r>
                        <a:rPr lang="en-GB" sz="1200" dirty="0"/>
                        <a:t>Ack information</a:t>
                      </a:r>
                    </a:p>
                  </a:txBody>
                  <a:tcPr/>
                </a:tc>
                <a:tc>
                  <a:txBody>
                    <a:bodyPr/>
                    <a:lstStyle/>
                    <a:p>
                      <a:r>
                        <a:rPr lang="en-GB" sz="1200" dirty="0"/>
                        <a:t>Addressing field</a:t>
                      </a:r>
                    </a:p>
                  </a:txBody>
                  <a:tcPr/>
                </a:tc>
                <a:tc>
                  <a:txBody>
                    <a:bodyPr/>
                    <a:lstStyle/>
                    <a:p>
                      <a:r>
                        <a:rPr lang="en-GB" sz="1200" dirty="0"/>
                        <a:t>Auxiliary security header</a:t>
                      </a:r>
                    </a:p>
                    <a:p>
                      <a:r>
                        <a:rPr lang="en-GB" sz="1200" dirty="0"/>
                        <a:t>(optional)</a:t>
                      </a:r>
                    </a:p>
                  </a:txBody>
                  <a:tcPr/>
                </a:tc>
                <a:tc>
                  <a:txBody>
                    <a:bodyPr/>
                    <a:lstStyle/>
                    <a:p>
                      <a:r>
                        <a:rPr lang="en-GB" sz="1200" dirty="0"/>
                        <a:t>Frame Body</a:t>
                      </a:r>
                    </a:p>
                  </a:txBody>
                  <a:tcPr/>
                </a:tc>
                <a:tc>
                  <a:txBody>
                    <a:bodyPr/>
                    <a:lstStyle/>
                    <a:p>
                      <a:r>
                        <a:rPr lang="en-GB" sz="1200" dirty="0"/>
                        <a:t>FCS</a:t>
                      </a:r>
                    </a:p>
                  </a:txBody>
                  <a:tcPr/>
                </a:tc>
                <a:extLst>
                  <a:ext uri="{0D108BD9-81ED-4DB2-BD59-A6C34878D82A}">
                    <a16:rowId xmlns:a16="http://schemas.microsoft.com/office/drawing/2014/main" val="850589890"/>
                  </a:ext>
                </a:extLst>
              </a:tr>
            </a:tbl>
          </a:graphicData>
        </a:graphic>
      </p:graphicFrame>
      <p:sp>
        <p:nvSpPr>
          <p:cNvPr id="34" name="Rectangle 3">
            <a:extLst>
              <a:ext uri="{FF2B5EF4-FFF2-40B4-BE49-F238E27FC236}">
                <a16:creationId xmlns:a16="http://schemas.microsoft.com/office/drawing/2014/main" id="{F2CA67F6-2E41-463F-B4A0-337B112A8F74}"/>
              </a:ext>
            </a:extLst>
          </p:cNvPr>
          <p:cNvSpPr>
            <a:spLocks noChangeArrowheads="1"/>
          </p:cNvSpPr>
          <p:nvPr/>
        </p:nvSpPr>
        <p:spPr bwMode="auto">
          <a:xfrm>
            <a:off x="685800" y="4401417"/>
            <a:ext cx="8005301" cy="2042579"/>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solidFill>
                  <a:srgbClr val="000000"/>
                </a:solidFill>
              </a:rPr>
              <a:t>‘Addressing field’</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dirty="0">
                <a:solidFill>
                  <a:srgbClr val="000000"/>
                </a:solidFill>
              </a:rPr>
              <a:t>The field was subject to further study in the meeting at Warsaw.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dirty="0">
                <a:solidFill>
                  <a:srgbClr val="000000"/>
                </a:solidFill>
              </a:rPr>
              <a:t>The field shall consist of RA, TA as well as DA </a:t>
            </a:r>
            <a:r>
              <a:rPr lang="en-US" altLang="ko-KR" sz="1600">
                <a:solidFill>
                  <a:srgbClr val="000000"/>
                </a:solidFill>
              </a:rPr>
              <a:t>and SA </a:t>
            </a:r>
            <a:r>
              <a:rPr lang="en-US" altLang="ko-KR" sz="1600" dirty="0">
                <a:solidFill>
                  <a:srgbClr val="000000"/>
                </a:solidFill>
              </a:rPr>
              <a:t>to perform relay function.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solidFill>
                  <a:srgbClr val="000000"/>
                </a:solidFill>
              </a:rPr>
              <a:t>Adjust the position of ‘Sequence Control’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dirty="0">
                <a:solidFill>
                  <a:srgbClr val="000000"/>
                </a:solidFill>
              </a:rPr>
              <a:t>Sequence Control is allocated after DA in order to improve efficiency. Device is capable to ignore the rest of the frame if the device detects the RA, TA and DA and finds irrelevance. </a:t>
            </a:r>
          </a:p>
        </p:txBody>
      </p:sp>
    </p:spTree>
    <p:extLst>
      <p:ext uri="{BB962C8B-B14F-4D97-AF65-F5344CB8AC3E}">
        <p14:creationId xmlns:p14="http://schemas.microsoft.com/office/powerpoint/2010/main" val="60386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Frame Control field</a:t>
            </a:r>
            <a:endParaRPr lang="ko-KR" altLang="en-US" sz="3600" b="1" dirty="0">
              <a:latin typeface="+mj-ea"/>
              <a:ea typeface="+mj-ea"/>
              <a:cs typeface="Arial" panose="020B0604020202020204" pitchFamily="34" charset="0"/>
            </a:endParaRPr>
          </a:p>
        </p:txBody>
      </p:sp>
      <p:sp>
        <p:nvSpPr>
          <p:cNvPr id="34" name="Rectangle 3">
            <a:extLst>
              <a:ext uri="{FF2B5EF4-FFF2-40B4-BE49-F238E27FC236}">
                <a16:creationId xmlns:a16="http://schemas.microsoft.com/office/drawing/2014/main" id="{19C8DA43-DD53-4133-8211-882411395F28}"/>
              </a:ext>
            </a:extLst>
          </p:cNvPr>
          <p:cNvSpPr>
            <a:spLocks noChangeArrowheads="1"/>
          </p:cNvSpPr>
          <p:nvPr/>
        </p:nvSpPr>
        <p:spPr bwMode="auto">
          <a:xfrm>
            <a:off x="691228" y="4432834"/>
            <a:ext cx="8005301" cy="2042579"/>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solidFill>
                  <a:srgbClr val="000000"/>
                </a:solidFill>
              </a:rPr>
              <a:t>Add ‘To DS’ and ‘From DS’ subfields</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dirty="0">
                <a:solidFill>
                  <a:srgbClr val="000000"/>
                </a:solidFill>
              </a:rPr>
              <a:t>The two subfields are needed to indicate if the transmission of frame involves Extended Service Set (ESS). ESS is the basic scenario required by TG13.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dirty="0">
                <a:solidFill>
                  <a:srgbClr val="000000"/>
                </a:solidFill>
              </a:rPr>
              <a:t>Add ‘Relay mode enabled’ subfield</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dirty="0">
                <a:solidFill>
                  <a:srgbClr val="000000"/>
                </a:solidFill>
              </a:rPr>
              <a:t>This subfield relates to DA and SA in the general MAC format. It could be removed if DA and SA are permanently inserted in general MAC format. Otherwise, it is used to indicate if relay mode is relevant. </a:t>
            </a:r>
          </a:p>
        </p:txBody>
      </p:sp>
      <p:graphicFrame>
        <p:nvGraphicFramePr>
          <p:cNvPr id="16" name="Table 15">
            <a:extLst>
              <a:ext uri="{FF2B5EF4-FFF2-40B4-BE49-F238E27FC236}">
                <a16:creationId xmlns:a16="http://schemas.microsoft.com/office/drawing/2014/main" id="{01ABCDF4-E3CF-446F-9ED5-21B5DA37EAA2}"/>
              </a:ext>
            </a:extLst>
          </p:cNvPr>
          <p:cNvGraphicFramePr>
            <a:graphicFrameLocks noGrp="1"/>
          </p:cNvGraphicFramePr>
          <p:nvPr>
            <p:extLst>
              <p:ext uri="{D42A27DB-BD31-4B8C-83A1-F6EECF244321}">
                <p14:modId xmlns:p14="http://schemas.microsoft.com/office/powerpoint/2010/main" val="3685690434"/>
              </p:ext>
            </p:extLst>
          </p:nvPr>
        </p:nvGraphicFramePr>
        <p:xfrm>
          <a:off x="684618" y="3456114"/>
          <a:ext cx="8005302" cy="828040"/>
        </p:xfrm>
        <a:graphic>
          <a:graphicData uri="http://schemas.openxmlformats.org/drawingml/2006/table">
            <a:tbl>
              <a:tblPr firstRow="1" bandRow="1">
                <a:tableStyleId>{5940675A-B579-460E-94D1-54222C63F5DA}</a:tableStyleId>
              </a:tblPr>
              <a:tblGrid>
                <a:gridCol w="1295094">
                  <a:extLst>
                    <a:ext uri="{9D8B030D-6E8A-4147-A177-3AD203B41FA5}">
                      <a16:colId xmlns:a16="http://schemas.microsoft.com/office/drawing/2014/main" val="3682854764"/>
                    </a:ext>
                  </a:extLst>
                </a:gridCol>
                <a:gridCol w="648072">
                  <a:extLst>
                    <a:ext uri="{9D8B030D-6E8A-4147-A177-3AD203B41FA5}">
                      <a16:colId xmlns:a16="http://schemas.microsoft.com/office/drawing/2014/main" val="2004941182"/>
                    </a:ext>
                  </a:extLst>
                </a:gridCol>
                <a:gridCol w="792088">
                  <a:extLst>
                    <a:ext uri="{9D8B030D-6E8A-4147-A177-3AD203B41FA5}">
                      <a16:colId xmlns:a16="http://schemas.microsoft.com/office/drawing/2014/main" val="3013352290"/>
                    </a:ext>
                  </a:extLst>
                </a:gridCol>
                <a:gridCol w="648072">
                  <a:extLst>
                    <a:ext uri="{9D8B030D-6E8A-4147-A177-3AD203B41FA5}">
                      <a16:colId xmlns:a16="http://schemas.microsoft.com/office/drawing/2014/main" val="4223406718"/>
                    </a:ext>
                  </a:extLst>
                </a:gridCol>
                <a:gridCol w="792088">
                  <a:extLst>
                    <a:ext uri="{9D8B030D-6E8A-4147-A177-3AD203B41FA5}">
                      <a16:colId xmlns:a16="http://schemas.microsoft.com/office/drawing/2014/main" val="3741051755"/>
                    </a:ext>
                  </a:extLst>
                </a:gridCol>
                <a:gridCol w="792088">
                  <a:extLst>
                    <a:ext uri="{9D8B030D-6E8A-4147-A177-3AD203B41FA5}">
                      <a16:colId xmlns:a16="http://schemas.microsoft.com/office/drawing/2014/main" val="2280103603"/>
                    </a:ext>
                  </a:extLst>
                </a:gridCol>
                <a:gridCol w="1152128">
                  <a:extLst>
                    <a:ext uri="{9D8B030D-6E8A-4147-A177-3AD203B41FA5}">
                      <a16:colId xmlns:a16="http://schemas.microsoft.com/office/drawing/2014/main" val="3551919413"/>
                    </a:ext>
                  </a:extLst>
                </a:gridCol>
                <a:gridCol w="1008112">
                  <a:extLst>
                    <a:ext uri="{9D8B030D-6E8A-4147-A177-3AD203B41FA5}">
                      <a16:colId xmlns:a16="http://schemas.microsoft.com/office/drawing/2014/main" val="3296032550"/>
                    </a:ext>
                  </a:extLst>
                </a:gridCol>
                <a:gridCol w="877560">
                  <a:extLst>
                    <a:ext uri="{9D8B030D-6E8A-4147-A177-3AD203B41FA5}">
                      <a16:colId xmlns:a16="http://schemas.microsoft.com/office/drawing/2014/main" val="607911129"/>
                    </a:ext>
                  </a:extLst>
                </a:gridCol>
              </a:tblGrid>
              <a:tr h="370840">
                <a:tc>
                  <a:txBody>
                    <a:bodyPr/>
                    <a:lstStyle/>
                    <a:p>
                      <a:r>
                        <a:rPr lang="en-GB" sz="1200" dirty="0"/>
                        <a:t>Bits: 2</a:t>
                      </a:r>
                    </a:p>
                  </a:txBody>
                  <a:tcPr/>
                </a:tc>
                <a:tc>
                  <a:txBody>
                    <a:bodyPr/>
                    <a:lstStyle/>
                    <a:p>
                      <a:r>
                        <a:rPr lang="en-GB" sz="1200" dirty="0"/>
                        <a:t>2</a:t>
                      </a:r>
                    </a:p>
                  </a:txBody>
                  <a:tcPr/>
                </a:tc>
                <a:tc>
                  <a:txBody>
                    <a:bodyPr/>
                    <a:lstStyle/>
                    <a:p>
                      <a:r>
                        <a:rPr lang="en-GB" sz="1200" dirty="0"/>
                        <a:t>4</a:t>
                      </a:r>
                    </a:p>
                  </a:txBody>
                  <a:tcPr/>
                </a:tc>
                <a:tc>
                  <a:txBody>
                    <a:bodyPr/>
                    <a:lstStyle/>
                    <a:p>
                      <a:r>
                        <a:rPr lang="en-GB" sz="1200" dirty="0"/>
                        <a:t>1</a:t>
                      </a:r>
                    </a:p>
                  </a:txBody>
                  <a:tcPr/>
                </a:tc>
                <a:tc>
                  <a:txBody>
                    <a:bodyPr/>
                    <a:lstStyle/>
                    <a:p>
                      <a:r>
                        <a:rPr lang="en-GB" sz="1200" dirty="0"/>
                        <a:t>1</a:t>
                      </a:r>
                    </a:p>
                  </a:txBody>
                  <a:tcPr/>
                </a:tc>
                <a:tc>
                  <a:txBody>
                    <a:bodyPr/>
                    <a:lstStyle/>
                    <a:p>
                      <a:r>
                        <a:rPr lang="en-GB" sz="1200" dirty="0"/>
                        <a:t>1</a:t>
                      </a:r>
                    </a:p>
                  </a:txBody>
                  <a:tcPr/>
                </a:tc>
                <a:tc>
                  <a:txBody>
                    <a:bodyPr/>
                    <a:lstStyle/>
                    <a:p>
                      <a:r>
                        <a:rPr lang="en-GB" sz="1200" dirty="0"/>
                        <a:t>1</a:t>
                      </a:r>
                    </a:p>
                  </a:txBody>
                  <a:tcPr/>
                </a:tc>
                <a:tc>
                  <a:txBody>
                    <a:bodyPr/>
                    <a:lstStyle/>
                    <a:p>
                      <a:r>
                        <a:rPr lang="en-GB" sz="1200" dirty="0"/>
                        <a:t>1</a:t>
                      </a:r>
                    </a:p>
                  </a:txBody>
                  <a:tcPr/>
                </a:tc>
                <a:tc>
                  <a:txBody>
                    <a:bodyPr/>
                    <a:lstStyle/>
                    <a:p>
                      <a:r>
                        <a:rPr lang="en-GB" sz="1200" dirty="0"/>
                        <a:t>3</a:t>
                      </a:r>
                    </a:p>
                  </a:txBody>
                  <a:tcPr/>
                </a:tc>
                <a:extLst>
                  <a:ext uri="{0D108BD9-81ED-4DB2-BD59-A6C34878D82A}">
                    <a16:rowId xmlns:a16="http://schemas.microsoft.com/office/drawing/2014/main" val="447011995"/>
                  </a:ext>
                </a:extLst>
              </a:tr>
              <a:tr h="370840">
                <a:tc>
                  <a:txBody>
                    <a:bodyPr/>
                    <a:lstStyle/>
                    <a:p>
                      <a:r>
                        <a:rPr lang="en-GB" sz="1200" dirty="0"/>
                        <a:t>Frame Version</a:t>
                      </a:r>
                    </a:p>
                  </a:txBody>
                  <a:tcPr/>
                </a:tc>
                <a:tc>
                  <a:txBody>
                    <a:bodyPr/>
                    <a:lstStyle/>
                    <a:p>
                      <a:r>
                        <a:rPr lang="en-GB" sz="1200" dirty="0"/>
                        <a:t>Type</a:t>
                      </a:r>
                    </a:p>
                  </a:txBody>
                  <a:tcPr/>
                </a:tc>
                <a:tc>
                  <a:txBody>
                    <a:bodyPr/>
                    <a:lstStyle/>
                    <a:p>
                      <a:r>
                        <a:rPr lang="en-GB" sz="1200" dirty="0"/>
                        <a:t>Sub-type</a:t>
                      </a:r>
                    </a:p>
                  </a:txBody>
                  <a:tcPr/>
                </a:tc>
                <a:tc>
                  <a:txBody>
                    <a:bodyPr/>
                    <a:lstStyle/>
                    <a:p>
                      <a:r>
                        <a:rPr lang="en-GB" sz="1200" dirty="0"/>
                        <a:t>To DS</a:t>
                      </a:r>
                    </a:p>
                  </a:txBody>
                  <a:tcPr/>
                </a:tc>
                <a:tc>
                  <a:txBody>
                    <a:bodyPr/>
                    <a:lstStyle/>
                    <a:p>
                      <a:r>
                        <a:rPr lang="en-GB" sz="1200" dirty="0"/>
                        <a:t>From DS</a:t>
                      </a:r>
                    </a:p>
                  </a:txBody>
                  <a:tcPr/>
                </a:tc>
                <a:tc>
                  <a:txBody>
                    <a:bodyPr/>
                    <a:lstStyle/>
                    <a:p>
                      <a:r>
                        <a:rPr lang="en-GB" sz="1200" dirty="0"/>
                        <a:t>Security enabled</a:t>
                      </a:r>
                    </a:p>
                  </a:txBody>
                  <a:tcPr/>
                </a:tc>
                <a:tc>
                  <a:txBody>
                    <a:bodyPr/>
                    <a:lstStyle/>
                    <a:p>
                      <a:r>
                        <a:rPr lang="en-GB" sz="1200" dirty="0"/>
                        <a:t>ACK request</a:t>
                      </a:r>
                    </a:p>
                  </a:txBody>
                  <a:tcPr/>
                </a:tc>
                <a:tc>
                  <a:txBody>
                    <a:bodyPr/>
                    <a:lstStyle/>
                    <a:p>
                      <a:r>
                        <a:rPr lang="en-GB" sz="1200" dirty="0"/>
                        <a:t>Relay mode enabled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Reserved</a:t>
                      </a:r>
                    </a:p>
                    <a:p>
                      <a:endParaRPr lang="en-GB" sz="1200" dirty="0"/>
                    </a:p>
                  </a:txBody>
                  <a:tcPr/>
                </a:tc>
                <a:extLst>
                  <a:ext uri="{0D108BD9-81ED-4DB2-BD59-A6C34878D82A}">
                    <a16:rowId xmlns:a16="http://schemas.microsoft.com/office/drawing/2014/main" val="850589890"/>
                  </a:ext>
                </a:extLst>
              </a:tr>
            </a:tbl>
          </a:graphicData>
        </a:graphic>
      </p:graphicFrame>
      <p:sp>
        <p:nvSpPr>
          <p:cNvPr id="22" name="Rectangle 21">
            <a:extLst>
              <a:ext uri="{FF2B5EF4-FFF2-40B4-BE49-F238E27FC236}">
                <a16:creationId xmlns:a16="http://schemas.microsoft.com/office/drawing/2014/main" id="{DF9D68FA-09DC-4234-A4AD-7DA6E8007409}"/>
              </a:ext>
            </a:extLst>
          </p:cNvPr>
          <p:cNvSpPr/>
          <p:nvPr/>
        </p:nvSpPr>
        <p:spPr>
          <a:xfrm>
            <a:off x="684618" y="1535797"/>
            <a:ext cx="2303206" cy="3385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1600" b="1" dirty="0"/>
              <a:t>From the last meeting</a:t>
            </a:r>
            <a:endParaRPr lang="en-GB" sz="1600" b="1" dirty="0"/>
          </a:p>
        </p:txBody>
      </p:sp>
      <p:sp>
        <p:nvSpPr>
          <p:cNvPr id="25" name="Rectangle 24">
            <a:extLst>
              <a:ext uri="{FF2B5EF4-FFF2-40B4-BE49-F238E27FC236}">
                <a16:creationId xmlns:a16="http://schemas.microsoft.com/office/drawing/2014/main" id="{15BD97A5-5D88-4DB2-A289-754CBF214087}"/>
              </a:ext>
            </a:extLst>
          </p:cNvPr>
          <p:cNvSpPr/>
          <p:nvPr/>
        </p:nvSpPr>
        <p:spPr>
          <a:xfrm>
            <a:off x="691228" y="2968880"/>
            <a:ext cx="1812636" cy="3385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1600" b="1" dirty="0">
                <a:solidFill>
                  <a:schemeClr val="tx1"/>
                </a:solidFill>
              </a:rPr>
              <a:t>Proposal</a:t>
            </a:r>
            <a:endParaRPr lang="en-GB" sz="1600" b="1" dirty="0">
              <a:solidFill>
                <a:schemeClr val="tx1"/>
              </a:solidFill>
            </a:endParaRPr>
          </a:p>
        </p:txBody>
      </p:sp>
      <p:graphicFrame>
        <p:nvGraphicFramePr>
          <p:cNvPr id="26" name="Table 25">
            <a:extLst>
              <a:ext uri="{FF2B5EF4-FFF2-40B4-BE49-F238E27FC236}">
                <a16:creationId xmlns:a16="http://schemas.microsoft.com/office/drawing/2014/main" id="{3902AE09-47C1-4442-B97A-C60FBC603D9B}"/>
              </a:ext>
            </a:extLst>
          </p:cNvPr>
          <p:cNvGraphicFramePr>
            <a:graphicFrameLocks noGrp="1"/>
          </p:cNvGraphicFramePr>
          <p:nvPr>
            <p:extLst>
              <p:ext uri="{D42A27DB-BD31-4B8C-83A1-F6EECF244321}">
                <p14:modId xmlns:p14="http://schemas.microsoft.com/office/powerpoint/2010/main" val="3507875147"/>
              </p:ext>
            </p:extLst>
          </p:nvPr>
        </p:nvGraphicFramePr>
        <p:xfrm>
          <a:off x="684619" y="1983785"/>
          <a:ext cx="8005303" cy="741680"/>
        </p:xfrm>
        <a:graphic>
          <a:graphicData uri="http://schemas.openxmlformats.org/drawingml/2006/table">
            <a:tbl>
              <a:tblPr firstRow="1" bandRow="1">
                <a:tableStyleId>{5940675A-B579-460E-94D1-54222C63F5DA}</a:tableStyleId>
              </a:tblPr>
              <a:tblGrid>
                <a:gridCol w="1295093">
                  <a:extLst>
                    <a:ext uri="{9D8B030D-6E8A-4147-A177-3AD203B41FA5}">
                      <a16:colId xmlns:a16="http://schemas.microsoft.com/office/drawing/2014/main" val="3682854764"/>
                    </a:ext>
                  </a:extLst>
                </a:gridCol>
                <a:gridCol w="792088">
                  <a:extLst>
                    <a:ext uri="{9D8B030D-6E8A-4147-A177-3AD203B41FA5}">
                      <a16:colId xmlns:a16="http://schemas.microsoft.com/office/drawing/2014/main" val="2004941182"/>
                    </a:ext>
                  </a:extLst>
                </a:gridCol>
                <a:gridCol w="936104">
                  <a:extLst>
                    <a:ext uri="{9D8B030D-6E8A-4147-A177-3AD203B41FA5}">
                      <a16:colId xmlns:a16="http://schemas.microsoft.com/office/drawing/2014/main" val="3013352290"/>
                    </a:ext>
                  </a:extLst>
                </a:gridCol>
                <a:gridCol w="1368152">
                  <a:extLst>
                    <a:ext uri="{9D8B030D-6E8A-4147-A177-3AD203B41FA5}">
                      <a16:colId xmlns:a16="http://schemas.microsoft.com/office/drawing/2014/main" val="4223406718"/>
                    </a:ext>
                  </a:extLst>
                </a:gridCol>
                <a:gridCol w="1224136">
                  <a:extLst>
                    <a:ext uri="{9D8B030D-6E8A-4147-A177-3AD203B41FA5}">
                      <a16:colId xmlns:a16="http://schemas.microsoft.com/office/drawing/2014/main" val="3741051755"/>
                    </a:ext>
                  </a:extLst>
                </a:gridCol>
                <a:gridCol w="2389730">
                  <a:extLst>
                    <a:ext uri="{9D8B030D-6E8A-4147-A177-3AD203B41FA5}">
                      <a16:colId xmlns:a16="http://schemas.microsoft.com/office/drawing/2014/main" val="3551919413"/>
                    </a:ext>
                  </a:extLst>
                </a:gridCol>
              </a:tblGrid>
              <a:tr h="370840">
                <a:tc>
                  <a:txBody>
                    <a:bodyPr/>
                    <a:lstStyle/>
                    <a:p>
                      <a:r>
                        <a:rPr lang="en-GB" sz="1200" dirty="0"/>
                        <a:t>Bits: 2</a:t>
                      </a:r>
                    </a:p>
                  </a:txBody>
                  <a:tcPr/>
                </a:tc>
                <a:tc>
                  <a:txBody>
                    <a:bodyPr/>
                    <a:lstStyle/>
                    <a:p>
                      <a:r>
                        <a:rPr lang="en-GB" sz="1200" dirty="0"/>
                        <a:t>2</a:t>
                      </a:r>
                    </a:p>
                  </a:txBody>
                  <a:tcPr/>
                </a:tc>
                <a:tc>
                  <a:txBody>
                    <a:bodyPr/>
                    <a:lstStyle/>
                    <a:p>
                      <a:r>
                        <a:rPr lang="en-GB" sz="1200" dirty="0"/>
                        <a:t>4</a:t>
                      </a:r>
                    </a:p>
                  </a:txBody>
                  <a:tcPr/>
                </a:tc>
                <a:tc>
                  <a:txBody>
                    <a:bodyPr/>
                    <a:lstStyle/>
                    <a:p>
                      <a:r>
                        <a:rPr lang="en-GB" sz="1200" dirty="0"/>
                        <a:t>1</a:t>
                      </a:r>
                    </a:p>
                  </a:txBody>
                  <a:tcPr/>
                </a:tc>
                <a:tc>
                  <a:txBody>
                    <a:bodyPr/>
                    <a:lstStyle/>
                    <a:p>
                      <a:r>
                        <a:rPr lang="en-GB" sz="1200" dirty="0"/>
                        <a:t>1</a:t>
                      </a:r>
                    </a:p>
                  </a:txBody>
                  <a:tcPr/>
                </a:tc>
                <a:tc>
                  <a:txBody>
                    <a:bodyPr/>
                    <a:lstStyle/>
                    <a:p>
                      <a:r>
                        <a:rPr lang="en-GB" sz="1200" dirty="0"/>
                        <a:t>6</a:t>
                      </a:r>
                    </a:p>
                  </a:txBody>
                  <a:tcPr/>
                </a:tc>
                <a:extLst>
                  <a:ext uri="{0D108BD9-81ED-4DB2-BD59-A6C34878D82A}">
                    <a16:rowId xmlns:a16="http://schemas.microsoft.com/office/drawing/2014/main" val="447011995"/>
                  </a:ext>
                </a:extLst>
              </a:tr>
              <a:tr h="370840">
                <a:tc>
                  <a:txBody>
                    <a:bodyPr/>
                    <a:lstStyle/>
                    <a:p>
                      <a:r>
                        <a:rPr lang="en-GB" sz="1200" dirty="0"/>
                        <a:t>Frame Version</a:t>
                      </a:r>
                    </a:p>
                  </a:txBody>
                  <a:tcPr/>
                </a:tc>
                <a:tc>
                  <a:txBody>
                    <a:bodyPr/>
                    <a:lstStyle/>
                    <a:p>
                      <a:r>
                        <a:rPr lang="en-GB" sz="1200" dirty="0"/>
                        <a:t>Type</a:t>
                      </a:r>
                    </a:p>
                  </a:txBody>
                  <a:tcPr/>
                </a:tc>
                <a:tc>
                  <a:txBody>
                    <a:bodyPr/>
                    <a:lstStyle/>
                    <a:p>
                      <a:r>
                        <a:rPr lang="en-GB" sz="1200" dirty="0"/>
                        <a:t>Sub-type</a:t>
                      </a:r>
                    </a:p>
                  </a:txBody>
                  <a:tcPr/>
                </a:tc>
                <a:tc>
                  <a:txBody>
                    <a:bodyPr/>
                    <a:lstStyle/>
                    <a:p>
                      <a:r>
                        <a:rPr lang="en-GB" sz="1200" dirty="0"/>
                        <a:t>Security enabled</a:t>
                      </a:r>
                    </a:p>
                  </a:txBody>
                  <a:tcPr/>
                </a:tc>
                <a:tc>
                  <a:txBody>
                    <a:bodyPr/>
                    <a:lstStyle/>
                    <a:p>
                      <a:r>
                        <a:rPr lang="en-GB" sz="1200" dirty="0"/>
                        <a:t>ACK request</a:t>
                      </a:r>
                    </a:p>
                  </a:txBody>
                  <a:tcPr/>
                </a:tc>
                <a:tc>
                  <a:txBody>
                    <a:bodyPr/>
                    <a:lstStyle/>
                    <a:p>
                      <a:r>
                        <a:rPr lang="en-GB" sz="1200" dirty="0"/>
                        <a:t>Reserved</a:t>
                      </a:r>
                    </a:p>
                  </a:txBody>
                  <a:tcPr/>
                </a:tc>
                <a:extLst>
                  <a:ext uri="{0D108BD9-81ED-4DB2-BD59-A6C34878D82A}">
                    <a16:rowId xmlns:a16="http://schemas.microsoft.com/office/drawing/2014/main" val="850589890"/>
                  </a:ext>
                </a:extLst>
              </a:tr>
            </a:tbl>
          </a:graphicData>
        </a:graphic>
      </p:graphicFrame>
    </p:spTree>
    <p:extLst>
      <p:ext uri="{BB962C8B-B14F-4D97-AF65-F5344CB8AC3E}">
        <p14:creationId xmlns:p14="http://schemas.microsoft.com/office/powerpoint/2010/main" val="3845528823"/>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4072</TotalTime>
  <Words>441</Words>
  <Application>Microsoft Office PowerPoint</Application>
  <PresentationFormat>On-screen Show (4:3)</PresentationFormat>
  <Paragraphs>112</Paragraphs>
  <Slides>4</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 Unicode MS</vt:lpstr>
      <vt:lpstr>굴림</vt:lpstr>
      <vt:lpstr>맑은 고딕</vt:lpstr>
      <vt:lpstr>宋体</vt:lpstr>
      <vt:lpstr>Arial</vt:lpstr>
      <vt:lpstr>Times New Roman</vt:lpstr>
      <vt:lpstr>Wingdings</vt:lpstr>
      <vt:lpstr>high_speed_proposals</vt:lpstr>
      <vt:lpstr>PowerPoint Presentation</vt:lpstr>
      <vt:lpstr>PowerPoint Presentation</vt:lpstr>
      <vt:lpstr>PowerPoint Presentation</vt:lpstr>
      <vt:lpstr>PowerPoint Presentation</vt:lpstr>
    </vt:vector>
  </TitlesOfParts>
  <Company>ETRI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Chong Han</cp:lastModifiedBy>
  <cp:revision>361</cp:revision>
  <cp:lastPrinted>2018-01-05T00:19:19Z</cp:lastPrinted>
  <dcterms:created xsi:type="dcterms:W3CDTF">2016-01-08T02:18:10Z</dcterms:created>
  <dcterms:modified xsi:type="dcterms:W3CDTF">2018-05-31T12:18:57Z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