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handoutMasterIdLst>
    <p:handoutMasterId r:id="rId6"/>
  </p:handoutMasterIdLst>
  <p:sldIdLst>
    <p:sldId id="287" r:id="rId2"/>
    <p:sldId id="327" r:id="rId3"/>
    <p:sldId id="328" r:id="rId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10"/>
    <p:restoredTop sz="95701" autoAdjust="0"/>
  </p:normalViewPr>
  <p:slideViewPr>
    <p:cSldViewPr>
      <p:cViewPr varScale="1">
        <p:scale>
          <a:sx n="81" d="100"/>
          <a:sy n="81" d="100"/>
        </p:scale>
        <p:origin x="153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&lt;March 2016&gt;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15-18-0264-00-004x</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Matt Gillmore - </a:t>
            </a:r>
            <a:r>
              <a:rPr lang="en-US" dirty="0" err="1"/>
              <a:t>Itron</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TG-FANE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10 May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Matt Gillmore</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[Liberty Lake, WA]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a:solidFill>
                  <a:srgbClr val="FF0000"/>
                </a:solidFill>
                <a:latin typeface="Times New Roman" pitchFamily="18" charset="0"/>
                <a:ea typeface="ＭＳ Ｐゴシック" pitchFamily="-65" charset="-128"/>
                <a:cs typeface="+mn-cs"/>
              </a:rPr>
              <a:t>matthew.gillmore@itron.com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TG-FANE closing report </a:t>
            </a:r>
            <a:r>
              <a:rPr lang="en-US" sz="1600" dirty="0">
                <a:latin typeface="Times New Roman" pitchFamily="18" charset="0"/>
                <a:ea typeface="ＭＳ Ｐゴシック" pitchFamily="-65" charset="-128"/>
                <a:cs typeface="+mn-cs"/>
              </a:rPr>
              <a:t>for May 2018 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Status update of </a:t>
            </a:r>
            <a:r>
              <a:rPr lang="en-US" sz="1600" dirty="0" err="1">
                <a:latin typeface="Times New Roman" pitchFamily="18" charset="0"/>
                <a:ea typeface="ＭＳ Ｐゴシック" pitchFamily="-65" charset="-128"/>
                <a:cs typeface="+mn-cs"/>
              </a:rPr>
              <a:t>TGx</a:t>
            </a:r>
            <a:r>
              <a:rPr lang="en-US" sz="1600" dirty="0">
                <a:latin typeface="Times New Roman" pitchFamily="18" charset="0"/>
                <a:ea typeface="ＭＳ Ｐゴシック" pitchFamily="-65" charset="-128"/>
                <a:cs typeface="+mn-cs"/>
              </a:rPr>
              <a:t> May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altLang="ko-KR" sz="1600" dirty="0">
                <a:ea typeface="굴림" pitchFamily="50" charset="-127"/>
              </a:rPr>
              <a:t>Report of TG-FANE activities during May 2018 Meeting</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&lt;March 2016&gt;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TG-FANE Mid Week Update</a:t>
            </a:r>
          </a:p>
        </p:txBody>
      </p:sp>
      <p:sp>
        <p:nvSpPr>
          <p:cNvPr id="3" name="Subtitle 2"/>
          <p:cNvSpPr>
            <a:spLocks noGrp="1"/>
          </p:cNvSpPr>
          <p:nvPr>
            <p:ph type="subTitle" idx="1"/>
          </p:nvPr>
        </p:nvSpPr>
        <p:spPr>
          <a:xfrm>
            <a:off x="1295400" y="3212976"/>
            <a:ext cx="6400800" cy="1752600"/>
          </a:xfrm>
        </p:spPr>
        <p:txBody>
          <a:bodyPr/>
          <a:lstStyle/>
          <a:p>
            <a:r>
              <a:rPr lang="en-US" sz="2400" dirty="0"/>
              <a:t>May 10, 2018</a:t>
            </a:r>
          </a:p>
          <a:p>
            <a:endParaRPr lang="en-US" sz="2400" dirty="0"/>
          </a:p>
          <a:p>
            <a:r>
              <a:rPr lang="en-US" altLang="ja-JP" sz="2400" dirty="0"/>
              <a:t>Matt Gillmore</a:t>
            </a:r>
          </a:p>
          <a:p>
            <a:r>
              <a:rPr lang="en-US" sz="2400" dirty="0"/>
              <a:t>TG-FANE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5/10/2018</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Matt Gillmore - </a:t>
            </a:r>
            <a:r>
              <a:rPr lang="en-US" dirty="0" err="1"/>
              <a:t>Itron</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Three Proposals Made</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Higher Speed SUN-OFDM MCS modes added for Option 1 and Option 2</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Lower Speed SUN-OFDM MCS modes added for Option 3 and Option 4</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Lower Speed SUN-FSK PHY channel clarifications in additional markets</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5/10/2018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39378</TotalTime>
  <Words>115</Words>
  <Application>Microsoft Office PowerPoint</Application>
  <PresentationFormat>On-screen Show (4:3)</PresentationFormat>
  <Paragraphs>38</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굴림</vt:lpstr>
      <vt:lpstr>MS PGothic</vt:lpstr>
      <vt:lpstr>MS PGothic</vt:lpstr>
      <vt:lpstr>Arial</vt:lpstr>
      <vt:lpstr>Times New Roman</vt:lpstr>
      <vt:lpstr>Default Design</vt:lpstr>
      <vt:lpstr>PowerPoint Presentation</vt:lpstr>
      <vt:lpstr>TG-FANE Mid Week Update</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Gillmore, Matthew</cp:lastModifiedBy>
  <cp:revision>657</cp:revision>
  <cp:lastPrinted>2015-07-14T16:02:16Z</cp:lastPrinted>
  <dcterms:created xsi:type="dcterms:W3CDTF">2009-07-12T16:25:16Z</dcterms:created>
  <dcterms:modified xsi:type="dcterms:W3CDTF">2018-05-10T16:43:11Z</dcterms:modified>
  <cp:category/>
</cp:coreProperties>
</file>