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handoutMasterIdLst>
    <p:handoutMasterId r:id="rId6"/>
  </p:handoutMasterIdLst>
  <p:sldIdLst>
    <p:sldId id="287" r:id="rId2"/>
    <p:sldId id="327" r:id="rId3"/>
    <p:sldId id="328" r:id="rId4"/>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10"/>
    <p:restoredTop sz="95701" autoAdjust="0"/>
  </p:normalViewPr>
  <p:slideViewPr>
    <p:cSldViewPr>
      <p:cViewPr varScale="1">
        <p:scale>
          <a:sx n="81" d="100"/>
          <a:sy n="81" d="100"/>
        </p:scale>
        <p:origin x="1530"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5705473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3</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3</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14851228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6"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8"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4"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3"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6"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6"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dirty="0"/>
              <a:t>&lt;March 2016&gt;</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dirty="0"/>
              <a:t>Kunal Shah (Silver Spring Networks)</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396875"/>
            <a:ext cx="3962400" cy="2159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b="1" dirty="0"/>
              <a:t>15-18-0264-00-004x</a:t>
            </a:r>
            <a:r>
              <a:rPr lang="en-US" sz="1400" b="1" dirty="0"/>
              <a:t>&gt;</a:t>
            </a:r>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xfrm>
            <a:off x="5486400" y="6475413"/>
            <a:ext cx="3124200"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dirty="0"/>
              <a:t>Matt Gillmore - </a:t>
            </a:r>
            <a:r>
              <a:rPr lang="en-US" dirty="0" err="1"/>
              <a:t>Itron</a:t>
            </a:r>
            <a:endParaRPr lang="en-US" dirty="0"/>
          </a:p>
        </p:txBody>
      </p:sp>
      <p:sp>
        <p:nvSpPr>
          <p:cNvPr id="15362"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609600"/>
            <a:ext cx="8839200" cy="4770537"/>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Specialty Networks (WSNs)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TG-FANE Closing report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a:solidFill>
                  <a:schemeClr val="tx2"/>
                </a:solidFill>
                <a:latin typeface="Times New Roman" pitchFamily="18" charset="0"/>
                <a:ea typeface="ＭＳ Ｐゴシック" pitchFamily="-65" charset="-128"/>
                <a:cs typeface="+mn-cs"/>
              </a:rPr>
              <a:t>[</a:t>
            </a:r>
            <a:r>
              <a:rPr lang="en-US" sz="1600" dirty="0">
                <a:solidFill>
                  <a:srgbClr val="FF0000"/>
                </a:solidFill>
                <a:latin typeface="Times New Roman" pitchFamily="18" charset="0"/>
                <a:ea typeface="ＭＳ Ｐゴシック" pitchFamily="-65" charset="-128"/>
                <a:cs typeface="+mn-cs"/>
              </a:rPr>
              <a:t>10 May 2018</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Matt Gillmore</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Itron</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Address [Liberty Lake, WA]</a:t>
            </a:r>
          </a:p>
          <a:p>
            <a:pPr eaLnBrk="0" hangingPunct="0">
              <a:defRPr/>
            </a:pPr>
            <a:r>
              <a:rPr lang="en-US" sz="1600" dirty="0">
                <a:solidFill>
                  <a:schemeClr val="tx2"/>
                </a:solidFill>
                <a:latin typeface="Times New Roman" pitchFamily="18" charset="0"/>
                <a:ea typeface="ＭＳ Ｐゴシック" pitchFamily="-65" charset="-128"/>
                <a:cs typeface="+mn-cs"/>
              </a:rPr>
              <a:t>Voice:[], E-Mail:[</a:t>
            </a:r>
            <a:r>
              <a:rPr lang="en-US" sz="1600" dirty="0">
                <a:solidFill>
                  <a:srgbClr val="FF0000"/>
                </a:solidFill>
                <a:latin typeface="Times New Roman" pitchFamily="18" charset="0"/>
                <a:ea typeface="ＭＳ Ｐゴシック" pitchFamily="-65" charset="-128"/>
                <a:cs typeface="+mn-cs"/>
              </a:rPr>
              <a:t>matthew.gillmore@itron.com</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a:solidFill>
                  <a:srgbClr val="000000"/>
                </a:solidFill>
                <a:latin typeface="Times New Roman" pitchFamily="18" charset="0"/>
                <a:ea typeface="ＭＳ Ｐゴシック" pitchFamily="-65" charset="-128"/>
              </a:rPr>
              <a:t>TG-FANE closing report </a:t>
            </a:r>
            <a:r>
              <a:rPr lang="en-US" sz="1600" dirty="0">
                <a:latin typeface="Times New Roman" pitchFamily="18" charset="0"/>
                <a:ea typeface="ＭＳ Ｐゴシック" pitchFamily="-65" charset="-128"/>
                <a:cs typeface="+mn-cs"/>
              </a:rPr>
              <a:t>for May 2018 interim session</a:t>
            </a:r>
            <a:r>
              <a:rPr lang="en-US" sz="1600" dirty="0">
                <a:solidFill>
                  <a:srgbClr val="FF0000"/>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a:latin typeface="Times New Roman" pitchFamily="18" charset="0"/>
                <a:ea typeface="ＭＳ Ｐゴシック" pitchFamily="-65" charset="-128"/>
                <a:cs typeface="+mn-cs"/>
              </a:rPr>
              <a:t>Status update of </a:t>
            </a:r>
            <a:r>
              <a:rPr lang="en-US" sz="1600" dirty="0" err="1">
                <a:latin typeface="Times New Roman" pitchFamily="18" charset="0"/>
                <a:ea typeface="ＭＳ Ｐゴシック" pitchFamily="-65" charset="-128"/>
                <a:cs typeface="+mn-cs"/>
              </a:rPr>
              <a:t>TGx</a:t>
            </a:r>
            <a:r>
              <a:rPr lang="en-US" sz="1600" dirty="0">
                <a:latin typeface="Times New Roman" pitchFamily="18" charset="0"/>
                <a:ea typeface="ＭＳ Ｐゴシック" pitchFamily="-65" charset="-128"/>
                <a:cs typeface="+mn-cs"/>
              </a:rPr>
              <a:t> May Session</a:t>
            </a:r>
            <a:r>
              <a:rPr lang="en-US" sz="1600" dirty="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r>
              <a:rPr lang="en-US" altLang="ko-KR" sz="1600" dirty="0">
                <a:ea typeface="굴림" pitchFamily="50" charset="-127"/>
              </a:rPr>
              <a:t>Report of TG-FANE activities during May 2018 Meeting</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endParaRPr lang="en-US" sz="1600" b="1"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Release:</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&lt;March 2016&gt;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40768"/>
            <a:ext cx="7772400" cy="1470025"/>
          </a:xfrm>
        </p:spPr>
        <p:txBody>
          <a:bodyPr/>
          <a:lstStyle/>
          <a:p>
            <a:r>
              <a:rPr lang="en-US" dirty="0"/>
              <a:t>TG-FANE Mid Week Update</a:t>
            </a:r>
          </a:p>
        </p:txBody>
      </p:sp>
      <p:sp>
        <p:nvSpPr>
          <p:cNvPr id="3" name="Subtitle 2"/>
          <p:cNvSpPr>
            <a:spLocks noGrp="1"/>
          </p:cNvSpPr>
          <p:nvPr>
            <p:ph type="subTitle" idx="1"/>
          </p:nvPr>
        </p:nvSpPr>
        <p:spPr>
          <a:xfrm>
            <a:off x="1295400" y="3212976"/>
            <a:ext cx="6400800" cy="1752600"/>
          </a:xfrm>
        </p:spPr>
        <p:txBody>
          <a:bodyPr/>
          <a:lstStyle/>
          <a:p>
            <a:r>
              <a:rPr lang="en-US" sz="2400" dirty="0"/>
              <a:t>May 10, 2018</a:t>
            </a:r>
          </a:p>
          <a:p>
            <a:endParaRPr lang="en-US" sz="2400" dirty="0"/>
          </a:p>
          <a:p>
            <a:r>
              <a:rPr lang="en-US" altLang="ja-JP" sz="2400" dirty="0"/>
              <a:t>Matt Gillmore</a:t>
            </a:r>
          </a:p>
          <a:p>
            <a:r>
              <a:rPr lang="en-US" sz="2400" dirty="0"/>
              <a:t>TG-FANE Chair</a:t>
            </a:r>
          </a:p>
          <a:p>
            <a:endParaRPr lang="en-US" sz="2400" dirty="0"/>
          </a:p>
          <a:p>
            <a:endParaRPr lang="en-US" sz="2400" dirty="0"/>
          </a:p>
        </p:txBody>
      </p:sp>
      <p:sp>
        <p:nvSpPr>
          <p:cNvPr id="6" name="Slide Number Placeholder 5"/>
          <p:cNvSpPr>
            <a:spLocks noGrp="1"/>
          </p:cNvSpPr>
          <p:nvPr>
            <p:ph type="sldNum" sz="quarter" idx="12"/>
          </p:nvPr>
        </p:nvSpPr>
        <p:spPr/>
        <p:txBody>
          <a:bodyPr/>
          <a:lstStyle/>
          <a:p>
            <a:pPr>
              <a:defRPr/>
            </a:pPr>
            <a:r>
              <a:rPr lang="en-US" altLang="ko-KR"/>
              <a:t>Slide </a:t>
            </a:r>
            <a:fld id="{B8505083-D182-4BF7-B1A7-D3F76AEDD19D}" type="slidenum">
              <a:rPr lang="en-US" altLang="ko-KR" smtClean="0"/>
              <a:pPr>
                <a:defRPr/>
              </a:pPr>
              <a:t>2</a:t>
            </a:fld>
            <a:endParaRPr lang="en-US" altLang="ko-KR" dirty="0"/>
          </a:p>
        </p:txBody>
      </p:sp>
      <p:sp>
        <p:nvSpPr>
          <p:cNvPr id="7" name="Date Placeholder 3"/>
          <p:cNvSpPr>
            <a:spLocks noGrp="1"/>
          </p:cNvSpPr>
          <p:nvPr>
            <p:ph type="dt" sz="half" idx="10"/>
          </p:nvPr>
        </p:nvSpPr>
        <p:spPr>
          <a:xfrm>
            <a:off x="685800" y="377825"/>
            <a:ext cx="1600200" cy="215900"/>
          </a:xfrm>
        </p:spPr>
        <p:txBody>
          <a:bodyPr/>
          <a:lstStyle/>
          <a:p>
            <a:pPr>
              <a:defRPr/>
            </a:pPr>
            <a:fld id="{2ADEE0B8-5861-4C7D-BC01-DC8030F6A7EC}" type="datetime1">
              <a:rPr lang="en-US" altLang="ko-KR" smtClean="0"/>
              <a:t>5/10/2018</a:t>
            </a:fld>
            <a:endParaRPr lang="en-US" altLang="ko-KR" dirty="0"/>
          </a:p>
        </p:txBody>
      </p:sp>
      <p:sp>
        <p:nvSpPr>
          <p:cNvPr id="9" name="Footer Placeholder 5"/>
          <p:cNvSpPr>
            <a:spLocks noGrp="1"/>
          </p:cNvSpPr>
          <p:nvPr>
            <p:ph type="ftr" sz="quarter" idx="11"/>
          </p:nvPr>
        </p:nvSpPr>
        <p:spPr>
          <a:xfrm>
            <a:off x="5143500" y="6475413"/>
            <a:ext cx="3467100" cy="184150"/>
          </a:xfrm>
        </p:spPr>
        <p:txBody>
          <a:bodyPr/>
          <a:lstStyle/>
          <a:p>
            <a:pPr>
              <a:defRPr/>
            </a:pPr>
            <a:r>
              <a:rPr lang="en-US" dirty="0"/>
              <a:t>Matt Gillmore - </a:t>
            </a:r>
            <a:r>
              <a:rPr lang="en-US" dirty="0" err="1"/>
              <a:t>Itron</a:t>
            </a:r>
            <a:endParaRPr lang="en-US" dirty="0"/>
          </a:p>
        </p:txBody>
      </p:sp>
    </p:spTree>
    <p:extLst>
      <p:ext uri="{BB962C8B-B14F-4D97-AF65-F5344CB8AC3E}">
        <p14:creationId xmlns:p14="http://schemas.microsoft.com/office/powerpoint/2010/main" val="19263660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Three Proposals Made</a:t>
            </a:r>
          </a:p>
        </p:txBody>
      </p:sp>
      <p:sp>
        <p:nvSpPr>
          <p:cNvPr id="5124" name="Text Box 4"/>
          <p:cNvSpPr txBox="1">
            <a:spLocks noChangeArrowheads="1"/>
          </p:cNvSpPr>
          <p:nvPr/>
        </p:nvSpPr>
        <p:spPr bwMode="auto">
          <a:xfrm>
            <a:off x="495300" y="2205038"/>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marL="1314450" lvl="2" indent="-457200" eaLnBrk="1" hangingPunct="1">
              <a:spcBef>
                <a:spcPts val="375"/>
              </a:spcBef>
              <a:buSzPct val="100000"/>
              <a:buFont typeface="Arial" panose="020B0604020202020204" pitchFamily="34" charset="0"/>
              <a:buChar char="•"/>
            </a:pPr>
            <a:r>
              <a:rPr lang="en-US" altLang="en-US" sz="2800" dirty="0">
                <a:solidFill>
                  <a:srgbClr val="000000"/>
                </a:solidFill>
              </a:rPr>
              <a:t>Higher Speed SUN-OFDM MCS modes added for Option 1 and Option 2</a:t>
            </a:r>
          </a:p>
          <a:p>
            <a:pPr marL="1314450" lvl="2" indent="-457200" eaLnBrk="1" hangingPunct="1">
              <a:spcBef>
                <a:spcPts val="375"/>
              </a:spcBef>
              <a:buSzPct val="100000"/>
              <a:buFont typeface="Arial" panose="020B0604020202020204" pitchFamily="34" charset="0"/>
              <a:buChar char="•"/>
            </a:pPr>
            <a:r>
              <a:rPr lang="en-US" altLang="en-US" sz="2800" dirty="0">
                <a:solidFill>
                  <a:srgbClr val="000000"/>
                </a:solidFill>
              </a:rPr>
              <a:t>Lower Speed SUN-OFDM MCS modes added for Option 3 and Option 4</a:t>
            </a:r>
          </a:p>
          <a:p>
            <a:pPr marL="1314450" lvl="2" indent="-457200" eaLnBrk="1" hangingPunct="1">
              <a:spcBef>
                <a:spcPts val="375"/>
              </a:spcBef>
              <a:buSzPct val="100000"/>
              <a:buFont typeface="Arial" panose="020B0604020202020204" pitchFamily="34" charset="0"/>
              <a:buChar char="•"/>
            </a:pPr>
            <a:r>
              <a:rPr lang="en-US" altLang="en-US" sz="2800" dirty="0">
                <a:solidFill>
                  <a:srgbClr val="000000"/>
                </a:solidFill>
              </a:rPr>
              <a:t>Lower Speed SUN-FSK PHY channel clarifications in additional markets</a:t>
            </a:r>
          </a:p>
          <a:p>
            <a:pPr marL="1314450" lvl="2" indent="-457200" eaLnBrk="1" hangingPunct="1">
              <a:spcBef>
                <a:spcPts val="375"/>
              </a:spcBef>
              <a:buSzPct val="100000"/>
              <a:buFont typeface="Arial" panose="020B0604020202020204" pitchFamily="34" charset="0"/>
              <a:buChar char="•"/>
            </a:pPr>
            <a:endParaRPr lang="en-US" altLang="en-US" sz="2800" dirty="0">
              <a:solidFill>
                <a:srgbClr val="000000"/>
              </a:solidFill>
            </a:endParaRP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a:t>Matt Gillmore -</a:t>
            </a:r>
            <a:r>
              <a:rPr lang="en-US" dirty="0" err="1"/>
              <a:t>Itron</a:t>
            </a:r>
            <a:endParaRPr lang="en-US" dirty="0"/>
          </a:p>
        </p:txBody>
      </p:sp>
      <p:sp>
        <p:nvSpPr>
          <p:cNvPr id="6" name="Date Placeholder 3"/>
          <p:cNvSpPr>
            <a:spLocks noGrp="1"/>
          </p:cNvSpPr>
          <p:nvPr>
            <p:ph type="dt" sz="half" idx="10"/>
          </p:nvPr>
        </p:nvSpPr>
        <p:spPr>
          <a:xfrm>
            <a:off x="685800" y="381000"/>
            <a:ext cx="1600200" cy="215900"/>
          </a:xfrm>
        </p:spPr>
        <p:txBody>
          <a:bodyPr/>
          <a:lstStyle/>
          <a:p>
            <a:pPr>
              <a:defRPr/>
            </a:pPr>
            <a:fld id="{2A323817-D9C1-4AB9-9CC5-994FF65E58C5}" type="datetime1">
              <a:rPr lang="en-US" altLang="ko-KR" smtClean="0"/>
              <a:t>5/10/2018</a:t>
            </a:fld>
            <a:endParaRPr lang="en-US" altLang="ko-KR" dirty="0"/>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1571059473"/>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39378</TotalTime>
  <Words>115</Words>
  <Application>Microsoft Office PowerPoint</Application>
  <PresentationFormat>On-screen Show (4:3)</PresentationFormat>
  <Paragraphs>38</Paragraphs>
  <Slides>3</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굴림</vt:lpstr>
      <vt:lpstr>MS PGothic</vt:lpstr>
      <vt:lpstr>MS PGothic</vt:lpstr>
      <vt:lpstr>Arial</vt:lpstr>
      <vt:lpstr>Times New Roman</vt:lpstr>
      <vt:lpstr>Default Design</vt:lpstr>
      <vt:lpstr>PowerPoint Presentation</vt:lpstr>
      <vt:lpstr>TG-FANE Mid Week Update</vt:lpstr>
      <vt:lpstr>PowerPoint Presentation</vt:lpstr>
    </vt:vector>
  </TitlesOfParts>
  <Manager/>
  <Company>Silver Spring Networks</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SG4v Closing Report for Macau</dc:title>
  <dc:subject>IEEE 802.15</dc:subject>
  <dc:creator>Kunal Shah</dc:creator>
  <cp:keywords/>
  <dc:description/>
  <cp:lastModifiedBy>Gillmore, Matthew</cp:lastModifiedBy>
  <cp:revision>657</cp:revision>
  <cp:lastPrinted>2015-07-14T16:02:16Z</cp:lastPrinted>
  <dcterms:created xsi:type="dcterms:W3CDTF">2009-07-12T16:25:16Z</dcterms:created>
  <dcterms:modified xsi:type="dcterms:W3CDTF">2018-05-10T16:43:11Z</dcterms:modified>
  <cp:category/>
</cp:coreProperties>
</file>