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87" r:id="rId2"/>
    <p:sldId id="327" r:id="rId3"/>
    <p:sldId id="328"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1" d="100"/>
          <a:sy n="81" d="100"/>
        </p:scale>
        <p:origin x="153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15-18-0264-00-004x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May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May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Mid Week Update</a:t>
            </a:r>
          </a:p>
        </p:txBody>
      </p:sp>
      <p:sp>
        <p:nvSpPr>
          <p:cNvPr id="3" name="Subtitle 2"/>
          <p:cNvSpPr>
            <a:spLocks noGrp="1"/>
          </p:cNvSpPr>
          <p:nvPr>
            <p:ph type="subTitle" idx="1"/>
          </p:nvPr>
        </p:nvSpPr>
        <p:spPr>
          <a:xfrm>
            <a:off x="1295400" y="3212976"/>
            <a:ext cx="6400800" cy="1752600"/>
          </a:xfrm>
        </p:spPr>
        <p:txBody>
          <a:bodyPr/>
          <a:lstStyle/>
          <a:p>
            <a:r>
              <a:rPr lang="en-US" sz="2400" dirty="0"/>
              <a:t>May 10,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5/10/2018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Three Proposals Made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Higher Speed SUN-OFDM MCS modes added for Option 1 and Option 2</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Lower Speed SUN-OFDM MCS modes added for Option 3 and Option 4</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Lower Speed FSK PHY channel clarifications in additional markets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Kunal Shah (Silver Spring Networks)</a:t>
            </a:r>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5/10/2018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39286</TotalTime>
  <Words>124</Words>
  <Application>Microsoft Office PowerPoint</Application>
  <PresentationFormat>On-screen Show (4:3)</PresentationFormat>
  <Paragraphs>38</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굴림</vt:lpstr>
      <vt:lpstr>MS PGothic</vt:lpstr>
      <vt:lpstr>MS PGothic</vt:lpstr>
      <vt:lpstr>Arial</vt:lpstr>
      <vt:lpstr>Times New Roman</vt:lpstr>
      <vt:lpstr>Default Design</vt:lpstr>
      <vt:lpstr>PowerPoint Presentation</vt:lpstr>
      <vt:lpstr>TG-FANE Mid Week Update</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655</cp:revision>
  <cp:lastPrinted>2015-07-14T16:02:16Z</cp:lastPrinted>
  <dcterms:created xsi:type="dcterms:W3CDTF">2009-07-12T16:25:16Z</dcterms:created>
  <dcterms:modified xsi:type="dcterms:W3CDTF">2018-05-10T15:11:02Z</dcterms:modified>
  <cp:category/>
</cp:coreProperties>
</file>