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2" r:id="rId3"/>
    <p:sldId id="274" r:id="rId4"/>
    <p:sldId id="297" r:id="rId5"/>
    <p:sldId id="300" r:id="rId6"/>
    <p:sldId id="302" r:id="rId7"/>
    <p:sldId id="29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2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dirty="0" smtClean="0"/>
              <a:t>Titelmasterformat durch Klicken bearbeiten</a:t>
            </a:r>
            <a:endParaRPr lang="en-US" alt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a:t>
            </a:r>
            <a:r>
              <a:rPr lang="de-DE" sz="1400" b="1" kern="1200" dirty="0" smtClean="0">
                <a:solidFill>
                  <a:schemeClr val="tx1"/>
                </a:solidFill>
                <a:latin typeface="Times New Roman" pitchFamily="18" charset="0"/>
                <a:ea typeface="+mn-ea"/>
                <a:cs typeface="+mn-cs"/>
              </a:rPr>
              <a:t>-18-0263-00-004w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4w May 2018 Interim 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[Presentation in WG 802.15 Closing Plenary]</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TG4w LPWA</a:t>
            </a:r>
            <a:br>
              <a:rPr lang="en-US" dirty="0" smtClean="0"/>
            </a:br>
            <a:r>
              <a:rPr lang="en-US" dirty="0" smtClean="0"/>
              <a:t>May 2018 Interim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r>
              <a:rPr lang="en-US" altLang="en-US" dirty="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Chicago Minutes</a:t>
            </a:r>
          </a:p>
          <a:p>
            <a:r>
              <a:rPr lang="en-US" sz="2400" dirty="0"/>
              <a:t>802.15.4w TG Chair </a:t>
            </a:r>
            <a:r>
              <a:rPr lang="en-US" sz="2400" dirty="0" smtClean="0"/>
              <a:t>Approval</a:t>
            </a:r>
            <a:endParaRPr lang="en-US" sz="2400" dirty="0"/>
          </a:p>
          <a:p>
            <a:r>
              <a:rPr lang="en-US" sz="2400" dirty="0"/>
              <a:t>802.15.4w Future Schedule</a:t>
            </a:r>
          </a:p>
          <a:p>
            <a:r>
              <a:rPr lang="en-US" sz="2400" dirty="0"/>
              <a:t>Liaison to ETSI LTN</a:t>
            </a:r>
          </a:p>
          <a:p>
            <a:r>
              <a:rPr lang="en-US" sz="2400" dirty="0"/>
              <a:t>Static Context Header </a:t>
            </a:r>
            <a:r>
              <a:rPr lang="en-US" sz="2400" dirty="0" smtClean="0"/>
              <a:t>Compression</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a:xfrm>
            <a:off x="683568" y="1988840"/>
            <a:ext cx="7772400" cy="4114800"/>
          </a:xfrm>
        </p:spPr>
        <p:txBody>
          <a:bodyPr/>
          <a:lstStyle/>
          <a:p>
            <a:r>
              <a:rPr lang="en-US" sz="2000" dirty="0" smtClean="0"/>
              <a:t>Three sessions during Warsaw interim</a:t>
            </a:r>
          </a:p>
          <a:p>
            <a:endParaRPr lang="en-US" sz="2000" dirty="0" smtClean="0"/>
          </a:p>
          <a:p>
            <a:r>
              <a:rPr lang="en-US" sz="2000" dirty="0" smtClean="0"/>
              <a:t>Approved </a:t>
            </a:r>
            <a:r>
              <a:rPr lang="en-US" sz="2000" dirty="0" smtClean="0"/>
              <a:t>TG chair</a:t>
            </a:r>
            <a:br>
              <a:rPr lang="en-US" sz="2000" dirty="0" smtClean="0"/>
            </a:br>
            <a:r>
              <a:rPr lang="en-US" sz="2000" dirty="0" smtClean="0">
                <a:sym typeface="Wingdings" panose="05000000000000000000" pitchFamily="2" charset="2"/>
              </a:rPr>
              <a:t> Joerg Robert approved as TG chair</a:t>
            </a:r>
            <a:endParaRPr lang="en-US" sz="2000" dirty="0" smtClean="0"/>
          </a:p>
          <a:p>
            <a:endParaRPr lang="en-US" sz="2000" dirty="0" smtClean="0"/>
          </a:p>
          <a:p>
            <a:r>
              <a:rPr lang="en-US" sz="2000" dirty="0" smtClean="0"/>
              <a:t>Discussed liaison to ETSI LTN </a:t>
            </a:r>
            <a:br>
              <a:rPr lang="en-US" sz="2000" dirty="0" smtClean="0"/>
            </a:br>
            <a:r>
              <a:rPr lang="en-US" sz="2000" dirty="0" smtClean="0">
                <a:sym typeface="Wingdings" panose="05000000000000000000" pitchFamily="2" charset="2"/>
              </a:rPr>
              <a:t></a:t>
            </a:r>
            <a:r>
              <a:rPr lang="en-US" sz="2000" dirty="0" smtClean="0"/>
              <a:t> WG motion in 802.15 mid-week plenary</a:t>
            </a:r>
          </a:p>
          <a:p>
            <a:endParaRPr lang="en-US" sz="2000" dirty="0" smtClean="0"/>
          </a:p>
          <a:p>
            <a:r>
              <a:rPr lang="en-US" sz="2000" dirty="0" smtClean="0"/>
              <a:t>Discussion of </a:t>
            </a:r>
            <a:r>
              <a:rPr lang="en-US" sz="2000" dirty="0" smtClean="0"/>
              <a:t>LPWAN Static </a:t>
            </a:r>
            <a:r>
              <a:rPr lang="en-US" sz="2000" dirty="0" smtClean="0"/>
              <a:t>Context Header Compression (SCHC) </a:t>
            </a:r>
            <a:r>
              <a:rPr lang="en-US" sz="2000" dirty="0" smtClean="0"/>
              <a:t>requirements (15-18/238r2)</a:t>
            </a:r>
            <a:r>
              <a:rPr lang="en-US" sz="2000" dirty="0"/>
              <a:t/>
            </a:r>
            <a:br>
              <a:rPr lang="en-US" sz="2000" dirty="0"/>
            </a:br>
            <a:r>
              <a:rPr lang="en-US" sz="2000" dirty="0" smtClean="0">
                <a:sym typeface="Wingdings" panose="05000000000000000000" pitchFamily="2" charset="2"/>
              </a:rPr>
              <a:t> Information to IETF LPWAN </a:t>
            </a:r>
            <a:r>
              <a:rPr lang="en-US" sz="2000" dirty="0" smtClean="0">
                <a:sym typeface="Wingdings" panose="05000000000000000000" pitchFamily="2" charset="2"/>
              </a:rPr>
              <a:t>working group </a:t>
            </a:r>
            <a:endParaRPr lang="en-US" sz="2000" dirty="0" smtClean="0">
              <a:sym typeface="Wingdings" panose="05000000000000000000" pitchFamily="2" charset="2"/>
            </a:endParaRPr>
          </a:p>
          <a:p>
            <a:endParaRPr lang="en-US" sz="2000" dirty="0">
              <a:sym typeface="Wingdings" panose="05000000000000000000" pitchFamily="2" charset="2"/>
            </a:endParaRPr>
          </a:p>
        </p:txBody>
      </p:sp>
      <p:sp>
        <p:nvSpPr>
          <p:cNvPr id="4" name="Datumsplatzhalter 3"/>
          <p:cNvSpPr>
            <a:spLocks noGrp="1"/>
          </p:cNvSpPr>
          <p:nvPr>
            <p:ph type="dt" sz="half" idx="10"/>
          </p:nvPr>
        </p:nvSpPr>
        <p:spPr/>
        <p:txBody>
          <a:bodyPr/>
          <a:lstStyle/>
          <a:p>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3580778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May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5</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063079812"/>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spTree>
    <p:extLst>
      <p:ext uri="{BB962C8B-B14F-4D97-AF65-F5344CB8AC3E}">
        <p14:creationId xmlns:p14="http://schemas.microsoft.com/office/powerpoint/2010/main" val="2698367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Telcos and Meeting Minutes</a:t>
            </a:r>
            <a:endParaRPr lang="en-US" dirty="0"/>
          </a:p>
        </p:txBody>
      </p:sp>
      <p:sp>
        <p:nvSpPr>
          <p:cNvPr id="3" name="Inhaltsplatzhalter 2"/>
          <p:cNvSpPr>
            <a:spLocks noGrp="1"/>
          </p:cNvSpPr>
          <p:nvPr>
            <p:ph idx="1"/>
          </p:nvPr>
        </p:nvSpPr>
        <p:spPr/>
        <p:txBody>
          <a:bodyPr/>
          <a:lstStyle/>
          <a:p>
            <a:r>
              <a:rPr lang="en-US" sz="2400" dirty="0" smtClean="0"/>
              <a:t>No telephone conferences </a:t>
            </a:r>
            <a:r>
              <a:rPr lang="en-US" sz="2400" dirty="0" err="1" smtClean="0"/>
              <a:t>scheduked</a:t>
            </a:r>
            <a:r>
              <a:rPr lang="en-US" sz="2400" dirty="0" smtClean="0"/>
              <a:t> before </a:t>
            </a:r>
            <a:r>
              <a:rPr lang="en-US" sz="2400" dirty="0" smtClean="0"/>
              <a:t>July plenary</a:t>
            </a:r>
          </a:p>
          <a:p>
            <a:endParaRPr lang="en-US" sz="2400" dirty="0" smtClean="0"/>
          </a:p>
          <a:p>
            <a:r>
              <a:rPr lang="en-US" sz="2400" dirty="0" smtClean="0"/>
              <a:t>Meeting minutes are available </a:t>
            </a:r>
            <a:r>
              <a:rPr lang="en-US" sz="2400" dirty="0"/>
              <a:t>in </a:t>
            </a:r>
            <a:r>
              <a:rPr lang="en-US" sz="2400" dirty="0" smtClean="0"/>
              <a:t>document </a:t>
            </a:r>
            <a:br>
              <a:rPr lang="en-US" sz="2400" dirty="0" smtClean="0"/>
            </a:br>
            <a:r>
              <a:rPr lang="en-US" sz="2400" dirty="0" smtClean="0"/>
              <a:t>15-18/243r0 (special thanks to Charlie)</a:t>
            </a:r>
            <a:endParaRPr lang="en-US" sz="2400" dirty="0"/>
          </a:p>
          <a:p>
            <a:endParaRPr lang="en-US" sz="2400" dirty="0"/>
          </a:p>
        </p:txBody>
      </p:sp>
      <p:sp>
        <p:nvSpPr>
          <p:cNvPr id="4" name="Datumsplatzhalter 3"/>
          <p:cNvSpPr>
            <a:spLocks noGrp="1"/>
          </p:cNvSpPr>
          <p:nvPr>
            <p:ph type="dt" sz="half" idx="10"/>
          </p:nvPr>
        </p:nvSpPr>
        <p:spPr/>
        <p:txBody>
          <a:bodyPr/>
          <a:lstStyle/>
          <a:p>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85631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endParaRPr lang="en-US" dirty="0"/>
          </a:p>
        </p:txBody>
      </p:sp>
      <p:sp>
        <p:nvSpPr>
          <p:cNvPr id="8" name="Untertitel 7"/>
          <p:cNvSpPr>
            <a:spLocks noGrp="1"/>
          </p:cNvSpPr>
          <p:nvPr>
            <p:ph type="subTitle" idx="1"/>
          </p:nvPr>
        </p:nvSpPr>
        <p:spPr/>
        <p:txBody>
          <a:bodyPr/>
          <a:lstStyle/>
          <a:p>
            <a:r>
              <a:rPr lang="en-US" dirty="0" smtClean="0"/>
              <a:t>Any Questions?</a:t>
            </a:r>
            <a:endParaRPr lang="en-US" dirty="0"/>
          </a:p>
        </p:txBody>
      </p:sp>
      <p:sp>
        <p:nvSpPr>
          <p:cNvPr id="4" name="Datumsplatzhalter 3"/>
          <p:cNvSpPr>
            <a:spLocks noGrp="1"/>
          </p:cNvSpPr>
          <p:nvPr>
            <p:ph type="dt" sz="half" idx="10"/>
          </p:nvPr>
        </p:nvSpPr>
        <p:spPr/>
        <p:txBody>
          <a:bodyPr/>
          <a:lstStyle/>
          <a:p>
            <a:r>
              <a:rPr lang="en-US" altLang="en-US" dirty="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1639305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216</Words>
  <Application>Microsoft Office PowerPoint</Application>
  <PresentationFormat>Bildschirmpräsentation (4:3)</PresentationFormat>
  <Paragraphs>78</Paragraphs>
  <Slides>7</Slides>
  <Notes>0</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IEEE-P802_15_Rbt</vt:lpstr>
      <vt:lpstr>PowerPoint-Präsentation</vt:lpstr>
      <vt:lpstr>802.15 TG4w LPWA May 2018 Interim Closing Report</vt:lpstr>
      <vt:lpstr>Main Agenda Items for the Week</vt:lpstr>
      <vt:lpstr>Meeting Achievements</vt:lpstr>
      <vt:lpstr>Proposed TG4w Draft Schedule</vt:lpstr>
      <vt:lpstr>Telcos and Meeting Minutes</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164</cp:revision>
  <cp:lastPrinted>1998-02-10T13:28:06Z</cp:lastPrinted>
  <dcterms:created xsi:type="dcterms:W3CDTF">2018-03-02T09:48:16Z</dcterms:created>
  <dcterms:modified xsi:type="dcterms:W3CDTF">2018-05-10T14:14:43Z</dcterms:modified>
</cp:coreProperties>
</file>