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3" r:id="rId6"/>
    <p:sldId id="334"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10"/>
    <p:restoredTop sz="95701" autoAdjust="0"/>
  </p:normalViewPr>
  <p:slideViewPr>
    <p:cSldViewPr>
      <p:cViewPr varScale="1">
        <p:scale>
          <a:sx n="90" d="100"/>
          <a:sy n="90" d="100"/>
        </p:scale>
        <p:origin x="1104"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37593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2255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03628903-88D7-C74D-8D58-8597ECE2BB7F}" type="slidenum">
              <a:rPr lang="en-US"/>
              <a:pPr>
                <a:defRPr/>
              </a:pPr>
              <a:t>‹#›</a:t>
            </a:fld>
            <a:endParaRPr lang="en-US" dirty="0"/>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fi-FI" sz="1200" b="1" i="0" kern="1200" dirty="0" smtClean="0">
                <a:solidFill>
                  <a:schemeClr val="tx1"/>
                </a:solidFill>
                <a:effectLst/>
                <a:latin typeface="Times New Roman" charset="0"/>
                <a:ea typeface="ＭＳ Ｐゴシック" charset="0"/>
                <a:cs typeface="ＭＳ Ｐゴシック" charset="0"/>
              </a:rPr>
              <a:t>0252-02</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802.15.4md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2018 interim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interim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interim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802.15.4md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May 10, </a:t>
            </a:r>
            <a:r>
              <a:rPr lang="en-US" sz="2400" dirty="0"/>
              <a:t>2018</a:t>
            </a:r>
          </a:p>
          <a:p>
            <a:endParaRPr lang="en-US" sz="2400" dirty="0"/>
          </a:p>
          <a:p>
            <a:r>
              <a:rPr lang="en-US" altLang="ja-JP" sz="2400" dirty="0" smtClean="0"/>
              <a:t>Don Sturek</a:t>
            </a:r>
            <a:endParaRPr lang="en-US" altLang="ja-JP" sz="2400" dirty="0"/>
          </a:p>
          <a:p>
            <a:r>
              <a:rPr lang="en-US" sz="2400" dirty="0" smtClean="0"/>
              <a:t>IEEE 802.15.4md </a:t>
            </a:r>
            <a:r>
              <a:rPr lang="en-US" sz="2400" dirty="0" smtClean="0"/>
              <a:t>Vice Chair</a:t>
            </a:r>
            <a:endParaRPr lang="en-US" sz="2400" dirty="0"/>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Background</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Revision status ahead of Warsaw:</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Informal WG ballot closed just prior to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External Alliance letters and roll up not sent (expected by Friday May 11)</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No comments received from informal WG ballot prior to Warsaw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Met to discuss plan to get revision to WG formal ballot</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Asked to wait until July 2018 to ask the WG to commit the revision to ballot</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External Alliance outreach with roll-up specification by Friday May 11.  Comments expected prior to San Diego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943" y="293472"/>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Plan for WG Letter Ballot</a:t>
            </a:r>
            <a:endParaRPr lang="en-US" sz="3200" dirty="0"/>
          </a:p>
        </p:txBody>
      </p:sp>
      <p:sp>
        <p:nvSpPr>
          <p:cNvPr id="5124" name="Text Box 4"/>
          <p:cNvSpPr txBox="1">
            <a:spLocks noChangeArrowheads="1"/>
          </p:cNvSpPr>
          <p:nvPr/>
        </p:nvSpPr>
        <p:spPr bwMode="auto">
          <a:xfrm>
            <a:off x="495300" y="12954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W</a:t>
            </a:r>
            <a:r>
              <a:rPr lang="en-US" altLang="en-US" sz="2800" dirty="0" smtClean="0">
                <a:solidFill>
                  <a:srgbClr val="000000"/>
                </a:solidFill>
              </a:rPr>
              <a:t>ant track </a:t>
            </a:r>
            <a:r>
              <a:rPr lang="en-US" altLang="en-US" sz="2800" dirty="0">
                <a:solidFill>
                  <a:srgbClr val="000000"/>
                </a:solidFill>
              </a:rPr>
              <a:t>changes </a:t>
            </a:r>
            <a:r>
              <a:rPr lang="en-US" altLang="en-US" sz="2800" dirty="0" smtClean="0">
                <a:solidFill>
                  <a:srgbClr val="000000"/>
                </a:solidFill>
              </a:rPr>
              <a:t>in formal </a:t>
            </a:r>
            <a:r>
              <a:rPr lang="en-US" altLang="en-US" sz="2800" dirty="0">
                <a:solidFill>
                  <a:srgbClr val="000000"/>
                </a:solidFill>
              </a:rPr>
              <a:t>letter ballot to illustrate all technical </a:t>
            </a:r>
            <a:r>
              <a:rPr lang="en-US" altLang="en-US" sz="2800" dirty="0" smtClean="0">
                <a:solidFill>
                  <a:srgbClr val="000000"/>
                </a:solidFill>
              </a:rPr>
              <a:t>changes from initial draft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Need to align </a:t>
            </a:r>
            <a:r>
              <a:rPr lang="en-US" altLang="en-US" sz="2800" dirty="0">
                <a:solidFill>
                  <a:srgbClr val="000000"/>
                </a:solidFill>
              </a:rPr>
              <a:t>the table header fonts/etc. to the latest standard.  </a:t>
            </a:r>
            <a:r>
              <a:rPr lang="en-US" altLang="en-US" sz="2800" dirty="0" smtClean="0">
                <a:solidFill>
                  <a:srgbClr val="000000"/>
                </a:solidFill>
              </a:rPr>
              <a:t> </a:t>
            </a:r>
            <a:r>
              <a:rPr lang="en-US" altLang="en-US" sz="2800" dirty="0" smtClean="0">
                <a:solidFill>
                  <a:srgbClr val="000000"/>
                </a:solidFill>
              </a:rPr>
              <a:t>Plan is </a:t>
            </a:r>
            <a:r>
              <a:rPr lang="en-US" altLang="en-US" sz="2800" dirty="0">
                <a:solidFill>
                  <a:srgbClr val="000000"/>
                </a:solidFill>
              </a:rPr>
              <a:t>to make these changes before formal letter </a:t>
            </a:r>
            <a:r>
              <a:rPr lang="en-US" altLang="en-US" sz="2800" dirty="0" smtClean="0">
                <a:solidFill>
                  <a:srgbClr val="000000"/>
                </a:solidFill>
              </a:rPr>
              <a:t>ballot (don’t want changes marked on every table in the initial draft)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Want an editorial change for the </a:t>
            </a:r>
            <a:r>
              <a:rPr lang="en-US" altLang="en-US" sz="2800" dirty="0">
                <a:solidFill>
                  <a:srgbClr val="000000"/>
                </a:solidFill>
              </a:rPr>
              <a:t>regional band tables </a:t>
            </a:r>
            <a:r>
              <a:rPr lang="en-US" altLang="en-US" sz="2800" dirty="0" smtClean="0">
                <a:solidFill>
                  <a:srgbClr val="000000"/>
                </a:solidFill>
              </a:rPr>
              <a:t>to post-4k format.  </a:t>
            </a:r>
            <a:r>
              <a:rPr lang="en-US" altLang="en-US" sz="2800" dirty="0">
                <a:solidFill>
                  <a:srgbClr val="000000"/>
                </a:solidFill>
              </a:rPr>
              <a:t>P</a:t>
            </a:r>
            <a:r>
              <a:rPr lang="en-US" altLang="en-US" sz="2800" dirty="0" smtClean="0">
                <a:solidFill>
                  <a:srgbClr val="000000"/>
                </a:solidFill>
              </a:rPr>
              <a:t>rovide </a:t>
            </a:r>
            <a:r>
              <a:rPr lang="en-US" altLang="en-US" sz="2800" dirty="0">
                <a:solidFill>
                  <a:srgbClr val="000000"/>
                </a:solidFill>
              </a:rPr>
              <a:t>a </a:t>
            </a:r>
            <a:r>
              <a:rPr lang="en-US" altLang="en-US" sz="2800" dirty="0" smtClean="0">
                <a:solidFill>
                  <a:srgbClr val="000000"/>
                </a:solidFill>
              </a:rPr>
              <a:t>slide deck on </a:t>
            </a:r>
            <a:r>
              <a:rPr lang="en-US" altLang="en-US" sz="2800" dirty="0">
                <a:solidFill>
                  <a:srgbClr val="000000"/>
                </a:solidFill>
              </a:rPr>
              <a:t>this change without actually modifying </a:t>
            </a:r>
            <a:r>
              <a:rPr lang="en-US" altLang="en-US" sz="2800" dirty="0" smtClean="0">
                <a:solidFill>
                  <a:srgbClr val="000000"/>
                </a:solidFill>
              </a:rPr>
              <a:t>the roll-up.   Example in:   15-18-0229-00</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0958714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Plan for WG Letter Ballot</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Want </a:t>
            </a:r>
            <a:r>
              <a:rPr lang="en-US" altLang="en-US" sz="2800" dirty="0">
                <a:solidFill>
                  <a:srgbClr val="000000"/>
                </a:solidFill>
              </a:rPr>
              <a:t>an editorial change to modify </a:t>
            </a:r>
            <a:r>
              <a:rPr lang="en-US" altLang="en-US" sz="2800" dirty="0" smtClean="0">
                <a:solidFill>
                  <a:srgbClr val="000000"/>
                </a:solidFill>
              </a:rPr>
              <a:t>generic references to </a:t>
            </a:r>
            <a:r>
              <a:rPr lang="en-US" altLang="en-US" sz="2800" dirty="0">
                <a:solidFill>
                  <a:srgbClr val="000000"/>
                </a:solidFill>
              </a:rPr>
              <a:t>“CCM *” </a:t>
            </a:r>
            <a:r>
              <a:rPr lang="en-US" altLang="en-US" sz="2800" dirty="0" smtClean="0">
                <a:solidFill>
                  <a:srgbClr val="000000"/>
                </a:solidFill>
              </a:rPr>
              <a:t>replaced with </a:t>
            </a:r>
            <a:r>
              <a:rPr lang="en-US" altLang="en-US" sz="2800" dirty="0">
                <a:solidFill>
                  <a:srgbClr val="000000"/>
                </a:solidFill>
              </a:rPr>
              <a:t>“AEAD</a:t>
            </a:r>
            <a:r>
              <a:rPr lang="en-US" altLang="en-US" sz="2800" dirty="0" smtClean="0">
                <a:solidFill>
                  <a:srgbClr val="000000"/>
                </a:solidFill>
              </a:rPr>
              <a:t>”.  However, want </a:t>
            </a:r>
            <a:r>
              <a:rPr lang="en-US" altLang="en-US" sz="2800" dirty="0">
                <a:solidFill>
                  <a:srgbClr val="000000"/>
                </a:solidFill>
              </a:rPr>
              <a:t>to </a:t>
            </a:r>
            <a:r>
              <a:rPr lang="en-US" altLang="en-US" sz="2800" dirty="0" smtClean="0">
                <a:solidFill>
                  <a:srgbClr val="000000"/>
                </a:solidFill>
              </a:rPr>
              <a:t>retain implementation details on CCM * for 15.4 (e.g. Annex B/C)</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Separately:</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Need a process for creating and validating implementation details on new cipher suites (GCM, </a:t>
            </a:r>
            <a:r>
              <a:rPr lang="en-US" altLang="en-US" sz="2800" dirty="0" smtClean="0">
                <a:solidFill>
                  <a:srgbClr val="000000"/>
                </a:solidFill>
              </a:rPr>
              <a:t>ChaCha20 Poly1305, </a:t>
            </a:r>
            <a:r>
              <a:rPr lang="en-US" altLang="en-US" sz="2800" dirty="0" smtClean="0">
                <a:solidFill>
                  <a:srgbClr val="000000"/>
                </a:solidFill>
              </a:rPr>
              <a:t>etc.)</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368053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39921</TotalTime>
  <Words>327</Words>
  <Application>Microsoft Macintosh PowerPoint</Application>
  <PresentationFormat>On-screen Show (4:3)</PresentationFormat>
  <Paragraphs>72</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IEEE 802.15.4md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699</cp:revision>
  <cp:lastPrinted>2015-07-14T16:02:16Z</cp:lastPrinted>
  <dcterms:created xsi:type="dcterms:W3CDTF">2009-07-12T16:25:16Z</dcterms:created>
  <dcterms:modified xsi:type="dcterms:W3CDTF">2018-05-10T14:47:30Z</dcterms:modified>
  <cp:category/>
</cp:coreProperties>
</file>