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87" r:id="rId2"/>
    <p:sldId id="289" r:id="rId3"/>
    <p:sldId id="29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a:t>
            </a:r>
            <a:r>
              <a:rPr lang="de-DE" sz="1400" b="1" dirty="0" smtClean="0"/>
              <a:t>15-18-0234-00-004w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entor.ieee.org/802.15/dcn/17/15-17-0626-00-lpwa-etsi-ltn-reply-to-liaison-reques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6" name="Inhaltsplatzhalter 5"/>
          <p:cNvSpPr>
            <a:spLocks noGrp="1"/>
          </p:cNvSpPr>
          <p:nvPr>
            <p:ph idx="1"/>
          </p:nvPr>
        </p:nvSpPr>
        <p:spPr/>
        <p:txBody>
          <a:bodyPr/>
          <a:lstStyle/>
          <a:p>
            <a:r>
              <a:rPr lang="en-US" sz="2000" dirty="0" smtClean="0"/>
              <a:t>IG LPWA tried to liaise with ETSI in the area of LPWA</a:t>
            </a:r>
          </a:p>
          <a:p>
            <a:r>
              <a:rPr lang="en-US" sz="2000" dirty="0"/>
              <a:t>Liaison </a:t>
            </a:r>
            <a:r>
              <a:rPr lang="en-US" sz="2000" dirty="0" smtClean="0"/>
              <a:t>between ETSI and IEEE is </a:t>
            </a:r>
            <a:r>
              <a:rPr lang="en-US" sz="2000" dirty="0"/>
              <a:t>covered under exiting MoU</a:t>
            </a:r>
          </a:p>
          <a:p>
            <a:endParaRPr lang="en-US" sz="2000" dirty="0" smtClean="0"/>
          </a:p>
          <a:p>
            <a:r>
              <a:rPr lang="en-US" sz="2000" dirty="0"/>
              <a:t>Answer of </a:t>
            </a:r>
            <a:r>
              <a:rPr lang="en-US" sz="2000" dirty="0" smtClean="0"/>
              <a:t>ETSI available on mentor </a:t>
            </a:r>
            <a:r>
              <a:rPr lang="en-US" sz="2000" dirty="0">
                <a:hlinkClick r:id="rId2"/>
              </a:rPr>
              <a:t>https://</a:t>
            </a:r>
            <a:r>
              <a:rPr lang="en-US" sz="2000" dirty="0" smtClean="0">
                <a:hlinkClick r:id="rId2"/>
              </a:rPr>
              <a:t>mentor.ieee.org/802.15/dcn/17/15-17-0626-00-lpwa-etsi-ltn-reply-to-liaison-request.pdf</a:t>
            </a:r>
            <a:endParaRPr lang="en-US" sz="2000" dirty="0" smtClean="0"/>
          </a:p>
          <a:p>
            <a:endParaRPr lang="en-US" sz="2000" dirty="0" smtClean="0"/>
          </a:p>
          <a:p>
            <a:r>
              <a:rPr lang="en-US" sz="2000" dirty="0" smtClean="0"/>
              <a:t>ETSI responded to approach them again after TG LPWA is officially created</a:t>
            </a:r>
            <a:endParaRPr lang="en-US" sz="2000" dirty="0"/>
          </a:p>
          <a:p>
            <a:endParaRPr lang="en-US" sz="2000" dirty="0" smtClean="0"/>
          </a:p>
          <a:p>
            <a:r>
              <a:rPr lang="en-US" sz="2000" dirty="0" smtClean="0"/>
              <a:t>Proposal: Start process for liaison with ETSI</a:t>
            </a:r>
          </a:p>
        </p:txBody>
      </p:sp>
      <p:sp>
        <p:nvSpPr>
          <p:cNvPr id="3" name="Datumsplatzhalter 2"/>
          <p:cNvSpPr>
            <a:spLocks noGrp="1"/>
          </p:cNvSpPr>
          <p:nvPr>
            <p:ph type="dt" sz="half" idx="10"/>
          </p:nvPr>
        </p:nvSpPr>
        <p:spPr/>
        <p:txBody>
          <a:bodyPr/>
          <a:lstStyle/>
          <a:p>
            <a:pPr>
              <a:defRPr/>
            </a:pPr>
            <a:r>
              <a:rPr lang="en-US" altLang="en-US" dirty="0" smtClean="0"/>
              <a:t>May </a:t>
            </a:r>
            <a:r>
              <a:rPr lang="en-US" altLang="en-US" dirty="0" smtClean="0"/>
              <a:t>2018</a:t>
            </a:r>
            <a:endParaRPr lang="en-US" altLang="en-US" dirty="0"/>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7CA5B6D0-3BC2-46EC-8AC0-490ACB3B62FE}" type="slidenum">
              <a:rPr lang="en-US" altLang="en-US" smtClean="0"/>
              <a:pPr>
                <a:defRPr/>
              </a:pPr>
              <a:t>1</a:t>
            </a:fld>
            <a:endParaRPr lang="en-US" altLang="en-US" dirty="0"/>
          </a:p>
        </p:txBody>
      </p:sp>
    </p:spTree>
    <p:extLst>
      <p:ext uri="{BB962C8B-B14F-4D97-AF65-F5344CB8AC3E}">
        <p14:creationId xmlns:p14="http://schemas.microsoft.com/office/powerpoint/2010/main" val="3834873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Motion #2</a:t>
            </a:r>
            <a:endParaRPr lang="en-US" dirty="0"/>
          </a:p>
        </p:txBody>
      </p:sp>
      <p:sp>
        <p:nvSpPr>
          <p:cNvPr id="3" name="Inhaltsplatzhalter 2"/>
          <p:cNvSpPr>
            <a:spLocks noGrp="1"/>
          </p:cNvSpPr>
          <p:nvPr>
            <p:ph idx="1"/>
          </p:nvPr>
        </p:nvSpPr>
        <p:spPr/>
        <p:txBody>
          <a:bodyPr/>
          <a:lstStyle/>
          <a:p>
            <a:r>
              <a:rPr lang="en-US" sz="2400" dirty="0" smtClean="0"/>
              <a:t>The SG 802.15.4w agrees to start the process to liaise with ETSI LTN. Final approval for such liaison is based on approval in 802.15 WG.</a:t>
            </a:r>
          </a:p>
          <a:p>
            <a:endParaRPr lang="en-US" sz="2400" dirty="0"/>
          </a:p>
          <a:p>
            <a:r>
              <a:rPr lang="en-US" sz="2400" dirty="0" smtClean="0"/>
              <a:t>Moved by: Charlie</a:t>
            </a:r>
          </a:p>
          <a:p>
            <a:r>
              <a:rPr lang="en-US" sz="2400" dirty="0" smtClean="0"/>
              <a:t>Seconded by: </a:t>
            </a:r>
            <a:r>
              <a:rPr lang="en-US" sz="2400" dirty="0" err="1" smtClean="0"/>
              <a:t>Henk</a:t>
            </a:r>
            <a:endParaRPr lang="en-US" sz="2400" dirty="0" smtClean="0"/>
          </a:p>
          <a:p>
            <a:endParaRPr lang="en-US" sz="2400" dirty="0"/>
          </a:p>
          <a:p>
            <a:r>
              <a:rPr lang="en-US" sz="2400" dirty="0" smtClean="0"/>
              <a:t>Motion passes by unanimous consent</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a:t>
            </a:fld>
            <a:endParaRPr lang="en-US" altLang="en-US"/>
          </a:p>
        </p:txBody>
      </p:sp>
      <p:sp>
        <p:nvSpPr>
          <p:cNvPr id="7" name="Textfeld 6"/>
          <p:cNvSpPr txBox="1"/>
          <p:nvPr/>
        </p:nvSpPr>
        <p:spPr>
          <a:xfrm>
            <a:off x="4788024" y="5923760"/>
            <a:ext cx="3762568" cy="369332"/>
          </a:xfrm>
          <a:prstGeom prst="rect">
            <a:avLst/>
          </a:prstGeom>
          <a:noFill/>
        </p:spPr>
        <p:txBody>
          <a:bodyPr wrap="none" rtlCol="0">
            <a:spAutoFit/>
          </a:bodyPr>
          <a:lstStyle/>
          <a:p>
            <a:r>
              <a:rPr lang="en-US" sz="1800" dirty="0" smtClean="0"/>
              <a:t>SG4w </a:t>
            </a:r>
            <a:r>
              <a:rPr lang="en-US" sz="1800" dirty="0"/>
              <a:t>m</a:t>
            </a:r>
            <a:r>
              <a:rPr lang="en-US" sz="1800" dirty="0" smtClean="0"/>
              <a:t>otion in document 15-18/96r2</a:t>
            </a:r>
            <a:endParaRPr lang="en-US" sz="1800" dirty="0"/>
          </a:p>
        </p:txBody>
      </p:sp>
    </p:spTree>
    <p:extLst>
      <p:ext uri="{BB962C8B-B14F-4D97-AF65-F5344CB8AC3E}">
        <p14:creationId xmlns:p14="http://schemas.microsoft.com/office/powerpoint/2010/main" val="255275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 WG Motion</a:t>
            </a:r>
            <a:endParaRPr lang="en-US" dirty="0"/>
          </a:p>
        </p:txBody>
      </p:sp>
      <p:sp>
        <p:nvSpPr>
          <p:cNvPr id="3" name="Inhaltsplatzhalter 2"/>
          <p:cNvSpPr>
            <a:spLocks noGrp="1"/>
          </p:cNvSpPr>
          <p:nvPr>
            <p:ph idx="1"/>
          </p:nvPr>
        </p:nvSpPr>
        <p:spPr/>
        <p:txBody>
          <a:bodyPr/>
          <a:lstStyle/>
          <a:p>
            <a:r>
              <a:rPr lang="en-US" sz="2000" dirty="0" smtClean="0"/>
              <a:t>Request </a:t>
            </a:r>
            <a:r>
              <a:rPr lang="en-US" sz="2000" dirty="0"/>
              <a:t>that the IEEE 802.15 WG establishes a working liaison with ETSI LTN covering the work of the TG 802.15.4w under the existing MoU between IEEE and ETSI. The IEEE 802.15 working group chair and technical editor are authorized to take the corresponding actions in order to create the liaison.</a:t>
            </a:r>
            <a:endParaRPr lang="de-DE" sz="2000" dirty="0"/>
          </a:p>
          <a:p>
            <a:endParaRPr lang="en-US" sz="2000" dirty="0" smtClean="0"/>
          </a:p>
          <a:p>
            <a:r>
              <a:rPr lang="en-US" sz="2000" dirty="0" smtClean="0"/>
              <a:t>Moved by: Joerg Robert</a:t>
            </a:r>
          </a:p>
          <a:p>
            <a:r>
              <a:rPr lang="en-US" sz="2000" dirty="0" smtClean="0"/>
              <a:t>Seconded by:</a:t>
            </a:r>
          </a:p>
          <a:p>
            <a:endParaRPr lang="en-US" sz="2000" dirty="0" smtClean="0"/>
          </a:p>
          <a:p>
            <a:r>
              <a:rPr lang="en-US" sz="2000" dirty="0" smtClean="0"/>
              <a:t>Y/N/A</a:t>
            </a:r>
            <a:endParaRPr lang="en-US" sz="2000" dirty="0"/>
          </a:p>
        </p:txBody>
      </p:sp>
      <p:sp>
        <p:nvSpPr>
          <p:cNvPr id="4" name="Datumsplatzhalter 3"/>
          <p:cNvSpPr>
            <a:spLocks noGrp="1"/>
          </p:cNvSpPr>
          <p:nvPr>
            <p:ph type="dt" sz="half" idx="10"/>
          </p:nvPr>
        </p:nvSpPr>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2595390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196</Words>
  <Application>Microsoft Office PowerPoint</Application>
  <PresentationFormat>Bildschirmpräsentation (4:3)</PresentationFormat>
  <Paragraphs>33</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Liaison to ETSI LTN</vt:lpstr>
      <vt:lpstr>SG Motion #2</vt:lpstr>
      <vt:lpstr>802.15 WG Motion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118</cp:revision>
  <cp:lastPrinted>1998-02-10T13:28:06Z</cp:lastPrinted>
  <dcterms:created xsi:type="dcterms:W3CDTF">2018-03-02T09:48:16Z</dcterms:created>
  <dcterms:modified xsi:type="dcterms:W3CDTF">2018-05-09T08:17:03Z</dcterms:modified>
</cp:coreProperties>
</file>