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/>
  <p:notesSz cx="6934200" cy="92805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4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85800" y="4303440"/>
            <a:ext cx="77724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68480" y="430344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85800" y="430344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4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4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1" name="" descr=""/>
          <p:cNvPicPr/>
          <p:nvPr/>
        </p:nvPicPr>
        <p:blipFill>
          <a:blip r:embed="rId2"/>
          <a:stretch/>
        </p:blipFill>
        <p:spPr>
          <a:xfrm>
            <a:off x="1785960" y="1981080"/>
            <a:ext cx="5572080" cy="4446000"/>
          </a:xfrm>
          <a:prstGeom prst="rect">
            <a:avLst/>
          </a:prstGeom>
          <a:ln>
            <a:noFill/>
          </a:ln>
        </p:spPr>
      </p:pic>
      <p:pic>
        <p:nvPicPr>
          <p:cNvPr id="42" name="" descr=""/>
          <p:cNvPicPr/>
          <p:nvPr/>
        </p:nvPicPr>
        <p:blipFill>
          <a:blip r:embed="rId3"/>
          <a:stretch/>
        </p:blipFill>
        <p:spPr>
          <a:xfrm>
            <a:off x="1785960" y="1981080"/>
            <a:ext cx="5572080" cy="44460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7772400" cy="444600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4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85800" y="685440"/>
            <a:ext cx="7772400" cy="494748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85800" y="430344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68480" y="430344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85800" y="4303440"/>
            <a:ext cx="77724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Click to edit the title text format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4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1771560" indent="-228600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1771560" indent="-228600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1771560" indent="-228600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685440" y="227160"/>
            <a:ext cx="1600200" cy="366120"/>
          </a:xfrm>
          <a:prstGeom prst="rect">
            <a:avLst/>
          </a:prstGeom>
        </p:spPr>
        <p:txBody>
          <a:bodyPr lIns="0" rIns="0" tIns="0" bIns="0"/>
          <a:p>
            <a:pPr/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May 2018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3333600" y="6474960"/>
            <a:ext cx="1896480" cy="383040"/>
          </a:xfrm>
          <a:prstGeom prst="rect">
            <a:avLst/>
          </a:prstGeom>
        </p:spPr>
        <p:txBody>
          <a:bodyPr lIns="0" rIns="0" tIns="0" bIns="0"/>
          <a:p>
            <a:pPr/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Slide </a:t>
            </a:r>
            <a:fld id="{1C5F63FF-2811-4AD6-9F15-2B9CDF013F70}" type="slidenum"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CustomShape 5"/>
          <p:cNvSpPr/>
          <p:nvPr/>
        </p:nvSpPr>
        <p:spPr>
          <a:xfrm>
            <a:off x="3095640" y="396000"/>
            <a:ext cx="5362560" cy="21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lvl="4" marL="1828800"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: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8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8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3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Line 6"/>
          <p:cNvSpPr/>
          <p:nvPr/>
        </p:nvSpPr>
        <p:spPr>
          <a:xfrm>
            <a:off x="685800" y="609480"/>
            <a:ext cx="777240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7"/>
          <p:cNvSpPr/>
          <p:nvPr/>
        </p:nvSpPr>
        <p:spPr>
          <a:xfrm>
            <a:off x="685800" y="6475320"/>
            <a:ext cx="1738800" cy="30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/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b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Line 8"/>
          <p:cNvSpPr/>
          <p:nvPr/>
        </p:nvSpPr>
        <p:spPr>
          <a:xfrm>
            <a:off x="685800" y="6477120"/>
            <a:ext cx="784872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PlaceHolder 9"/>
          <p:cNvSpPr>
            <a:spLocks noGrp="1"/>
          </p:cNvSpPr>
          <p:nvPr>
            <p:ph type="ftr"/>
          </p:nvPr>
        </p:nvSpPr>
        <p:spPr>
          <a:xfrm>
            <a:off x="7086600" y="6477120"/>
            <a:ext cx="1495440" cy="3045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Tero Kivinen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152280" y="609480"/>
            <a:ext cx="8991720" cy="462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ctr"/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Project: IEEE </a:t>
            </a:r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P802.15 Working </a:t>
            </a:r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Group for Wireless </a:t>
            </a:r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Personal Area </a:t>
            </a:r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Networks </a:t>
            </a:r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(WPANs)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Submission Title: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Coding example for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the ULI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Date Submitted: 8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May, 2018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Source: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Tero Kivinen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Company -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E-Mail: kivinen@iki.fi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>
              <a:spcBef>
                <a:spcPts val="598"/>
              </a:spcBef>
              <a:spcAft>
                <a:spcPts val="598"/>
              </a:spcAft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Hello world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examples for ULI</a:t>
            </a:r>
            <a:r>
              <a:rPr b="0" lang="en-US" sz="1200" spc="-1" strike="noStrike">
                <a:solidFill>
                  <a:srgbClr val="3333cc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>
              <a:spcBef>
                <a:spcPts val="598"/>
              </a:spcBef>
              <a:spcAft>
                <a:spcPts val="598"/>
              </a:spcAft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Abstract: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>
              <a:spcBef>
                <a:spcPts val="598"/>
              </a:spcBef>
              <a:spcAft>
                <a:spcPts val="598"/>
              </a:spcAft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Provide example how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the ULI could be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configured to send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packet out.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>
              <a:spcBef>
                <a:spcPts val="598"/>
              </a:spcBef>
              <a:spcAft>
                <a:spcPts val="598"/>
              </a:spcAft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Purpose: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Provide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example.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Notice: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This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document has been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prepared to assist the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IEEE P802.15.  It is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offered as a basis for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discussion and is not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binding on the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contributing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individual(s) or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organization(s). The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material in this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document is subject to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change in form and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content after further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study. The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contributor(s)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reserve(s) the right to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add, amend or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withdraw material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contained herein.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Release: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contributor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acknowledges and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accepts that this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contribution becomes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the property of IEEE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and may be made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publicly available by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P802.15.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Creating KMP configuration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1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PdeMgmtKmpConfig = pack(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Kmp: {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KmpProtocol: IKEv2,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PeerTable [ {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Host A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address: 0x123456789abcdef,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PSK: MakeMeTastyGoat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}, {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Another host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address: 0xac00000012345678,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PSK: Foobar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 ]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685800" y="624240"/>
            <a:ext cx="7772400" cy="11898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Now create new profile for KMP</a:t>
            </a:r>
            <a:br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3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PDE-MGMT-CREATE.request(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PdeMgmtKmpConfig, 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Handle)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→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PDE-MGMT-CREATE.confirm(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UliKmpProfileId,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Handle,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Status)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Combine two profiles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PDE-MGMT-COMBINE.request(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[ UliPhyMacProfileId, UliKmpProfileId ],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Handle)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→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PDE-MGMT-COMBINE.confirm(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UliCombinedProfileId, 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Handle,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Status)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Sending </a:t>
            </a: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packet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7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Now we have the profile id containing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all the phy, mac and kmp layer settings,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 we can use it to send packet to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given destination.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PDE-DATA.request(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0x123456789abcdef,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Dst Address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0x86dd,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IPv6 Ethertype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UliCombinedProfileId,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Profile id to use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PdeData,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IPv6 payload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Handle)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685800" y="2284560"/>
            <a:ext cx="7772400" cy="123588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Code example for ULI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TextShape 2"/>
          <p:cNvSpPr txBox="1"/>
          <p:nvPr/>
        </p:nvSpPr>
        <p:spPr>
          <a:xfrm>
            <a:off x="1371600" y="3931200"/>
            <a:ext cx="6400800" cy="17532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Tero Kivinen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Example 1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685800" y="1981080"/>
            <a:ext cx="811188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Sending one IPv6 packet using O-QPSK on 2.4 MHz band using channel 1.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the Pan Id of 0x1234.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First send packet without security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Creating PHY &amp; MAC configuration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First we need to create configuration data for the phy &amp; mac layer, i.e., something we can give to the PDE-MGMT-CREATE. The configuration could be Yang or some other format.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Creating PHY &amp; MAC configuration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685800" y="1981080"/>
            <a:ext cx="814284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PdeMgmtPhyMacConfig =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45720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pack(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85716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Phy: {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199880"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Phy: O-QPSK,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These two might not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199880"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Band_designator: 2.4Ghz,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be needed. Use defaults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199880"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Channel: 1 },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85716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Mac: { 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199880"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Pan_Id: 0x1234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85716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})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Creating the profile id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Request the MPM to create a new profile based on our phy data.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PDE-MGMT-CREATE.request(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PdeMgmtPhyMacConfig, 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Handle)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Getting the profile id back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MPM will allocate new profile id and configure it using the configuration data given, and return newly allocated profile id to the upper layer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→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PDE-MGMT-CREATE.confirm(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UliPhyMacProfileId,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Handle,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Status)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Sending packet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7" name="TextShape 2"/>
          <p:cNvSpPr txBox="1"/>
          <p:nvPr/>
        </p:nvSpPr>
        <p:spPr>
          <a:xfrm>
            <a:off x="685800" y="1752480"/>
            <a:ext cx="7772400" cy="46746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Now we have the profile id containing all the phy and mac layer settings, so we can use it to send packet to given destination.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PDE-DATA.request(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0x123456789abcdef,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Dst Address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0x86dd,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IPv6 Ethertype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UliPhyMacProfileId,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Profile id to use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PdeData,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IPv6 payload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Handle)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Example 2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685800" y="1981080"/>
            <a:ext cx="7831440" cy="157932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Same as before, but now enable KMP using IKEv2, and PSK.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Application>LibreOffice/5.2.7.2$Linux_X86_64 LibreOffice_project/20m0$Build-2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2018-03-05T16:39:13Z</dcterms:created>
  <dc:creator>Tero Kivinen</dc:creator>
  <dc:description>&lt;doc#&gt;</dc:description>
  <dc:language>en-US</dc:language>
  <cp:lastModifiedBy>Tero Kivinen</cp:lastModifiedBy>
  <dcterms:modified xsi:type="dcterms:W3CDTF">2018-05-10T10:57:47Z</dcterms:modified>
  <cp:revision>16</cp:revision>
  <dc:subject>IEEE 802.15  </dc:subject>
  <dc:title>Algorithm Agility without frame changes</dc:title>
</cp:coreProperties>
</file>