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440"/>
            <a:ext cx="7772400" cy="494748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title text format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440" y="227160"/>
            <a:ext cx="1600200" cy="36612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 2018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3333600" y="6474960"/>
            <a:ext cx="1896480" cy="38304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Slide </a:t>
            </a:r>
            <a:fld id="{7DA40B7A-B5A1-4226-9339-6DA840C3407F}" type="slidenum"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CustomShape 5"/>
          <p:cNvSpPr/>
          <p:nvPr/>
        </p:nvSpPr>
        <p:spPr>
          <a:xfrm>
            <a:off x="3095640" y="396000"/>
            <a:ext cx="5362560" cy="21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lvl="4" marL="1828800"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Line 6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685800" y="6475320"/>
            <a:ext cx="1738800" cy="30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Line 8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7086600" y="6477120"/>
            <a:ext cx="1495440" cy="304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Tero Kivinen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52280" y="609480"/>
            <a:ext cx="8991720" cy="462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/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Project: IEEE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 Working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Group for Wireless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Personal Area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Networks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(WPANs)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Submission Title: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Coding example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 Submitted: 8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May, 2018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Source: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Tero Kivinen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Company -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E-Mail: kivinen@iki.fi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Hello world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examples for ULI</a:t>
            </a:r>
            <a:r>
              <a:rPr b="0" lang="en-US" sz="1200" spc="-1" strike="noStrike">
                <a:solidFill>
                  <a:srgbClr val="3333cc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Abstract: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example how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 could be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configured to send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packet out.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Purpose: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Notice: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has been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prepared to assist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IEEE P802.15.  It 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offered as a basis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discussion and is not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binding on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contributing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individual(s)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organization(s).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material in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is subject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change in form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content after further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study.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contributor(s)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reserve(s) the right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add, amend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withdraw material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contained herein.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Release: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acknowledges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accepts that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contribution becomes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property of IEEE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and may be made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publicly available by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P802.15.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KMP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PdeMgmtKmpConfig = pack(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Kmp: {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KmpProtocol: IKEv2,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PeerTable [ { # Host 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0x123456789abcdef,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MakeMeTastyGoat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}, { # Another host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0xac00000012345678,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Foobar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 ]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24240"/>
            <a:ext cx="7772400" cy="11898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Now create new profile for KMP</a:t>
            </a:r>
            <a:br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PdeMgmtKmpConfig,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&amp;UliKmpProfileId)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Combine two profiles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UliPhyMacProfileId,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UliKmpProfileId,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&amp;UliCombinedProfileId)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the phy, mac and kmp layer settings,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 we can use it to send packet to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UliCombinedProfileId,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2284560"/>
            <a:ext cx="7772400" cy="123588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Code example for ULI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1371600" y="3931200"/>
            <a:ext cx="6400800" cy="1753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Tero Kivinen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1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Sending one IPv6 packet using O-QPSK on 2.4 MHz band using channel 1.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the Pan Id of 0x1234.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send packet without security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we need to create configuration data for the phy &amp; mac layer, i.e., something we can give to the PDE-MGMT-CREATE. The configuration could be Yang or some other format.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PdeMgmtPhyMacConfig =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pack(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{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O-QPSK,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Band_designator: 2.4Ghz,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Channel: 1 },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Mac: {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Pan_Id: 0x1234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the profile id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Request the MPM to create a new profile based on our phy data.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PdeMgmtPhyMacConfig,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Getting the profile id back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MPM will allocate new profile id and configure it using the configuration data given, and return newly allocated profile id to the upper layer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&amp;UliPhyMacProfileId)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1752480"/>
            <a:ext cx="7772400" cy="46746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all the phy and mac layer settings, so we can use it to send packet to 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UliPhyMacProfileId,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2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1981080"/>
            <a:ext cx="7831440" cy="1579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Same as before, but now enable KMP using IKEv2, and PSK.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Application>LibreOffice/5.2.7.2$Linux_X86_64 LibreOffice_project/20m0$Build-2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2018-03-05T16:39:13Z</dcterms:created>
  <dc:creator>Tero Kivinen</dc:creator>
  <dc:description>&lt;doc#&gt;</dc:description>
  <dc:language>en-US</dc:language>
  <cp:lastModifiedBy>Tero Kivinen</cp:lastModifiedBy>
  <dcterms:modified xsi:type="dcterms:W3CDTF">2018-05-08T18:42:36Z</dcterms:modified>
  <cp:revision>15</cp:revision>
  <dc:subject>IEEE 802.15  </dc:subject>
  <dc:title>Algorithm Agility without frame changes</dc:title>
</cp:coreProperties>
</file>