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85800" y="430344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6848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8580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1785960" y="1981080"/>
            <a:ext cx="5572080" cy="444600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3"/>
          <a:stretch/>
        </p:blipFill>
        <p:spPr>
          <a:xfrm>
            <a:off x="1785960" y="1981080"/>
            <a:ext cx="5572080" cy="4446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440"/>
            <a:ext cx="7772400" cy="494748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8580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68480" y="430344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85800" y="4303440"/>
            <a:ext cx="7772400" cy="21204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7040"/>
          </a:xfrm>
          <a:prstGeom prst="rect">
            <a:avLst/>
          </a:prstGeom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title text format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400" cy="44460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771560" indent="-22860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85440" y="227160"/>
            <a:ext cx="1600200" cy="366120"/>
          </a:xfrm>
          <a:prstGeom prst="rect">
            <a:avLst/>
          </a:prstGeom>
        </p:spPr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May 2018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3333600" y="6474960"/>
            <a:ext cx="1896480" cy="383040"/>
          </a:xfrm>
          <a:prstGeom prst="rect">
            <a:avLst/>
          </a:prstGeom>
        </p:spPr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Slide </a:t>
            </a:r>
            <a:fld id="{D58911AA-80BC-46AF-8CA4-30A04FE4A194}" type="slidenum"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CustomShape 5"/>
          <p:cNvSpPr/>
          <p:nvPr/>
        </p:nvSpPr>
        <p:spPr>
          <a:xfrm>
            <a:off x="3095640" y="396000"/>
            <a:ext cx="5362560" cy="21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lvl="4" marL="1828800"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Line 6"/>
          <p:cNvSpPr/>
          <p:nvPr/>
        </p:nvSpPr>
        <p:spPr>
          <a:xfrm>
            <a:off x="685800" y="609480"/>
            <a:ext cx="777240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685800" y="6475320"/>
            <a:ext cx="1738800" cy="30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/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Line 8"/>
          <p:cNvSpPr/>
          <p:nvPr/>
        </p:nvSpPr>
        <p:spPr>
          <a:xfrm>
            <a:off x="685800" y="6477120"/>
            <a:ext cx="784872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7086600" y="6477120"/>
            <a:ext cx="1495440" cy="304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Tero Kivinen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52280" y="609480"/>
            <a:ext cx="8991720" cy="462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/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Project: IEEE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P802.15 Working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Group for Wireless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Personal Area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Networks </a:t>
            </a:r>
            <a:r>
              <a:rPr b="1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(WPANs)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Submission Title: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Coding example for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ULI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Date Submitted: 8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May, 2018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Source: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Tero Kivinen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Company -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E-Mail: kivinen@iki.fi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Hello world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examples for ULI</a:t>
            </a:r>
            <a:r>
              <a:rPr b="0" lang="en-US" sz="1200" spc="-1" strike="noStrike">
                <a:solidFill>
                  <a:srgbClr val="3333cc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Abstract: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Provide example how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ULI could be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configured to send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packet out.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>
              <a:spcBef>
                <a:spcPts val="598"/>
              </a:spcBef>
              <a:spcAft>
                <a:spcPts val="598"/>
              </a:spcAft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Purpose: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Provide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Notice: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document has been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prepared to assist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IEEE P802.15.  It 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offered as a basis for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discussion and is not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binding on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contributing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individual(s) 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organization(s).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material in 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document is subject to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change in form and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content after further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study. 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contributor(s)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reserve(s) the right to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add, amend 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withdraw material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contained herein.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/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Release: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contributor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acknowledges and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accepts that this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contribution becomes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the property of IEEE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and may be made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publicly available by 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P802.15.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KMP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PdeMgmtKmpConfig = pack(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Kmp: {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KmpProtocol: IKEv2,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PeerTable [ { # Host A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address: 0x123456789abcdef,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PSK: MakeMeTastyGoat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}, { # Another host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address: 0xac00000012345678,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PSK: Foobar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 ]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85800" y="624240"/>
            <a:ext cx="7772400" cy="11898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Now create new profile for KMP</a:t>
            </a:r>
            <a:br/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PdeMgmtPhyConfig,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&amp;UliKmpProfileId)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Combine two profiles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PDE-MGMT-COMBINE.request(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UliPhyProfileId,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UliKmpProfileId,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PDE-MGMT-COMBINE.confirm(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&amp;UliCombinedProfileId)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Sending packet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Now we have the profile id containing all the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phy, mac and kmp layer settings, so we can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it to send packet to given destination.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PDE-DATA.request(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0x123456789abcdef,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Dst Address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0x86dd,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Ethertype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UliCombinedProfileId,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Profile id to use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PdeData,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payload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2284560"/>
            <a:ext cx="7772400" cy="123588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Code example for ULI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1371600" y="3931200"/>
            <a:ext cx="6400800" cy="17532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Tero Kivinen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 1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Sending one IPv6 packet using O-QPSK on 2.4 MHz band using channel 1.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the Pan Id of 0x1234.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send packet without security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PHY &amp; MAC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we need to create configuration data for the phy &amp; mac layer, i.e., something we can give to the PDE-MGMT-CREATE. The configuration could be Yang or some other format.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PHY &amp; MAC configuration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PdeMgmtPhyConfig =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pack(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Phy: {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Phy: O-QPSK,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Band_designator: 2.4Ghz,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Channel: 1 },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Mac: {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42848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Pan_Id: 0x1234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Creating the profile id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Request the MPM to create a new profile based on our phy data.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PdeMgmtPhyConfig, 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Getting the profile id back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MPM will allocate new profile id and configure it using the configuration data given, and return newly allocated profile id to the upper layer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→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PDE-MGMT-CREATE.confirm(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Handle,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&amp;UliPhyProfileId)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Sending packet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685800" y="1981080"/>
            <a:ext cx="7772400" cy="44460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Now we have the profile id containing all the phy and mac layer settings, so we can use it to send packet to given destination.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PDE-DATA.request(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0x123456789abcdef,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Dst Address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0x86dd,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Ethertype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UliPhyProfileId,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Profile id to use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PdeData,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 IPv6 payload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&amp;Handle)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85800" y="685440"/>
            <a:ext cx="7772400" cy="10670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/>
          <a:p>
            <a:pPr algn="ctr"/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Example 2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685800" y="1981080"/>
            <a:ext cx="7831440" cy="1579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Same as before, but now enable KMP using IKEv2, and PSK.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Application>LibreOffice/5.2.7.2$Linux_X86_64 LibreOffice_project/20m0$Build-2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2018-03-05T16:39:13Z</dcterms:created>
  <dc:creator>Tero Kivinen</dc:creator>
  <dc:description>&lt;doc#&gt;</dc:description>
  <dc:language>en-US</dc:language>
  <cp:lastModifiedBy>Tero Kivinen</cp:lastModifiedBy>
  <dcterms:modified xsi:type="dcterms:W3CDTF">2018-05-08T18:24:59Z</dcterms:modified>
  <cp:revision>13</cp:revision>
  <dc:subject>IEEE 802.15  </dc:subject>
  <dc:title>Algorithm Agility without frame changes</dc:title>
</cp:coreProperties>
</file>