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74"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1"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72"/>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78416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dirty="0"/>
              <a:t>The maximum length of the Frame Body field can be determined from the maximum MSDU length plus any overhead from encapsulation for encryption --- from IEEE </a:t>
            </a:r>
            <a:r>
              <a:rPr lang="en-US" dirty="0" err="1"/>
              <a:t>Std</a:t>
            </a:r>
            <a:r>
              <a:rPr lang="en-US" dirty="0"/>
              <a:t> 802.11v2016</a:t>
            </a:r>
            <a:endParaRPr lang="en-GB" dirty="0"/>
          </a:p>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3164775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p>
        </p:txBody>
      </p:sp>
      <p:sp>
        <p:nvSpPr>
          <p:cNvPr id="4" name="日期占位符 3"/>
          <p:cNvSpPr>
            <a:spLocks noGrp="1"/>
          </p:cNvSpPr>
          <p:nvPr>
            <p:ph type="dt" sz="half" idx="10"/>
          </p:nvPr>
        </p:nvSpPr>
        <p:spPr/>
        <p:txBody>
          <a:bodyPr/>
          <a:lstStyle>
            <a:lvl1pPr>
              <a:defRPr/>
            </a:lvl1pPr>
          </a:lstStyle>
          <a:p>
            <a:r>
              <a:rPr lang="en-US" altLang="zh-CN"/>
              <a:t>May 2018</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a:t>Chong Han (pureLiFi)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lvl1pPr>
              <a:defRPr/>
            </a:lvl1pPr>
          </a:lstStyle>
          <a:p>
            <a:r>
              <a:rPr lang="en-US" altLang="zh-CN"/>
              <a:t>May 2018</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a:t>Chong Han (pureLiFi)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a:t>May 2018</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a:t>Chong Han (pureLiFi)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
        <p:nvSpPr>
          <p:cNvPr id="5" name="标题 1"/>
          <p:cNvSpPr>
            <a:spLocks noGrp="1"/>
          </p:cNvSpPr>
          <p:nvPr>
            <p:ph type="title"/>
          </p:nvPr>
        </p:nvSpPr>
        <p:spPr>
          <a:xfrm>
            <a:off x="685800" y="685800"/>
            <a:ext cx="7772400" cy="1066800"/>
          </a:xfrm>
        </p:spPr>
        <p:txBody>
          <a:bodyPr/>
          <a:lstStyle/>
          <a:p>
            <a:r>
              <a:rPr lang="zh-CN" altLang="en-US"/>
              <a:t>单击此处编辑母版标题样式</a:t>
            </a:r>
          </a:p>
        </p:txBody>
      </p:sp>
      <p:sp>
        <p:nvSpPr>
          <p:cNvPr id="6"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May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Tree>
    <p:extLst>
      <p:ext uri="{BB962C8B-B14F-4D97-AF65-F5344CB8AC3E}">
        <p14:creationId xmlns:p14="http://schemas.microsoft.com/office/powerpoint/2010/main" val="773711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a:t>单击此处编辑母版标题样式</a:t>
            </a:r>
            <a:endParaRPr lang="en-US" altLang="zh-CN"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altLang="zh-CN"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a:t>May 2018</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802.</a:t>
            </a:r>
            <a:r>
              <a:rPr lang="en-US" altLang="zh-CN" b="1" dirty="0">
                <a:solidFill>
                  <a:schemeClr val="tx1"/>
                </a:solidFill>
              </a:rPr>
              <a:t>15-18-0228-01-0013</a:t>
            </a:r>
            <a:endParaRPr lang="en-US" altLang="zh-CN" sz="1400" b="1" dirty="0">
              <a:solidFill>
                <a:schemeClr val="tx1"/>
              </a:solidFill>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6" r:id="rId4"/>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altLang="zh-CN" sz="1600" dirty="0" err="1">
                <a:solidFill>
                  <a:schemeClr val="tx1">
                    <a:lumMod val="85000"/>
                    <a:lumOff val="15000"/>
                  </a:schemeClr>
                </a:solidFill>
                <a:ea typeface="宋体" charset="-122"/>
              </a:rPr>
              <a:t>pureLiFi’s</a:t>
            </a:r>
            <a:r>
              <a:rPr lang="en-US" altLang="zh-CN" sz="1600" dirty="0">
                <a:solidFill>
                  <a:schemeClr val="tx1">
                    <a:lumMod val="85000"/>
                    <a:lumOff val="15000"/>
                  </a:schemeClr>
                </a:solidFill>
                <a:ea typeface="宋体" charset="-122"/>
              </a:rPr>
              <a:t> explanation to payload on MAC layer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8 May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pureLiFi’s</a:t>
            </a:r>
            <a:r>
              <a:rPr lang="en-US" altLang="zh-CN" sz="1600">
                <a:solidFill>
                  <a:schemeClr val="tx1">
                    <a:lumMod val="85000"/>
                    <a:lumOff val="15000"/>
                  </a:schemeClr>
                </a:solidFill>
                <a:ea typeface="宋体" charset="-122"/>
              </a:rPr>
              <a:t> explanation to payload on MAC layer </a:t>
            </a:r>
          </a:p>
          <a:p>
            <a:pPr>
              <a:spcBef>
                <a:spcPts val="600"/>
              </a:spcBef>
              <a:spcAft>
                <a:spcPts val="600"/>
              </a:spcAft>
            </a:pPr>
            <a:r>
              <a:rPr lang="en-US" altLang="zh-CN" sz="1600" b="1">
                <a:solidFill>
                  <a:schemeClr val="tx1">
                    <a:lumMod val="85000"/>
                    <a:lumOff val="15000"/>
                  </a:schemeClr>
                </a:solidFill>
                <a:ea typeface="宋体" charset="-122"/>
              </a:rPr>
              <a:t>Purpose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091688-AD12-467F-A709-E07BB5E513BA}"/>
              </a:ext>
            </a:extLst>
          </p:cNvPr>
          <p:cNvSpPr>
            <a:spLocks noGrp="1"/>
          </p:cNvSpPr>
          <p:nvPr>
            <p:ph type="dt" sz="half" idx="10"/>
          </p:nvPr>
        </p:nvSpPr>
        <p:spPr/>
        <p:txBody>
          <a:bodyPr/>
          <a:lstStyle/>
          <a:p>
            <a:r>
              <a:rPr lang="en-US" altLang="zh-CN"/>
              <a:t>May 2018</a:t>
            </a:r>
            <a:endParaRPr lang="en-US" altLang="zh-CN" dirty="0"/>
          </a:p>
        </p:txBody>
      </p:sp>
      <p:sp>
        <p:nvSpPr>
          <p:cNvPr id="3" name="Footer Placeholder 2">
            <a:extLst>
              <a:ext uri="{FF2B5EF4-FFF2-40B4-BE49-F238E27FC236}">
                <a16:creationId xmlns:a16="http://schemas.microsoft.com/office/drawing/2014/main" id="{6D2CD7CF-417D-4B91-B1D4-56FE065349EA}"/>
              </a:ext>
            </a:extLst>
          </p:cNvPr>
          <p:cNvSpPr>
            <a:spLocks noGrp="1"/>
          </p:cNvSpPr>
          <p:nvPr>
            <p:ph type="ftr" sz="quarter" idx="11"/>
          </p:nvPr>
        </p:nvSpPr>
        <p:spPr/>
        <p:txBody>
          <a:bodyPr/>
          <a:lstStyle/>
          <a:p>
            <a:r>
              <a:rPr lang="en-US" altLang="zh-CN"/>
              <a:t>Chong Han (pureLiFi)</a:t>
            </a:r>
            <a:endParaRPr lang="en-US" altLang="zh-CN" dirty="0"/>
          </a:p>
        </p:txBody>
      </p:sp>
      <p:sp>
        <p:nvSpPr>
          <p:cNvPr id="4" name="Slide Number Placeholder 3">
            <a:extLst>
              <a:ext uri="{FF2B5EF4-FFF2-40B4-BE49-F238E27FC236}">
                <a16:creationId xmlns:a16="http://schemas.microsoft.com/office/drawing/2014/main" id="{7034E296-A547-49AC-9D97-72066FDB4A25}"/>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a:p>
        </p:txBody>
      </p:sp>
      <p:sp>
        <p:nvSpPr>
          <p:cNvPr id="5" name="Title 4">
            <a:extLst>
              <a:ext uri="{FF2B5EF4-FFF2-40B4-BE49-F238E27FC236}">
                <a16:creationId xmlns:a16="http://schemas.microsoft.com/office/drawing/2014/main" id="{C9D2D21A-E67E-4416-9321-3DA8B730AD72}"/>
              </a:ext>
            </a:extLst>
          </p:cNvPr>
          <p:cNvSpPr>
            <a:spLocks noGrp="1"/>
          </p:cNvSpPr>
          <p:nvPr>
            <p:ph type="title"/>
          </p:nvPr>
        </p:nvSpPr>
        <p:spPr/>
        <p:txBody>
          <a:bodyPr/>
          <a:lstStyle/>
          <a:p>
            <a:r>
              <a:rPr lang="en-GB" dirty="0"/>
              <a:t>Answers for slide 9</a:t>
            </a:r>
          </a:p>
        </p:txBody>
      </p:sp>
      <p:sp>
        <p:nvSpPr>
          <p:cNvPr id="6" name="Content Placeholder 5">
            <a:extLst>
              <a:ext uri="{FF2B5EF4-FFF2-40B4-BE49-F238E27FC236}">
                <a16:creationId xmlns:a16="http://schemas.microsoft.com/office/drawing/2014/main" id="{F9ED8C0B-7E3B-4911-82B2-7AA1D60D54F7}"/>
              </a:ext>
            </a:extLst>
          </p:cNvPr>
          <p:cNvSpPr>
            <a:spLocks noGrp="1"/>
          </p:cNvSpPr>
          <p:nvPr>
            <p:ph idx="1"/>
          </p:nvPr>
        </p:nvSpPr>
        <p:spPr/>
        <p:txBody>
          <a:bodyPr/>
          <a:lstStyle/>
          <a:p>
            <a:r>
              <a:rPr lang="en-US" dirty="0"/>
              <a:t>Integrity Check Value (ICV) is involved in WEP MPDU cryptographic encapsulation. </a:t>
            </a:r>
          </a:p>
          <a:p>
            <a:r>
              <a:rPr lang="en-US" dirty="0"/>
              <a:t>WEP computes the ICV over the plaintext data and appends this after the MPDU data. WEP encrypts the MPDU plaintext data and ICV using ARC4 with a seed. The ICV shall be computed and appended to the plaintext data prior to encryption, but the IV encoding step may occur in any order convenient for the implementation.</a:t>
            </a:r>
          </a:p>
          <a:p>
            <a:endParaRPr lang="en-US" dirty="0"/>
          </a:p>
          <a:p>
            <a:endParaRPr lang="en-US" dirty="0"/>
          </a:p>
          <a:p>
            <a:endParaRPr lang="en-US" dirty="0"/>
          </a:p>
          <a:p>
            <a:endParaRPr lang="en-US" dirty="0"/>
          </a:p>
          <a:p>
            <a:endParaRPr lang="en-US" dirty="0"/>
          </a:p>
          <a:p>
            <a:endParaRPr lang="en-US" dirty="0"/>
          </a:p>
          <a:p>
            <a:r>
              <a:rPr lang="en-US" dirty="0"/>
              <a:t>The overhead is due to encapsulation for encryption. </a:t>
            </a:r>
            <a:endParaRPr lang="en-GB" dirty="0"/>
          </a:p>
        </p:txBody>
      </p:sp>
      <p:pic>
        <p:nvPicPr>
          <p:cNvPr id="7" name="Picture 6">
            <a:extLst>
              <a:ext uri="{FF2B5EF4-FFF2-40B4-BE49-F238E27FC236}">
                <a16:creationId xmlns:a16="http://schemas.microsoft.com/office/drawing/2014/main" id="{E9DC5834-7ACE-433C-9A5C-39D9078440D8}"/>
              </a:ext>
            </a:extLst>
          </p:cNvPr>
          <p:cNvPicPr>
            <a:picLocks noChangeAspect="1"/>
          </p:cNvPicPr>
          <p:nvPr/>
        </p:nvPicPr>
        <p:blipFill>
          <a:blip r:embed="rId3"/>
          <a:stretch>
            <a:fillRect/>
          </a:stretch>
        </p:blipFill>
        <p:spPr>
          <a:xfrm>
            <a:off x="2483768" y="3284984"/>
            <a:ext cx="5804389" cy="2144292"/>
          </a:xfrm>
          <a:prstGeom prst="rect">
            <a:avLst/>
          </a:prstGeom>
        </p:spPr>
      </p:pic>
    </p:spTree>
    <p:extLst>
      <p:ext uri="{BB962C8B-B14F-4D97-AF65-F5344CB8AC3E}">
        <p14:creationId xmlns:p14="http://schemas.microsoft.com/office/powerpoint/2010/main" val="2856933658"/>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1761</TotalTime>
  <Words>195</Words>
  <Application>Microsoft Office PowerPoint</Application>
  <PresentationFormat>On-screen Show (4:3)</PresentationFormat>
  <Paragraphs>37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 Unicode MS</vt:lpstr>
      <vt:lpstr>굴림</vt:lpstr>
      <vt:lpstr>맑은 고딕</vt:lpstr>
      <vt:lpstr>宋体</vt:lpstr>
      <vt:lpstr>Times New Roman</vt:lpstr>
      <vt:lpstr>high_speed_proposals</vt:lpstr>
      <vt:lpstr>PowerPoint Presentation</vt:lpstr>
      <vt:lpstr>Answers for slide 9</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Chong Han</cp:lastModifiedBy>
  <cp:revision>229</cp:revision>
  <cp:lastPrinted>1998-02-10T13:28:06Z</cp:lastPrinted>
  <dcterms:created xsi:type="dcterms:W3CDTF">2016-01-08T02:18:10Z</dcterms:created>
  <dcterms:modified xsi:type="dcterms:W3CDTF">2018-05-08T09:41:08Z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(3)BeLaVrygxpeVGtNgXk6ok2m7U/DxvCgf6CRsBThb6sieI2w43wD5g3knMUSwjhmsIReSJlkd
h4CRTxnTMYJqilpd+WFaB267Wk5m3KHun9aU3WPmGiIjIEuohif+5vsjdOh6fGFCWerbp5wm
RVveOI2LS8dLPJ7UlBi3PMQf5rja7iRsNHteqdlSBYVM1xHol8fZitZ6x9gqASScWkatlnW2
BuVrpnEG00CvY3z0Dx</vt:lpwstr>
  </property>
  <property fmtid="{D5CDD505-2E9C-101B-9397-08002B2CF9AE}" pid="3" name="_2015_ms_pID_7253431">
    <vt:lpwstr>Rv93KgDwf8DJzEwgX6YhHYDBSIuOEdE/mogE28qXAoqDphU6Jv4BCy
i8eLg0p7NrVUFSD8pHeMwQB5d8fw+Jh+5k1NGf4fd9TRB72z36eRzaA2KQzxCUARu5J8QH5O
Say7sLwlBtAcec5yVnFwQc2Q2XCvCVSoSA+nowFfFPbldjGQetgA8GP5FgDfDdQwCd05IUM4
BMsWtQ/LEbiTLkQNQvMv0oHR+VNTeMYwB7Vf</vt:lpwstr>
  </property>
  <property fmtid="{D5CDD505-2E9C-101B-9397-08002B2CF9AE}" pid="4" name="_2015_ms_pID_7253432">
    <vt:lpwstr>/xY55pfjF+ZIlQ3pLKEi9zk=</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1525425063</vt:lpwstr>
  </property>
</Properties>
</file>