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6"/>
  </p:notesMasterIdLst>
  <p:handoutMasterIdLst>
    <p:handoutMasterId r:id="rId27"/>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96" r:id="rId15"/>
    <p:sldId id="297" r:id="rId16"/>
    <p:sldId id="298" r:id="rId17"/>
    <p:sldId id="299" r:id="rId18"/>
    <p:sldId id="300" r:id="rId19"/>
    <p:sldId id="303" r:id="rId20"/>
    <p:sldId id="304" r:id="rId21"/>
    <p:sldId id="305" r:id="rId22"/>
    <p:sldId id="306" r:id="rId23"/>
    <p:sldId id="308" r:id="rId24"/>
    <p:sldId id="30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72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15-18-0227-02-004w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150-00-004w-tg-802-15-minutes-for-march-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26-00-004w-static-context-header-compre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38-00-004w-discussion-on-suitable-parameters-for-schc.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May2018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[09.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strike="sngStrike" dirty="0" smtClean="0"/>
              <a:t>Monday PM1</a:t>
            </a:r>
          </a:p>
          <a:p>
            <a:endParaRPr lang="en-US" sz="1200" dirty="0" smtClean="0"/>
          </a:p>
          <a:p>
            <a:pPr marL="0" indent="0">
              <a:buNone/>
            </a:pPr>
            <a:r>
              <a:rPr lang="en-US" sz="1200" b="1" dirty="0"/>
              <a:t>Tuesday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Chicago Minutes</a:t>
            </a:r>
          </a:p>
          <a:p>
            <a:r>
              <a:rPr lang="en-US" sz="1200" dirty="0" smtClean="0"/>
              <a:t>Schedule</a:t>
            </a:r>
          </a:p>
          <a:p>
            <a:r>
              <a:rPr lang="en-US" sz="1200" dirty="0" smtClean="0"/>
              <a:t>TG chair approval</a:t>
            </a:r>
            <a:endParaRPr lang="en-US" sz="1200" dirty="0"/>
          </a:p>
          <a:p>
            <a:r>
              <a:rPr lang="en-US" sz="1200" dirty="0"/>
              <a:t>Liaison to ETSI </a:t>
            </a:r>
            <a:r>
              <a:rPr lang="en-US" sz="1200" dirty="0" smtClean="0"/>
              <a:t>LTN</a:t>
            </a:r>
          </a:p>
          <a:p>
            <a:r>
              <a:rPr lang="en-US" sz="1200" dirty="0" smtClean="0"/>
              <a:t>Static Context Header Compression</a:t>
            </a:r>
          </a:p>
          <a:p>
            <a:r>
              <a:rPr lang="en-US" sz="1200" dirty="0" smtClean="0"/>
              <a:t>Recess</a:t>
            </a:r>
            <a:endParaRPr lang="en-US" sz="1200" dirty="0"/>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Static Context Header Compression</a:t>
            </a:r>
          </a:p>
          <a:p>
            <a:r>
              <a:rPr lang="en-US" sz="1200" dirty="0" smtClean="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May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#1: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May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Chicago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15-18/150r0</a:t>
            </a:r>
            <a:br>
              <a:rPr lang="en-US" sz="2000" dirty="0" smtClean="0"/>
            </a:br>
            <a:r>
              <a:rPr lang="en-US" sz="2000" dirty="0">
                <a:hlinkClick r:id="rId2"/>
              </a:rPr>
              <a:t>https://</a:t>
            </a:r>
            <a:r>
              <a:rPr lang="en-US" sz="2000" dirty="0" smtClean="0">
                <a:hlinkClick r:id="rId2"/>
              </a:rPr>
              <a:t>mentor.ieee.org/802.15/dcn/18/15-18-0150-00-004w-tg-802-15-minutes-for-march-2018-plenary-meeting-of-tg4w.doc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Chicago </a:t>
            </a:r>
            <a:r>
              <a:rPr lang="en-US" dirty="0" smtClean="0"/>
              <a:t>Minutes (cont’d)</a:t>
            </a:r>
            <a:endParaRPr lang="en-US" dirty="0"/>
          </a:p>
        </p:txBody>
      </p:sp>
      <p:sp>
        <p:nvSpPr>
          <p:cNvPr id="3" name="Inhaltsplatzhalter 2"/>
          <p:cNvSpPr>
            <a:spLocks noGrp="1"/>
          </p:cNvSpPr>
          <p:nvPr>
            <p:ph idx="1"/>
          </p:nvPr>
        </p:nvSpPr>
        <p:spPr/>
        <p:txBody>
          <a:bodyPr/>
          <a:lstStyle/>
          <a:p>
            <a:r>
              <a:rPr lang="en-US" sz="2800" dirty="0" smtClean="0"/>
              <a:t>Motion #2: Motion to </a:t>
            </a:r>
            <a:r>
              <a:rPr lang="en-US" sz="2800" dirty="0"/>
              <a:t>approve </a:t>
            </a:r>
            <a:r>
              <a:rPr lang="en-US" sz="2800" dirty="0" smtClean="0"/>
              <a:t>the Chicago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288734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TG Chair Approval</a:t>
            </a:r>
            <a:endParaRPr lang="en-US" dirty="0"/>
          </a:p>
        </p:txBody>
      </p:sp>
      <p:sp>
        <p:nvSpPr>
          <p:cNvPr id="3" name="Inhaltsplatzhalter 2"/>
          <p:cNvSpPr>
            <a:spLocks noGrp="1"/>
          </p:cNvSpPr>
          <p:nvPr>
            <p:ph idx="1"/>
          </p:nvPr>
        </p:nvSpPr>
        <p:spPr/>
        <p:txBody>
          <a:bodyPr/>
          <a:lstStyle/>
          <a:p>
            <a:r>
              <a:rPr lang="en-US" sz="2400" dirty="0" smtClean="0"/>
              <a:t>Operations Manual requires confirmation of TG chair after TG has been officially formed</a:t>
            </a:r>
          </a:p>
          <a:p>
            <a:endParaRPr lang="en-US" sz="2400" dirty="0" smtClean="0"/>
          </a:p>
          <a:p>
            <a:r>
              <a:rPr lang="en-US" sz="2400" dirty="0" smtClean="0"/>
              <a:t>Joerg Robert (University Erlangen-</a:t>
            </a:r>
            <a:r>
              <a:rPr lang="en-US" sz="2400" dirty="0" err="1" smtClean="0"/>
              <a:t>Nuernberg</a:t>
            </a:r>
            <a:r>
              <a:rPr lang="en-US" sz="2400" dirty="0" smtClean="0"/>
              <a:t>) offers to continue chairing the group</a:t>
            </a:r>
          </a:p>
          <a:p>
            <a:endParaRPr lang="en-US" sz="2400" dirty="0"/>
          </a:p>
          <a:p>
            <a:r>
              <a:rPr lang="en-US" sz="2400" dirty="0" smtClean="0"/>
              <a:t>Any discussion or additional candidates? </a:t>
            </a:r>
            <a:endParaRPr lang="en-US" sz="24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873695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802.15.4w TG Chair </a:t>
            </a:r>
            <a:r>
              <a:rPr lang="en-US" dirty="0" smtClean="0"/>
              <a:t>Approval (cont’d)</a:t>
            </a:r>
            <a:endParaRPr lang="en-US" dirty="0"/>
          </a:p>
        </p:txBody>
      </p:sp>
      <p:sp>
        <p:nvSpPr>
          <p:cNvPr id="3" name="Inhaltsplatzhalter 2"/>
          <p:cNvSpPr>
            <a:spLocks noGrp="1"/>
          </p:cNvSpPr>
          <p:nvPr>
            <p:ph idx="1"/>
          </p:nvPr>
        </p:nvSpPr>
        <p:spPr/>
        <p:txBody>
          <a:bodyPr/>
          <a:lstStyle/>
          <a:p>
            <a:r>
              <a:rPr lang="en-US" sz="2800" dirty="0" smtClean="0"/>
              <a:t>Motion #3: Confirmation of TG chair</a:t>
            </a:r>
          </a:p>
          <a:p>
            <a:endParaRPr lang="en-US" sz="2800" dirty="0"/>
          </a:p>
          <a:p>
            <a:r>
              <a:rPr lang="en-US" sz="2800" dirty="0" smtClean="0"/>
              <a:t>Candidate: Joerg Robert</a:t>
            </a:r>
          </a:p>
          <a:p>
            <a:endParaRPr lang="en-US" sz="2800" dirty="0"/>
          </a:p>
          <a:p>
            <a:r>
              <a:rPr lang="en-US" sz="2800" dirty="0" smtClean="0"/>
              <a:t>Motion:</a:t>
            </a:r>
            <a:endParaRPr lang="en-US" sz="28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839725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3" name="Inhaltsplatzhalter 2"/>
          <p:cNvSpPr>
            <a:spLocks noGrp="1"/>
          </p:cNvSpPr>
          <p:nvPr>
            <p:ph idx="1"/>
          </p:nvPr>
        </p:nvSpPr>
        <p:spPr/>
        <p:txBody>
          <a:bodyPr/>
          <a:lstStyle/>
          <a:p>
            <a:r>
              <a:rPr lang="en-US" sz="2000" dirty="0" smtClean="0"/>
              <a:t>IG LPWA already tried to create liaison to ETSI LTN</a:t>
            </a:r>
          </a:p>
          <a:p>
            <a:r>
              <a:rPr lang="en-US" sz="2000" dirty="0" smtClean="0"/>
              <a:t>Response letter from ETSI available </a:t>
            </a:r>
            <a:r>
              <a:rPr lang="en-US" sz="2000" dirty="0"/>
              <a:t>on mentor 15-17/626 </a:t>
            </a:r>
            <a:r>
              <a:rPr lang="en-US" sz="2000" dirty="0">
                <a:hlinkClick r:id="rId2"/>
              </a:rPr>
              <a:t>https://</a:t>
            </a:r>
            <a:r>
              <a:rPr lang="en-US" sz="2000" dirty="0" smtClean="0">
                <a:hlinkClick r:id="rId2"/>
              </a:rPr>
              <a:t>mentor.ieee.org/802.15/dcn/17/15-17-0626-00-lpwa-etsi-ltn-reply-to-liaison-request.pdf</a:t>
            </a:r>
            <a:endParaRPr lang="en-US" sz="2000" dirty="0" smtClean="0"/>
          </a:p>
          <a:p>
            <a:r>
              <a:rPr lang="en-US" sz="2000" dirty="0" smtClean="0"/>
              <a:t>ETSI replied that creating a liaison under the existing MoU covers only Working Groups (Task Groups) and we should approach them again after the TG has been officially created</a:t>
            </a:r>
          </a:p>
          <a:p>
            <a:endParaRPr lang="en-US" sz="2000" dirty="0" smtClean="0"/>
          </a:p>
          <a:p>
            <a:r>
              <a:rPr lang="en-US" sz="2000" dirty="0" err="1" smtClean="0"/>
              <a:t>Montion</a:t>
            </a:r>
            <a:r>
              <a:rPr lang="en-US" sz="2000" dirty="0" smtClean="0"/>
              <a:t> to create this liaison passed by unanimous consent during the Chicago meeting</a:t>
            </a:r>
            <a:endParaRPr lang="en-US" sz="2000" dirty="0"/>
          </a:p>
          <a:p>
            <a:pPr>
              <a:buFont typeface="Wingdings"/>
              <a:buChar char="è"/>
            </a:pPr>
            <a:r>
              <a:rPr lang="en-US" sz="2000" dirty="0" smtClean="0"/>
              <a:t>Motion to create liaison will be made in mid-week plenary</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1396365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Contribution by Joerg Robert (University Erlangen-</a:t>
            </a:r>
            <a:r>
              <a:rPr lang="en-US" sz="2400" dirty="0" err="1" smtClean="0"/>
              <a:t>Nuernberg</a:t>
            </a:r>
            <a:r>
              <a:rPr lang="en-US" sz="2400" dirty="0" smtClean="0"/>
              <a:t>) on “Static Context </a:t>
            </a:r>
            <a:r>
              <a:rPr lang="en-US" sz="2400" dirty="0"/>
              <a:t>Header Compression” (15-18/226r0)</a:t>
            </a:r>
            <a:br>
              <a:rPr lang="en-US" sz="2400" dirty="0"/>
            </a:br>
            <a:r>
              <a:rPr lang="en-US" sz="2400" dirty="0">
                <a:hlinkClick r:id="rId2"/>
              </a:rPr>
              <a:t>https://</a:t>
            </a:r>
            <a:r>
              <a:rPr lang="en-US" sz="2400" dirty="0" smtClean="0">
                <a:hlinkClick r:id="rId2"/>
              </a:rPr>
              <a:t>mentor.ieee.org/802.15/dcn/18/15-18-0226-00-004w-static-context-header-compression.pptx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994318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Static Context Header </a:t>
            </a:r>
            <a:r>
              <a:rPr lang="en-US" dirty="0" smtClean="0"/>
              <a:t>Compression (Cont’d)</a:t>
            </a:r>
            <a:endParaRPr lang="en-US" dirty="0"/>
          </a:p>
        </p:txBody>
      </p:sp>
      <p:sp>
        <p:nvSpPr>
          <p:cNvPr id="3" name="Inhaltsplatzhalter 2"/>
          <p:cNvSpPr>
            <a:spLocks noGrp="1"/>
          </p:cNvSpPr>
          <p:nvPr>
            <p:ph idx="1"/>
          </p:nvPr>
        </p:nvSpPr>
        <p:spPr/>
        <p:txBody>
          <a:bodyPr/>
          <a:lstStyle/>
          <a:p>
            <a:r>
              <a:rPr lang="en-US" sz="2400" dirty="0"/>
              <a:t>Contribution by Joerg Robert (University Erlangen-</a:t>
            </a:r>
            <a:r>
              <a:rPr lang="en-US" sz="2400" dirty="0" err="1"/>
              <a:t>Nuernberg</a:t>
            </a:r>
            <a:r>
              <a:rPr lang="en-US" sz="2400" dirty="0"/>
              <a:t>) on “Discussion on Suitable Parameters for SCHC” (</a:t>
            </a:r>
            <a:r>
              <a:rPr lang="en-US" sz="2400" dirty="0" smtClean="0"/>
              <a:t>15-18/238r0</a:t>
            </a:r>
            <a:r>
              <a:rPr lang="en-US" sz="2400" dirty="0"/>
              <a:t>)</a:t>
            </a:r>
            <a:br>
              <a:rPr lang="en-US" sz="2400" dirty="0"/>
            </a:br>
            <a:r>
              <a:rPr lang="en-US" sz="2400" dirty="0">
                <a:hlinkClick r:id="rId2"/>
              </a:rPr>
              <a:t>https://</a:t>
            </a:r>
            <a:r>
              <a:rPr lang="en-US" sz="2400" dirty="0" smtClean="0">
                <a:hlinkClick r:id="rId2"/>
              </a:rPr>
              <a:t>mentor.ieee.org/802.15/dcn/18/15-18-0238-00-004w-discussion-on-suitable-parameters-for-schc.pptx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58147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697880096"/>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2009262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AOB</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786754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is Adjourned</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4166014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869962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4886970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strike="sngStrike" kern="1200" baseline="0" dirty="0" smtClean="0">
                          <a:solidFill>
                            <a:schemeClr val="dk1"/>
                          </a:solidFill>
                          <a:latin typeface="+mn-lt"/>
                          <a:ea typeface="+mn-ea"/>
                          <a:cs typeface="+mn-cs"/>
                        </a:rPr>
                        <a:t>SG LPWA</a:t>
                      </a:r>
                      <a:endParaRPr lang="en-US" sz="1800"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Chicago Minutes</a:t>
            </a:r>
          </a:p>
          <a:p>
            <a:r>
              <a:rPr lang="en-US" sz="2400" dirty="0" smtClean="0"/>
              <a:t>802.15.4w TG Chair approval</a:t>
            </a:r>
          </a:p>
          <a:p>
            <a:r>
              <a:rPr lang="en-US" sz="2400" dirty="0" smtClean="0"/>
              <a:t>802.15.4w Future Schedule</a:t>
            </a:r>
          </a:p>
          <a:p>
            <a:r>
              <a:rPr lang="en-US" sz="2400" dirty="0" smtClean="0"/>
              <a:t>Liaison to ETSI LTN</a:t>
            </a:r>
          </a:p>
          <a:p>
            <a:r>
              <a:rPr lang="en-US" sz="2400" dirty="0" smtClean="0"/>
              <a:t>Static Context Header Compression</a:t>
            </a:r>
          </a:p>
          <a:p>
            <a:r>
              <a:rPr lang="en-US" sz="2400" dirty="0" smtClean="0"/>
              <a:t>Presentations</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1177</Words>
  <Application>Microsoft Office PowerPoint</Application>
  <PresentationFormat>Bildschirmpräsentation (4:3)</PresentationFormat>
  <Paragraphs>253</Paragraphs>
  <Slides>23</Slides>
  <Notes>2</Notes>
  <HiddenSlides>0</HiddenSlides>
  <MMClips>0</MMClips>
  <ScaleCrop>false</ScaleCrop>
  <HeadingPairs>
    <vt:vector size="4" baseType="variant">
      <vt:variant>
        <vt:lpstr>Design</vt:lpstr>
      </vt:variant>
      <vt:variant>
        <vt:i4>2</vt:i4>
      </vt:variant>
      <vt:variant>
        <vt:lpstr>Folientitel</vt:lpstr>
      </vt:variant>
      <vt:variant>
        <vt:i4>23</vt:i4>
      </vt:variant>
    </vt:vector>
  </HeadingPairs>
  <TitlesOfParts>
    <vt:vector size="25" baseType="lpstr">
      <vt:lpstr>IEEE-P802_15_Rbt</vt:lpstr>
      <vt:lpstr>Default Design</vt:lpstr>
      <vt:lpstr>PowerPoint-Präsentation</vt:lpstr>
      <vt:lpstr>TG 802.15.4w LPWA Agenda May 2018 Interim</vt:lpstr>
      <vt:lpstr>Instructions for the WG Chair</vt:lpstr>
      <vt:lpstr>Participants, Patents, and Duty to Inform</vt:lpstr>
      <vt:lpstr>Patent Related Links</vt:lpstr>
      <vt:lpstr>Call for Potentially Essential Patents</vt:lpstr>
      <vt:lpstr>Other Guidelines for IEEE WG Meetings</vt:lpstr>
      <vt:lpstr>TG LPWA Schedule for the Week</vt:lpstr>
      <vt:lpstr>Main Agenda Items for the Week</vt:lpstr>
      <vt:lpstr>Draft Agenda</vt:lpstr>
      <vt:lpstr>Draft Agenda (cont’d)</vt:lpstr>
      <vt:lpstr>Approval of Chicago Minutes</vt:lpstr>
      <vt:lpstr>Approval of Chicago Minutes (cont’d)</vt:lpstr>
      <vt:lpstr>Proposed TG4w Draft Schedule</vt:lpstr>
      <vt:lpstr>802.15.4w TG Chair Approval</vt:lpstr>
      <vt:lpstr>802.15.4w TG Chair Approval (cont’d)</vt:lpstr>
      <vt:lpstr>Liaison to ETSI LTN</vt:lpstr>
      <vt:lpstr>Static Context Header Compression</vt:lpstr>
      <vt:lpstr>Static Context Header Compression (Cont’d)</vt:lpstr>
      <vt:lpstr>Proposed TG4w Draft Schedule</vt:lpstr>
      <vt:lpstr>AOB</vt:lpstr>
      <vt:lpstr>Meeting is Adjourned</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157</cp:revision>
  <cp:lastPrinted>1998-02-10T13:28:06Z</cp:lastPrinted>
  <dcterms:created xsi:type="dcterms:W3CDTF">2018-03-02T09:48:16Z</dcterms:created>
  <dcterms:modified xsi:type="dcterms:W3CDTF">2018-05-10T14:12:14Z</dcterms:modified>
</cp:coreProperties>
</file>