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80" r:id="rId2"/>
    <p:sldId id="304" r:id="rId3"/>
    <p:sldId id="310" r:id="rId4"/>
    <p:sldId id="306" r:id="rId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34" autoAdjust="0"/>
    <p:restoredTop sz="96159" autoAdjust="0"/>
  </p:normalViewPr>
  <p:slideViewPr>
    <p:cSldViewPr>
      <p:cViewPr varScale="1">
        <p:scale>
          <a:sx n="100" d="100"/>
          <a:sy n="100" d="100"/>
        </p:scale>
        <p:origin x="762" y="5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5/8/2018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5/8/2018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25195609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5/8/2018</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May 2018</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15-18-0223-00-0vat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5/8/2018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5/8/2018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May 2018</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15-18-0223-00-0vat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5/8/2018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5/8/2018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5/8/2018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5/8/2018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5/8/2018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5/8/2018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5/8/2018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5/8/2018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67710"/>
            <a:ext cx="9144000" cy="5509200"/>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a:t>
            </a:r>
            <a:r>
              <a:rPr lang="en-US" altLang="ko-KR" sz="1600" dirty="0">
                <a:latin typeface="Times New Roman" panose="02020603050405020304" pitchFamily="18" charset="0"/>
                <a:ea typeface="굴림" panose="020B0600000101010101" pitchFamily="50" charset="-127"/>
                <a:cs typeface="Times New Roman" panose="02020603050405020304" pitchFamily="18" charset="0"/>
              </a:rPr>
              <a:t>Factory Vehicles Collision Avoidance Solutions using OWC Technology</a:t>
            </a:r>
            <a:endPar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endParaRPr>
          </a:p>
          <a:p>
            <a:pPr marL="228600"/>
            <a:endParaRPr lang="en-US" sz="1600" b="1"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May 2018</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Jaesang Cha(SNUST, VTASK Co., Ltd.), </a:t>
            </a:r>
            <a:r>
              <a:rPr lang="en-US" sz="1600" dirty="0" err="1">
                <a:latin typeface="Times New Roman" pitchFamily="18" charset="0"/>
                <a:cs typeface="Times New Roman" pitchFamily="18" charset="0"/>
              </a:rPr>
              <a:t>Suhyung</a:t>
            </a:r>
            <a:r>
              <a:rPr lang="en-US" sz="1600" dirty="0">
                <a:latin typeface="Times New Roman" pitchFamily="18" charset="0"/>
                <a:cs typeface="Times New Roman" pitchFamily="18" charset="0"/>
              </a:rPr>
              <a:t> Cho(Hans ENS Co., Ltd.), </a:t>
            </a:r>
            <a:r>
              <a:rPr lang="en-US" sz="1600" dirty="0" err="1">
                <a:latin typeface="Times New Roman" pitchFamily="18" charset="0"/>
                <a:cs typeface="Times New Roman" pitchFamily="18" charset="0"/>
              </a:rPr>
              <a:t>Kirhyong</a:t>
            </a:r>
            <a:r>
              <a:rPr lang="en-US" sz="1600" dirty="0">
                <a:latin typeface="Times New Roman" pitchFamily="18" charset="0"/>
                <a:cs typeface="Times New Roman" pitchFamily="18" charset="0"/>
              </a:rPr>
              <a:t> Kim (</a:t>
            </a:r>
            <a:r>
              <a:rPr lang="en-US" sz="1600" dirty="0" err="1">
                <a:latin typeface="Times New Roman" pitchFamily="18" charset="0"/>
                <a:cs typeface="Times New Roman" pitchFamily="18" charset="0"/>
              </a:rPr>
              <a:t>Seil</a:t>
            </a:r>
            <a:r>
              <a:rPr lang="en-US" sz="1600" dirty="0">
                <a:latin typeface="Times New Roman" pitchFamily="18" charset="0"/>
                <a:cs typeface="Times New Roman" pitchFamily="18" charset="0"/>
              </a:rPr>
              <a:t> Technologies Co., Ltd.), Vinayagam Mariappan(SNUST)</a:t>
            </a:r>
            <a:endParaRPr lang="en-US" sz="1600" dirty="0">
              <a:solidFill>
                <a:srgbClr val="0000FF"/>
              </a:solidFill>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+82-2-970-6431, FAX: +82-2-970-6123, E-Mail: chajs@seoultech.ac.kr </a:t>
            </a: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smtClean="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V2X </a:t>
            </a:r>
            <a:r>
              <a:rPr lang="en-US" altLang="ko-KR" sz="1600" dirty="0" smtClean="0">
                <a:latin typeface="Times New Roman" pitchFamily="18" charset="0"/>
                <a:cs typeface="Times New Roman" pitchFamily="18" charset="0"/>
              </a:rPr>
              <a:t>OWC Link </a:t>
            </a:r>
            <a:r>
              <a:rPr lang="en-US" altLang="ko-KR" sz="1600" dirty="0">
                <a:latin typeface="Times New Roman" pitchFamily="18" charset="0"/>
                <a:cs typeface="Times New Roman" pitchFamily="18" charset="0"/>
              </a:rPr>
              <a:t>design consideration for VAT. This proposed </a:t>
            </a:r>
            <a:r>
              <a:rPr lang="en-US" altLang="ko-KR" sz="1600" dirty="0" smtClean="0">
                <a:latin typeface="Times New Roman" pitchFamily="18" charset="0"/>
                <a:cs typeface="Times New Roman" pitchFamily="18" charset="0"/>
              </a:rPr>
              <a:t>OWC solution helps to design the </a:t>
            </a:r>
            <a:r>
              <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rPr>
              <a:t>vehicles collision avoidance solution in factory</a:t>
            </a:r>
            <a:r>
              <a:rPr lang="en-US" altLang="ko-KR" sz="1600" dirty="0" smtClean="0">
                <a:latin typeface="Times New Roman" pitchFamily="18" charset="0"/>
                <a:cs typeface="Times New Roman" pitchFamily="18" charset="0"/>
              </a:rPr>
              <a:t>. </a:t>
            </a:r>
            <a:r>
              <a:rPr lang="en-US" altLang="ko-KR" sz="1600" dirty="0">
                <a:latin typeface="Times New Roman" pitchFamily="18" charset="0"/>
                <a:cs typeface="Times New Roman" pitchFamily="18" charset="0"/>
              </a:rPr>
              <a:t>This VAT  to operate on the application services like ITS, ADAS, etc. on indoor / outdoor road condition. Also this can be used for LED-ID based IoT/IoL, Digital Signage with connected information services </a:t>
            </a:r>
            <a:r>
              <a:rPr lang="en-US" altLang="ko-KR" sz="1600" dirty="0" smtClean="0">
                <a:latin typeface="Times New Roman" pitchFamily="18" charset="0"/>
                <a:cs typeface="Times New Roman" pitchFamily="18" charset="0"/>
              </a:rPr>
              <a:t>etc.</a:t>
            </a:r>
          </a:p>
          <a:p>
            <a:pPr marL="228600" algn="just">
              <a:spcBef>
                <a:spcPts val="600"/>
              </a:spcBef>
              <a:spcAft>
                <a:spcPts val="600"/>
              </a:spcAft>
            </a:pPr>
            <a:r>
              <a:rPr lang="en-US" sz="1600" b="1" dirty="0" smtClean="0">
                <a:latin typeface="Times New Roman" pitchFamily="18" charset="0"/>
                <a:cs typeface="Times New Roman" pitchFamily="18" charset="0"/>
              </a:rPr>
              <a:t>Purpose</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To p</a:t>
            </a:r>
            <a:r>
              <a:rPr lang="en-US" sz="1600" dirty="0" smtClean="0">
                <a:latin typeface="Times New Roman" pitchFamily="18" charset="0"/>
                <a:cs typeface="Times New Roman" pitchFamily="18" charset="0"/>
              </a:rPr>
              <a:t>rovided concept </a:t>
            </a:r>
            <a:r>
              <a:rPr lang="en-US" sz="1600" dirty="0">
                <a:latin typeface="Times New Roman" pitchFamily="18" charset="0"/>
                <a:cs typeface="Times New Roman" pitchFamily="18" charset="0"/>
              </a:rPr>
              <a:t>models of </a:t>
            </a:r>
            <a:r>
              <a:rPr lang="en-US" sz="1600" dirty="0" smtClean="0">
                <a:latin typeface="Times New Roman" pitchFamily="18" charset="0"/>
                <a:cs typeface="Times New Roman" pitchFamily="18" charset="0"/>
              </a:rPr>
              <a:t> OWC based collision avoidance solution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spcBef>
                <a:spcPts val="600"/>
              </a:spcBef>
              <a:spcAft>
                <a:spcPts val="600"/>
              </a:spcAft>
            </a:pPr>
            <a:r>
              <a:rPr lang="en-US" sz="1600" b="1" dirty="0" smtClean="0">
                <a:latin typeface="Times New Roman" pitchFamily="18" charset="0"/>
                <a:cs typeface="Times New Roman" pitchFamily="18" charset="0"/>
              </a:rPr>
              <a:t>Notice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smtClean="0">
                <a:ea typeface="굴림" panose="020B0600000101010101" pitchFamily="50" charset="-127"/>
              </a:rPr>
              <a:t>Contents</a:t>
            </a:r>
            <a:endParaRPr lang="en-US" sz="3200" b="1" dirty="0"/>
          </a:p>
        </p:txBody>
      </p:sp>
      <p:sp>
        <p:nvSpPr>
          <p:cNvPr id="7" name="Content Placeholder 2"/>
          <p:cNvSpPr txBox="1">
            <a:spLocks/>
          </p:cNvSpPr>
          <p:nvPr/>
        </p:nvSpPr>
        <p:spPr>
          <a:xfrm>
            <a:off x="495300" y="2033587"/>
            <a:ext cx="8153400" cy="23860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for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Factory Vehicle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Collision Avoidance</a:t>
            </a:r>
            <a:endParaRPr lang="ru-RU"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endParaRPr lang="ru-RU"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OWC Link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for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Factory Vehicle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Collision Avoidance</a:t>
            </a: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endParaRPr lang="en-US" altLang="ko-KR" sz="2000" dirty="0" smtClean="0">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03528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812108"/>
            <a:ext cx="9169400"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IN" altLang="ko-KR" sz="3000" b="1" dirty="0" smtClean="0"/>
              <a:t>OWC </a:t>
            </a:r>
            <a:r>
              <a:rPr lang="en-IN" altLang="ko-KR" sz="3000" b="1" dirty="0"/>
              <a:t>Link for Factory Vehicle Collision Avoidance</a:t>
            </a:r>
            <a:endParaRPr lang="en-US" altLang="ko-KR" sz="3000" b="1" dirty="0"/>
          </a:p>
        </p:txBody>
      </p:sp>
      <p:sp>
        <p:nvSpPr>
          <p:cNvPr id="41" name="Content Placeholder 2"/>
          <p:cNvSpPr txBox="1">
            <a:spLocks/>
          </p:cNvSpPr>
          <p:nvPr/>
        </p:nvSpPr>
        <p:spPr>
          <a:xfrm>
            <a:off x="457200" y="1752600"/>
            <a:ext cx="8365975" cy="3373849"/>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0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OWC Link </a:t>
            </a:r>
            <a:r>
              <a:rPr lang="en-US" altLang="ko-KR" sz="20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for Factory </a:t>
            </a:r>
            <a:r>
              <a:rPr lang="en-US" altLang="ko-KR" sz="20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Vehicle Collision Avoidance</a:t>
            </a:r>
          </a:p>
          <a:p>
            <a:pPr marL="628650" lvl="1" indent="-171450" algn="just">
              <a:lnSpc>
                <a:spcPct val="150000"/>
              </a:lnSpc>
              <a:buFont typeface="Times New Roman" panose="02020603050405020304" pitchFamily="18" charset="0"/>
              <a:buChar char="˗"/>
            </a:pPr>
            <a:r>
              <a:rPr lang="en-US" altLang="ko-KR" sz="1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Vehicle Lights and Factory Installed lights</a:t>
            </a:r>
          </a:p>
          <a:p>
            <a:pPr marL="628650" lvl="1" indent="-171450" algn="just">
              <a:lnSpc>
                <a:spcPct val="150000"/>
              </a:lnSpc>
              <a:buFont typeface="Times New Roman" panose="02020603050405020304" pitchFamily="18" charset="0"/>
              <a:buChar char="˗"/>
            </a:pPr>
            <a:r>
              <a:rPr lang="en-US" altLang="ko-KR" sz="1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In-Vehicle Camera and Factory Installed CCTV Camera</a:t>
            </a:r>
          </a:p>
          <a:p>
            <a:pPr marL="628650" lvl="1" indent="-171450" algn="just">
              <a:lnSpc>
                <a:spcPct val="150000"/>
              </a:lnSpc>
              <a:buFont typeface="Times New Roman" panose="02020603050405020304" pitchFamily="18" charset="0"/>
              <a:buChar char="˗"/>
            </a:pPr>
            <a:r>
              <a:rPr lang="en-US" altLang="ko-KR" sz="18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 </a:t>
            </a:r>
          </a:p>
          <a:p>
            <a:pPr marL="1200150" lvl="2" indent="-285750" algn="just">
              <a:lnSpc>
                <a:spcPct val="150000"/>
              </a:lnSpc>
              <a:buFont typeface="Wingdings" panose="05000000000000000000" pitchFamily="2" charset="2"/>
              <a:buChar char="§"/>
            </a:pPr>
            <a:r>
              <a:rPr lang="en-US" altLang="ko-KR" sz="14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OOK</a:t>
            </a:r>
            <a:r>
              <a:rPr lang="en-US" altLang="ko-KR" sz="14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VPPM, Offset-VPWM, Multilevel PPM, Inverted PPM, Subcarrier PPM, DSSS SIK etc</a:t>
            </a:r>
            <a:r>
              <a:rPr lang="en-US" altLang="ko-KR" sz="14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p>
          <a:p>
            <a:pPr marL="628650" lvl="1" indent="-171450" algn="just">
              <a:lnSpc>
                <a:spcPct val="150000"/>
              </a:lnSpc>
              <a:buFont typeface="Times New Roman" panose="02020603050405020304" pitchFamily="18" charset="0"/>
              <a:buChar char="˗"/>
            </a:pPr>
            <a:r>
              <a:rPr lang="en-US" altLang="ko-KR" sz="18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50000"/>
              </a:lnSpc>
              <a:buFont typeface="Times New Roman" panose="02020603050405020304" pitchFamily="18" charset="0"/>
              <a:buChar char="˗"/>
            </a:pPr>
            <a:r>
              <a:rPr lang="en-US" altLang="ko-KR" sz="18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 (Line of Sight)</a:t>
            </a:r>
          </a:p>
          <a:p>
            <a:pPr marL="628650" lvl="1" indent="-171450" algn="just">
              <a:lnSpc>
                <a:spcPct val="150000"/>
              </a:lnSpc>
              <a:buFont typeface="Times New Roman" panose="02020603050405020304" pitchFamily="18" charset="0"/>
              <a:buChar char="˗"/>
            </a:pPr>
            <a:r>
              <a:rPr lang="en-US" altLang="ko-KR" sz="1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p>
          <a:p>
            <a:pPr marL="628650" lvl="1" indent="-171450" algn="just">
              <a:lnSpc>
                <a:spcPct val="150000"/>
              </a:lnSpc>
              <a:buFont typeface="Times New Roman" panose="02020603050405020304" pitchFamily="18" charset="0"/>
              <a:buChar char="˗"/>
            </a:pPr>
            <a:r>
              <a:rPr lang="en-US" altLang="ko-KR" sz="18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Available Distance : </a:t>
            </a:r>
            <a:r>
              <a:rPr lang="en-US" altLang="ko-KR" sz="1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more than 500m with lens</a:t>
            </a:r>
          </a:p>
        </p:txBody>
      </p:sp>
      <p:sp>
        <p:nvSpPr>
          <p:cNvPr id="55" name="TextBox 5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11552474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976876"/>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7" name="Content Placeholder 2"/>
          <p:cNvSpPr txBox="1">
            <a:spLocks/>
          </p:cNvSpPr>
          <p:nvPr/>
        </p:nvSpPr>
        <p:spPr>
          <a:xfrm>
            <a:off x="191316" y="1981200"/>
            <a:ext cx="8495484" cy="32004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a:t>
            </a:r>
            <a:r>
              <a:rPr lang="en-US" altLang="ko-KR" sz="2000" dirty="0" smtClean="0">
                <a:solidFill>
                  <a:schemeClr val="tx1"/>
                </a:solidFill>
                <a:latin typeface="Times New Roman" panose="02020603050405020304" pitchFamily="18" charset="0"/>
                <a:cs typeface="Times New Roman" panose="02020603050405020304" pitchFamily="18" charset="0"/>
              </a:rPr>
              <a:t>roposed the </a:t>
            </a:r>
            <a:r>
              <a:rPr lang="en-US" altLang="ko-KR" sz="2000" dirty="0">
                <a:solidFill>
                  <a:schemeClr val="tx1"/>
                </a:solidFill>
                <a:latin typeface="Times New Roman" panose="02020603050405020304" pitchFamily="18" charset="0"/>
                <a:cs typeface="Times New Roman" panose="02020603050405020304" pitchFamily="18" charset="0"/>
              </a:rPr>
              <a:t>Factory Vehicles Collision Avoidance Solutions using OWC Technology</a:t>
            </a:r>
            <a:endParaRPr lang="en-US" altLang="ko-KR" sz="2000" dirty="0" smtClean="0">
              <a:solidFill>
                <a:schemeClr val="tx1"/>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Utilize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already installed infrastructure in the factory like lighting devices to assign location ID and CCTV to decode the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vehicle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specific Information</a:t>
            </a:r>
          </a:p>
          <a:p>
            <a:pPr marL="342900" indent="-342900" algn="just">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factory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risk detection data is transmitted to the server based on the optical camera, and the server data is transmitted to the </a:t>
            </a:r>
            <a:r>
              <a:rPr lang="en-US" altLang="ko-KR" sz="2000" dirty="0" smtClean="0">
                <a:solidFill>
                  <a:schemeClr val="tx1"/>
                </a:solidFill>
                <a:latin typeface="Times New Roman" panose="02020603050405020304" pitchFamily="18" charset="0"/>
                <a:cs typeface="Times New Roman" panose="02020603050405020304" pitchFamily="18" charset="0"/>
              </a:rPr>
              <a:t>factory vehicles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through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OWC technology,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so that the collision can be prevented.</a:t>
            </a: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5</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774627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10127</TotalTime>
  <Words>218</Words>
  <Application>Microsoft Office PowerPoint</Application>
  <PresentationFormat>On-screen Show (4:3)</PresentationFormat>
  <Paragraphs>49</Paragraphs>
  <Slides>4</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맑은 고딕</vt:lpstr>
      <vt:lpstr>Arial</vt:lpstr>
      <vt:lpstr>Calibri</vt:lpstr>
      <vt:lpstr>굴림</vt:lpstr>
      <vt:lpstr>Times New Roman</vt:lpstr>
      <vt:lpstr>Wingdings</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430</cp:revision>
  <cp:lastPrinted>2017-05-07T15:48:38Z</cp:lastPrinted>
  <dcterms:created xsi:type="dcterms:W3CDTF">2010-05-15T17:50:32Z</dcterms:created>
  <dcterms:modified xsi:type="dcterms:W3CDTF">2018-05-08T08:59:04Z</dcterms:modified>
</cp:coreProperties>
</file>