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304" r:id="rId3"/>
    <p:sldId id="310" r:id="rId4"/>
    <p:sldId id="306"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15-18-0223-00-0vat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15-18-0223-00-0vat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Factory Vehicles Collision Avoidance Solutions using OWC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VTASK Co., Ltd.), </a:t>
            </a:r>
            <a:r>
              <a:rPr lang="en-US" sz="1600" dirty="0" err="1">
                <a:latin typeface="Times New Roman" pitchFamily="18" charset="0"/>
                <a:cs typeface="Times New Roman" pitchFamily="18" charset="0"/>
              </a:rPr>
              <a:t>Suhyung</a:t>
            </a:r>
            <a:r>
              <a:rPr lang="en-US" sz="1600" dirty="0">
                <a:latin typeface="Times New Roman" pitchFamily="18" charset="0"/>
                <a:cs typeface="Times New Roman" pitchFamily="18" charset="0"/>
              </a:rPr>
              <a:t> Cho(Hans ENS Co., Ltd.), </a:t>
            </a:r>
            <a:r>
              <a:rPr lang="en-US" sz="1600" dirty="0" err="1">
                <a:latin typeface="Times New Roman" pitchFamily="18" charset="0"/>
                <a:cs typeface="Times New Roman" pitchFamily="18" charset="0"/>
              </a:rPr>
              <a:t>Kirhyong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Seil</a:t>
            </a:r>
            <a:r>
              <a:rPr lang="en-US" sz="1600" dirty="0">
                <a:latin typeface="Times New Roman" pitchFamily="18" charset="0"/>
                <a:cs typeface="Times New Roman" pitchFamily="18" charset="0"/>
              </a:rPr>
              <a:t> Technologies Co., Ltd.), Vinayagam Mariappan(SNUST)</a:t>
            </a:r>
            <a:endParaRPr lang="en-US" sz="1600" dirty="0">
              <a:solidFill>
                <a:srgbClr val="0000FF"/>
              </a:solidFill>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a:t>
            </a:r>
            <a:r>
              <a:rPr lang="en-US" altLang="ko-KR" sz="1600" dirty="0" smtClean="0">
                <a:latin typeface="Times New Roman" pitchFamily="18" charset="0"/>
                <a:cs typeface="Times New Roman" pitchFamily="18" charset="0"/>
              </a:rPr>
              <a:t>OWC Link </a:t>
            </a:r>
            <a:r>
              <a:rPr lang="en-US" altLang="ko-KR" sz="1600" dirty="0">
                <a:latin typeface="Times New Roman" pitchFamily="18" charset="0"/>
                <a:cs typeface="Times New Roman" pitchFamily="18" charset="0"/>
              </a:rPr>
              <a:t>design consideration for VAT. This proposed </a:t>
            </a:r>
            <a:r>
              <a:rPr lang="en-US" altLang="ko-KR" sz="1600" dirty="0" smtClean="0">
                <a:latin typeface="Times New Roman" pitchFamily="18" charset="0"/>
                <a:cs typeface="Times New Roman" pitchFamily="18" charset="0"/>
              </a:rPr>
              <a:t>OWC solution helps to design the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vehicles collision avoidance solution in factory</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This VAT  to operate on the application services like ITS, ADAS, etc. on indoor / outdoor road condition. Also this can be used for LED-ID based IoT/IoL, Digital Signage with connected information services </a:t>
            </a:r>
            <a:r>
              <a:rPr lang="en-US" altLang="ko-KR" sz="1600" dirty="0" smtClean="0">
                <a:latin typeface="Times New Roman" pitchFamily="18" charset="0"/>
                <a:cs typeface="Times New Roman" pitchFamily="18" charset="0"/>
              </a:rPr>
              <a:t>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OWC based collision avoidance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Vehicle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Collision Avoidance</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Vehicle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Collision Avoidance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69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000" b="1" dirty="0" smtClean="0"/>
              <a:t>OWC </a:t>
            </a:r>
            <a:r>
              <a:rPr lang="en-IN" altLang="ko-KR" sz="3000" b="1" dirty="0"/>
              <a:t>Link for Factory Vehicle Collision Avoidance</a:t>
            </a:r>
            <a:endParaRPr lang="en-US" altLang="ko-KR" sz="3000" b="1" dirty="0"/>
          </a:p>
        </p:txBody>
      </p:sp>
      <p:sp>
        <p:nvSpPr>
          <p:cNvPr id="41" name="Content Placeholder 2"/>
          <p:cNvSpPr txBox="1">
            <a:spLocks/>
          </p:cNvSpPr>
          <p:nvPr/>
        </p:nvSpPr>
        <p:spPr>
          <a:xfrm>
            <a:off x="457200" y="1752600"/>
            <a:ext cx="8365975" cy="337384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t>
            </a:r>
            <a:r>
              <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Factory </a:t>
            </a: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Collision Avoidance</a:t>
            </a:r>
          </a:p>
          <a:p>
            <a:pPr marL="628650" lvl="1" indent="-171450" algn="just">
              <a:lnSpc>
                <a:spcPct val="150000"/>
              </a:lnSpc>
              <a:buFont typeface="Times New Roman" panose="02020603050405020304" pitchFamily="18" charset="0"/>
              <a:buChar char="˗"/>
            </a:pP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Vehicle Lights and Factory Installed lights</a:t>
            </a:r>
          </a:p>
          <a:p>
            <a:pPr marL="628650" lvl="1" indent="-171450" algn="just">
              <a:lnSpc>
                <a:spcPct val="150000"/>
              </a:lnSpc>
              <a:buFont typeface="Times New Roman" panose="02020603050405020304" pitchFamily="18" charset="0"/>
              <a:buChar char="˗"/>
            </a:pP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In-Vehicle Camera and Factory Installed CCTV Camera</a:t>
            </a:r>
          </a:p>
          <a:p>
            <a:pPr marL="628650" lvl="1" indent="-171450" algn="just">
              <a:lnSpc>
                <a:spcPct val="150000"/>
              </a:lnSpc>
              <a:buFont typeface="Times New Roman" panose="02020603050405020304" pitchFamily="18" charset="0"/>
              <a:buChar char="˗"/>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4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14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than 500m with lens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4954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Factory Vehicles Collision Avoidance Solutions using OWC Technology</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already installed infrastructure in the factory like lighting devices to assign location ID and CCTV to decode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specific Information</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factory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risk detection data is transmitted to the server based on the optical camera, and the server data is transmitted to the </a:t>
            </a:r>
            <a:r>
              <a:rPr lang="en-US" altLang="ko-KR" sz="2000" dirty="0" smtClean="0">
                <a:solidFill>
                  <a:schemeClr val="tx1"/>
                </a:solidFill>
                <a:latin typeface="Times New Roman" panose="02020603050405020304" pitchFamily="18" charset="0"/>
                <a:cs typeface="Times New Roman" panose="02020603050405020304" pitchFamily="18" charset="0"/>
              </a:rPr>
              <a:t>factory vehicles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through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technology,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 that the collision can be prevented.</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10127</TotalTime>
  <Words>218</Words>
  <Application>Microsoft Office PowerPoint</Application>
  <PresentationFormat>On-screen Show (4:3)</PresentationFormat>
  <Paragraphs>49</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맑은 고딕</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430</cp:revision>
  <cp:lastPrinted>2017-05-07T15:48:38Z</cp:lastPrinted>
  <dcterms:created xsi:type="dcterms:W3CDTF">2010-05-15T17:50:32Z</dcterms:created>
  <dcterms:modified xsi:type="dcterms:W3CDTF">2018-05-08T08:59:04Z</dcterms:modified>
</cp:coreProperties>
</file>