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1" r:id="rId2"/>
  </p:sldMasterIdLst>
  <p:notesMasterIdLst>
    <p:notesMasterId r:id="rId7"/>
  </p:notesMasterIdLst>
  <p:handoutMasterIdLst>
    <p:handoutMasterId r:id="rId8"/>
  </p:handoutMasterIdLst>
  <p:sldIdLst>
    <p:sldId id="287" r:id="rId3"/>
    <p:sldId id="264" r:id="rId4"/>
    <p:sldId id="288" r:id="rId5"/>
    <p:sldId id="289" r:id="rId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264"/>
            <p14:sldId id="288"/>
            <p14:sldId id="289"/>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22" autoAdjust="0"/>
    <p:restoredTop sz="99383" autoAdjust="0"/>
  </p:normalViewPr>
  <p:slideViewPr>
    <p:cSldViewPr>
      <p:cViewPr varScale="1">
        <p:scale>
          <a:sx n="62" d="100"/>
          <a:sy n="62" d="100"/>
        </p:scale>
        <p:origin x="-47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40362"/>
            <a:ext cx="2693987"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smtClean="0"/>
              <a:t>doc.: IEEE 802.15-&lt;15-18-0200-00-010a&gt;</a:t>
            </a:r>
            <a:endParaRPr lang="en-US"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119737"/>
            <a:ext cx="2814638"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smtClean="0"/>
              <a:t>doc.: IEEE 802.15-&lt;15-18-0200-00-010a&gt;</a:t>
            </a:r>
            <a:endParaRPr lang="en-US"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doc.: IEEE 802.15-&lt;15-18-0200-00-010a&gt;</a:t>
            </a:r>
            <a:endParaRPr lang="en-US" sz="1400" dirty="0"/>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doc.: IEEE 802.15-&lt;15-18-0200-00-010a&gt;</a:t>
            </a:r>
            <a:endParaRPr lang="en-US" sz="1400" dirty="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&lt;May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2927321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&lt;May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2548274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&lt;May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7926157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&lt;May  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3517152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&lt;May  2018&gt;</a:t>
            </a:r>
            <a:endParaRPr lang="en-US" dirty="0"/>
          </a:p>
        </p:txBody>
      </p:sp>
      <p:sp>
        <p:nvSpPr>
          <p:cNvPr id="8" name="Footer Placeholder 7"/>
          <p:cNvSpPr>
            <a:spLocks noGrp="1"/>
          </p:cNvSpPr>
          <p:nvPr>
            <p:ph type="ftr" sz="quarter" idx="11"/>
          </p:nvPr>
        </p:nvSpPr>
        <p:spPr/>
        <p:txBody>
          <a:bodyPr/>
          <a:lstStyle/>
          <a:p>
            <a:r>
              <a:rPr lang="en-US" smtClean="0"/>
              <a:t>&lt;Charlie Perkins&gt;, &lt;Futurewei&gt;</a:t>
            </a:r>
            <a:endParaRPr lang="en-US"/>
          </a:p>
        </p:txBody>
      </p:sp>
      <p:sp>
        <p:nvSpPr>
          <p:cNvPr id="9" name="Slide Number Placeholder 8"/>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5169495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&lt;May  2018&gt;</a:t>
            </a:r>
            <a:endParaRPr lang="en-US" dirty="0"/>
          </a:p>
        </p:txBody>
      </p:sp>
      <p:sp>
        <p:nvSpPr>
          <p:cNvPr id="4" name="Footer Placeholder 3"/>
          <p:cNvSpPr>
            <a:spLocks noGrp="1"/>
          </p:cNvSpPr>
          <p:nvPr>
            <p:ph type="ftr" sz="quarter" idx="11"/>
          </p:nvPr>
        </p:nvSpPr>
        <p:spPr/>
        <p:txBody>
          <a:bodyPr/>
          <a:lstStyle/>
          <a:p>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40470280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&lt;May  2018&gt;</a:t>
            </a:r>
            <a:endParaRPr lang="en-US" dirty="0"/>
          </a:p>
        </p:txBody>
      </p:sp>
      <p:sp>
        <p:nvSpPr>
          <p:cNvPr id="3" name="Footer Placeholder 2"/>
          <p:cNvSpPr>
            <a:spLocks noGrp="1"/>
          </p:cNvSpPr>
          <p:nvPr>
            <p:ph type="ftr" sz="quarter" idx="11"/>
          </p:nvPr>
        </p:nvSpPr>
        <p:spPr/>
        <p:txBody>
          <a:bodyPr/>
          <a:lstStyle/>
          <a:p>
            <a:r>
              <a:rPr lang="en-US" smtClean="0"/>
              <a:t>&lt;Charlie Perkins&gt;, &lt;Futurewei&gt;</a:t>
            </a:r>
            <a:endParaRPr lang="en-US"/>
          </a:p>
        </p:txBody>
      </p:sp>
      <p:sp>
        <p:nvSpPr>
          <p:cNvPr id="4" name="Slide Number Placeholder 3"/>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876494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&lt;May  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6901789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&lt;May  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0950863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&lt;May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7719342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&lt;May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486433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dirty="0" smtClean="0"/>
              <a:t>&lt;May  2018&gt;</a:t>
            </a:r>
            <a:endParaRPr lang="en-US" dirty="0"/>
          </a:p>
        </p:txBody>
      </p:sp>
      <p:sp>
        <p:nvSpPr>
          <p:cNvPr id="4" name="Footer Placeholder 3"/>
          <p:cNvSpPr>
            <a:spLocks noGrp="1"/>
          </p:cNvSpPr>
          <p:nvPr>
            <p:ph type="ftr" sz="quarter" idx="11"/>
          </p:nvPr>
        </p:nvSpPr>
        <p:spPr/>
        <p:txBody>
          <a:bodyPr/>
          <a:lstStyle/>
          <a:p>
            <a:pPr>
              <a:defRPr/>
            </a:pPr>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AD8365B0-1DCB-374B-8D2E-32E02956BE58}" type="slidenum">
              <a:rPr lang="en-US" smtClean="0"/>
              <a:pPr>
                <a:defRPr/>
              </a:pPr>
              <a:t>‹#›</a:t>
            </a:fld>
            <a:endParaRPr lang="en-US"/>
          </a:p>
        </p:txBody>
      </p:sp>
    </p:spTree>
    <p:extLst>
      <p:ext uri="{BB962C8B-B14F-4D97-AF65-F5344CB8AC3E}">
        <p14:creationId xmlns:p14="http://schemas.microsoft.com/office/powerpoint/2010/main" val="3226544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&lt;May  2018&gt;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smtClean="0"/>
              <a:t>&lt;Charlie Perkins&gt;, &lt;Futurewei&gt;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smtClean="0"/>
              <a:t>15-18-0200-00-010a</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&lt;May  2018&gt;</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&lt;Charlie Perkins&gt;, &lt;Futurewei&gt;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D7420C-4272-4DB2-8EFD-D13A12D898A1}" type="slidenum">
              <a:rPr lang="en-US" smtClean="0"/>
              <a:t>‹#›</a:t>
            </a:fld>
            <a:endParaRPr lang="en-US"/>
          </a:p>
        </p:txBody>
      </p:sp>
    </p:spTree>
    <p:extLst>
      <p:ext uri="{BB962C8B-B14F-4D97-AF65-F5344CB8AC3E}">
        <p14:creationId xmlns:p14="http://schemas.microsoft.com/office/powerpoint/2010/main" val="312371236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TG10a </a:t>
            </a:r>
            <a:r>
              <a:rPr lang="en-US" sz="1600" dirty="0">
                <a:solidFill>
                  <a:srgbClr val="FF0000"/>
                </a:solidFill>
                <a:latin typeface="Times New Roman" pitchFamily="18" charset="0"/>
                <a:ea typeface="ＭＳ Ｐゴシック" pitchFamily="-65" charset="-128"/>
                <a:cs typeface="+mn-cs"/>
              </a:rPr>
              <a:t>Proposal to re-use P2P Path List</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6 May 2018</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Charlie Perkins</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Futurewei</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Address </a:t>
            </a:r>
            <a:r>
              <a:rPr lang="es-ES" sz="1600" dirty="0">
                <a:solidFill>
                  <a:schemeClr val="tx2"/>
                </a:solidFill>
                <a:latin typeface="Times New Roman" pitchFamily="18" charset="0"/>
                <a:ea typeface="ＭＳ Ｐゴシック" pitchFamily="-65" charset="-128"/>
                <a:cs typeface="+mn-cs"/>
              </a:rPr>
              <a:t>[</a:t>
            </a:r>
            <a:r>
              <a:rPr lang="es-ES" sz="1600" dirty="0">
                <a:solidFill>
                  <a:srgbClr val="FF0000"/>
                </a:solidFill>
                <a:latin typeface="Times New Roman" pitchFamily="18" charset="0"/>
                <a:ea typeface="ＭＳ Ｐゴシック" pitchFamily="-65" charset="-128"/>
                <a:cs typeface="+mn-cs"/>
              </a:rPr>
              <a:t>2330 Central </a:t>
            </a:r>
            <a:r>
              <a:rPr lang="es-ES" sz="1600" dirty="0" err="1">
                <a:solidFill>
                  <a:srgbClr val="FF0000"/>
                </a:solidFill>
                <a:latin typeface="Times New Roman" pitchFamily="18" charset="0"/>
                <a:ea typeface="ＭＳ Ｐゴシック" pitchFamily="-65" charset="-128"/>
                <a:cs typeface="+mn-cs"/>
              </a:rPr>
              <a:t>Expy</a:t>
            </a:r>
            <a:r>
              <a:rPr lang="es-ES" sz="1600" dirty="0">
                <a:solidFill>
                  <a:srgbClr val="FF0000"/>
                </a:solidFill>
                <a:latin typeface="Times New Roman" pitchFamily="18" charset="0"/>
                <a:ea typeface="ＭＳ Ｐゴシック" pitchFamily="-65" charset="-128"/>
                <a:cs typeface="+mn-cs"/>
              </a:rPr>
              <a:t>, Santa Clara Ca, USA</a:t>
            </a:r>
            <a:r>
              <a:rPr lang="es-E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Voice</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1.408-330-4586</a:t>
            </a:r>
            <a:r>
              <a:rPr lang="en-U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E-Mail:[</a:t>
            </a:r>
            <a:r>
              <a:rPr lang="en-US" sz="1600" dirty="0">
                <a:solidFill>
                  <a:srgbClr val="FF0000"/>
                </a:solidFill>
                <a:latin typeface="Times New Roman" pitchFamily="18" charset="0"/>
                <a:ea typeface="ＭＳ Ｐゴシック" pitchFamily="-65" charset="-128"/>
                <a:cs typeface="+mn-cs"/>
              </a:rPr>
              <a:t>charlie.perkins@huawei.com</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[O</a:t>
            </a:r>
            <a:r>
              <a:rPr lang="en-US" sz="1600" dirty="0" smtClean="0">
                <a:solidFill>
                  <a:schemeClr val="tx2"/>
                </a:solidFill>
                <a:latin typeface="Times New Roman" pitchFamily="18" charset="0"/>
                <a:ea typeface="ＭＳ Ｐゴシック" pitchFamily="-65" charset="-128"/>
              </a:rPr>
              <a:t>pening  report for TG10a </a:t>
            </a:r>
            <a:r>
              <a:rPr lang="en-US" sz="1600" dirty="0" smtClean="0">
                <a:latin typeface="Times New Roman" pitchFamily="18" charset="0"/>
                <a:ea typeface="ＭＳ Ｐゴシック" pitchFamily="-65" charset="-128"/>
                <a:cs typeface="+mn-cs"/>
              </a:rPr>
              <a:t>meeting May </a:t>
            </a:r>
            <a:r>
              <a:rPr lang="en-US" sz="1600" dirty="0">
                <a:latin typeface="Times New Roman" pitchFamily="18" charset="0"/>
                <a:ea typeface="ＭＳ Ｐゴシック" pitchFamily="-65" charset="-128"/>
                <a:cs typeface="+mn-cs"/>
              </a:rPr>
              <a:t>2018 </a:t>
            </a:r>
            <a:r>
              <a:rPr lang="en-US" sz="1600" dirty="0" smtClean="0">
                <a:latin typeface="Times New Roman" pitchFamily="18" charset="0"/>
                <a:ea typeface="ＭＳ Ｐゴシック" pitchFamily="-65" charset="-128"/>
                <a:cs typeface="+mn-cs"/>
              </a:rPr>
              <a:t>Interim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TG10a </a:t>
            </a:r>
            <a:r>
              <a:rPr lang="en-US" sz="1600" dirty="0">
                <a:solidFill>
                  <a:schemeClr val="tx2"/>
                </a:solidFill>
                <a:latin typeface="Times New Roman" pitchFamily="18" charset="0"/>
                <a:ea typeface="ＭＳ Ｐゴシック" pitchFamily="-65" charset="-128"/>
              </a:rPr>
              <a:t>Proposal to re-use P2P Path List</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[Fulfillment of submission deadline for new solution approaches]</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&lt;May  2018&gt;</a:t>
            </a:r>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&lt;May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457200" y="762000"/>
            <a:ext cx="8305800" cy="762000"/>
          </a:xfrm>
        </p:spPr>
        <p:txBody>
          <a:bodyPr/>
          <a:lstStyle/>
          <a:p>
            <a:r>
              <a:rPr lang="en-US" b="1" dirty="0" smtClean="0">
                <a:latin typeface="Times New Roman" charset="0"/>
                <a:ea typeface="ＭＳ Ｐゴシック" charset="0"/>
                <a:cs typeface="ＭＳ Ｐゴシック" charset="0"/>
              </a:rPr>
              <a:t>Proposal to re-use P2P Path List</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752600"/>
            <a:ext cx="80772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First proposal: create new data structure in MT</a:t>
            </a:r>
          </a:p>
          <a:p>
            <a:pPr marL="342900" indent="-342900">
              <a:buClr>
                <a:srgbClr val="FF0000"/>
              </a:buClr>
              <a:buFont typeface="Wingdings" charset="2"/>
              <a:buChar char="q"/>
            </a:pPr>
            <a:r>
              <a:rPr lang="en-US" sz="2400" b="1" dirty="0" smtClean="0"/>
              <a:t>P2P Path List already does exist, already requires correction, and can resolve 802.15.10a problem with relatively minor textual updates</a:t>
            </a:r>
            <a:endParaRPr lang="en-US" sz="2400" b="1" dirty="0"/>
          </a:p>
          <a:p>
            <a:pPr marL="342900" indent="-342900">
              <a:buClr>
                <a:srgbClr val="FF0000"/>
              </a:buClr>
              <a:buFont typeface="Wingdings" charset="2"/>
              <a:buChar char="q"/>
            </a:pPr>
            <a:r>
              <a:rPr lang="en-US" sz="2400" b="1" dirty="0" smtClean="0"/>
              <a:t>Also incorporate other corrections as noted that don’t depend on whether data is in new or re-purposed structure</a:t>
            </a:r>
            <a:endParaRPr lang="en-US" sz="2400" b="1" dirty="0"/>
          </a:p>
          <a:p>
            <a:pPr>
              <a:buClr>
                <a:srgbClr val="FF0000"/>
              </a:buClr>
            </a:pPr>
            <a:endParaRPr lang="en-US" sz="2400" b="1" i="1"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z="4000" dirty="0"/>
              <a:t>P2P path </a:t>
            </a:r>
            <a:r>
              <a:rPr lang="en-US" sz="4000" dirty="0" smtClean="0"/>
              <a:t>list (Table 5-1, pg. 42)</a:t>
            </a:r>
            <a:endParaRPr lang="en-US" sz="4000" dirty="0"/>
          </a:p>
        </p:txBody>
      </p:sp>
      <p:sp>
        <p:nvSpPr>
          <p:cNvPr id="3" name="Content Placeholder 2"/>
          <p:cNvSpPr>
            <a:spLocks noGrp="1"/>
          </p:cNvSpPr>
          <p:nvPr>
            <p:ph idx="1"/>
          </p:nvPr>
        </p:nvSpPr>
        <p:spPr>
          <a:xfrm>
            <a:off x="304800" y="1676400"/>
            <a:ext cx="8534400" cy="4419600"/>
          </a:xfrm>
        </p:spPr>
        <p:txBody>
          <a:bodyPr/>
          <a:lstStyle/>
          <a:p>
            <a:pPr marL="0" marR="0">
              <a:lnSpc>
                <a:spcPct val="115000"/>
              </a:lnSpc>
              <a:spcBef>
                <a:spcPts val="0"/>
              </a:spcBef>
              <a:spcAft>
                <a:spcPts val="600"/>
              </a:spcAft>
            </a:pPr>
            <a:r>
              <a:rPr lang="en-US" sz="2800" b="1" dirty="0">
                <a:latin typeface="TimesNewRoman,Bold"/>
                <a:ea typeface="Calibri"/>
                <a:cs typeface="TimesNewRoman,Bold"/>
              </a:rPr>
              <a:t>Type: </a:t>
            </a:r>
            <a:r>
              <a:rPr lang="en-US" sz="2800" dirty="0">
                <a:latin typeface="TimesNewRoman"/>
                <a:ea typeface="Calibri"/>
                <a:cs typeface="TimesNewRoman"/>
              </a:rPr>
              <a:t>List of P2P paths</a:t>
            </a:r>
            <a:endParaRPr lang="en-US" sz="4000" dirty="0">
              <a:latin typeface="Calibri"/>
              <a:ea typeface="Calibri"/>
              <a:cs typeface="Times New Roman"/>
            </a:endParaRPr>
          </a:p>
          <a:p>
            <a:pPr marL="0" marR="0">
              <a:lnSpc>
                <a:spcPct val="115000"/>
              </a:lnSpc>
              <a:spcBef>
                <a:spcPts val="0"/>
              </a:spcBef>
              <a:spcAft>
                <a:spcPts val="600"/>
              </a:spcAft>
            </a:pPr>
            <a:r>
              <a:rPr lang="en-US" sz="2800" b="1" dirty="0">
                <a:latin typeface="TimesNewRoman,Bold"/>
                <a:ea typeface="Calibri"/>
                <a:cs typeface="TimesNewRoman,Bold"/>
              </a:rPr>
              <a:t>Valid range: </a:t>
            </a:r>
            <a:r>
              <a:rPr lang="en-US" sz="2800" dirty="0">
                <a:latin typeface="TimesNewRoman"/>
                <a:ea typeface="Calibri"/>
                <a:cs typeface="TimesNewRoman"/>
              </a:rPr>
              <a:t>List of the elements of a P2P path defined in Table 5-3</a:t>
            </a:r>
            <a:endParaRPr lang="en-US" sz="4000" dirty="0">
              <a:latin typeface="Calibri"/>
              <a:ea typeface="Calibri"/>
              <a:cs typeface="Times New Roman"/>
            </a:endParaRPr>
          </a:p>
          <a:p>
            <a:pPr marL="0" marR="0">
              <a:lnSpc>
                <a:spcPct val="115000"/>
              </a:lnSpc>
              <a:spcBef>
                <a:spcPts val="0"/>
              </a:spcBef>
              <a:spcAft>
                <a:spcPts val="600"/>
              </a:spcAft>
            </a:pPr>
            <a:r>
              <a:rPr lang="en-US" sz="2800" b="1" dirty="0">
                <a:latin typeface="TimesNewRoman,Bold"/>
                <a:ea typeface="Calibri"/>
                <a:cs typeface="TimesNewRoman,Bold"/>
              </a:rPr>
              <a:t>Description: </a:t>
            </a:r>
            <a:r>
              <a:rPr lang="en-US" sz="2800" dirty="0">
                <a:latin typeface="TimesNewRoman"/>
                <a:ea typeface="Calibri"/>
                <a:cs typeface="TimesNewRoman"/>
              </a:rPr>
              <a:t>List of P2P paths available through the current neighbor. Omitted if </a:t>
            </a:r>
            <a:r>
              <a:rPr lang="en-US" sz="2800" dirty="0" err="1">
                <a:latin typeface="TimesNewRoman"/>
                <a:ea typeface="Calibri"/>
                <a:cs typeface="TimesNewRoman"/>
              </a:rPr>
              <a:t>ondemand</a:t>
            </a:r>
            <a:r>
              <a:rPr lang="en-US" sz="2800" dirty="0">
                <a:latin typeface="TimesNewRoman"/>
                <a:ea typeface="Calibri"/>
                <a:cs typeface="TimesNewRoman"/>
              </a:rPr>
              <a:t> P2P route discovery or storing mode are disabled.</a:t>
            </a:r>
            <a:endParaRPr lang="en-US" sz="4000" dirty="0">
              <a:latin typeface="Calibri"/>
              <a:ea typeface="Calibri"/>
              <a:cs typeface="Times New Roman"/>
            </a:endParaRPr>
          </a:p>
          <a:p>
            <a:pPr marL="0" marR="0">
              <a:lnSpc>
                <a:spcPct val="115000"/>
              </a:lnSpc>
              <a:spcBef>
                <a:spcPts val="0"/>
              </a:spcBef>
              <a:spcAft>
                <a:spcPts val="600"/>
              </a:spcAft>
            </a:pPr>
            <a:r>
              <a:rPr lang="en-US" sz="2800" b="1" dirty="0">
                <a:latin typeface="TimesNewRoman,Bold"/>
                <a:ea typeface="Calibri"/>
                <a:cs typeface="TimesNewRoman,Bold"/>
              </a:rPr>
              <a:t>Retrieved from IE: </a:t>
            </a:r>
            <a:r>
              <a:rPr lang="en-US" sz="2800" dirty="0">
                <a:latin typeface="TimesNewRoman"/>
                <a:ea typeface="Calibri"/>
                <a:cs typeface="TimesNewRoman"/>
              </a:rPr>
              <a:t>P2P-RQ IE, P2P-RP IE</a:t>
            </a:r>
            <a:endParaRPr lang="en-US" sz="4000" dirty="0">
              <a:latin typeface="Calibri"/>
              <a:ea typeface="Calibri"/>
              <a:cs typeface="Times New Roman"/>
            </a:endParaRPr>
          </a:p>
          <a:p>
            <a:pPr marL="0" marR="0">
              <a:lnSpc>
                <a:spcPct val="115000"/>
              </a:lnSpc>
              <a:spcBef>
                <a:spcPts val="0"/>
              </a:spcBef>
              <a:spcAft>
                <a:spcPts val="600"/>
              </a:spcAft>
            </a:pPr>
            <a:r>
              <a:rPr lang="en-US" sz="2800" b="1" dirty="0">
                <a:latin typeface="TimesNewRoman,Bold"/>
                <a:ea typeface="Calibri"/>
                <a:cs typeface="TimesNewRoman,Bold"/>
              </a:rPr>
              <a:t>Condition to record: </a:t>
            </a:r>
            <a:r>
              <a:rPr lang="en-US" sz="2800" dirty="0" smtClean="0">
                <a:latin typeface="TimesNewRoman"/>
                <a:ea typeface="Calibri"/>
                <a:cs typeface="TimesNewRoman"/>
              </a:rPr>
              <a:t>P</a:t>
            </a:r>
            <a:endParaRPr lang="en-US" sz="4000" dirty="0">
              <a:latin typeface="Calibri"/>
              <a:ea typeface="Calibri"/>
              <a:cs typeface="Times New Roman"/>
            </a:endParaRPr>
          </a:p>
        </p:txBody>
      </p:sp>
      <p:sp>
        <p:nvSpPr>
          <p:cNvPr id="4" name="Date Placeholder 3"/>
          <p:cNvSpPr>
            <a:spLocks noGrp="1"/>
          </p:cNvSpPr>
          <p:nvPr>
            <p:ph type="dt" sz="half" idx="10"/>
          </p:nvPr>
        </p:nvSpPr>
        <p:spPr/>
        <p:txBody>
          <a:bodyPr/>
          <a:lstStyle/>
          <a:p>
            <a:pPr>
              <a:defRPr/>
            </a:pPr>
            <a:r>
              <a:rPr lang="en-US" smtClean="0"/>
              <a:t>&lt;May  2018&gt;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extLst>
      <p:ext uri="{BB962C8B-B14F-4D97-AF65-F5344CB8AC3E}">
        <p14:creationId xmlns:p14="http://schemas.microsoft.com/office/powerpoint/2010/main" val="3735390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Pre-draft draft is available</a:t>
            </a:r>
            <a:endParaRPr lang="en-US" dirty="0">
              <a:latin typeface="+mn-lt"/>
            </a:endParaRPr>
          </a:p>
        </p:txBody>
      </p:sp>
      <p:sp>
        <p:nvSpPr>
          <p:cNvPr id="3" name="Content Placeholder 2"/>
          <p:cNvSpPr>
            <a:spLocks noGrp="1"/>
          </p:cNvSpPr>
          <p:nvPr>
            <p:ph idx="1"/>
          </p:nvPr>
        </p:nvSpPr>
        <p:spPr/>
        <p:txBody>
          <a:bodyPr/>
          <a:lstStyle/>
          <a:p>
            <a:r>
              <a:rPr lang="en-US" sz="2800" dirty="0" smtClean="0"/>
              <a:t>Searched for all instances of P2P Path List, analyzed what is needed for textual </a:t>
            </a:r>
            <a:r>
              <a:rPr lang="en-US" sz="2800" dirty="0"/>
              <a:t>update (DCN </a:t>
            </a:r>
            <a:r>
              <a:rPr lang="en-US" sz="2800" dirty="0" smtClean="0"/>
              <a:t>15-18-0208-00-010a)</a:t>
            </a:r>
          </a:p>
          <a:p>
            <a:r>
              <a:rPr lang="en-US" sz="2800" dirty="0" smtClean="0"/>
              <a:t>[In Process] Merge in relevant corrections from </a:t>
            </a:r>
            <a:r>
              <a:rPr lang="en-US" sz="2800" dirty="0"/>
              <a:t>previous study (DCN </a:t>
            </a:r>
            <a:r>
              <a:rPr lang="en-US" sz="2800" dirty="0" smtClean="0"/>
              <a:t>15-18-0046-03-010a)</a:t>
            </a:r>
            <a:endParaRPr lang="en-US" sz="2800" dirty="0" smtClean="0"/>
          </a:p>
          <a:p>
            <a:r>
              <a:rPr lang="en-US" sz="2800" smtClean="0"/>
              <a:t>Can </a:t>
            </a:r>
            <a:r>
              <a:rPr lang="en-US" sz="2800" dirty="0" smtClean="0"/>
              <a:t>probably move quickly towards circulating a draft document</a:t>
            </a:r>
            <a:endParaRPr lang="en-US" sz="2800" dirty="0"/>
          </a:p>
        </p:txBody>
      </p:sp>
      <p:sp>
        <p:nvSpPr>
          <p:cNvPr id="4" name="Date Placeholder 3"/>
          <p:cNvSpPr>
            <a:spLocks noGrp="1"/>
          </p:cNvSpPr>
          <p:nvPr>
            <p:ph type="dt" sz="half" idx="10"/>
          </p:nvPr>
        </p:nvSpPr>
        <p:spPr/>
        <p:txBody>
          <a:bodyPr/>
          <a:lstStyle/>
          <a:p>
            <a:pPr>
              <a:defRPr/>
            </a:pPr>
            <a:r>
              <a:rPr lang="en-US" smtClean="0"/>
              <a:t>&lt;May  2018&gt;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extLst>
      <p:ext uri="{BB962C8B-B14F-4D97-AF65-F5344CB8AC3E}">
        <p14:creationId xmlns:p14="http://schemas.microsoft.com/office/powerpoint/2010/main" val="174073347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108585</TotalTime>
  <Words>281</Words>
  <Application>Microsoft Office PowerPoint</Application>
  <PresentationFormat>On-screen Show (4:3)</PresentationFormat>
  <Paragraphs>49</Paragraphs>
  <Slides>4</Slides>
  <Notes>2</Notes>
  <HiddenSlides>0</HiddenSlides>
  <MMClips>0</MMClips>
  <ScaleCrop>false</ScaleCrop>
  <HeadingPairs>
    <vt:vector size="4" baseType="variant">
      <vt:variant>
        <vt:lpstr>Theme</vt:lpstr>
      </vt:variant>
      <vt:variant>
        <vt:i4>2</vt:i4>
      </vt:variant>
      <vt:variant>
        <vt:lpstr>Slide Titles</vt:lpstr>
      </vt:variant>
      <vt:variant>
        <vt:i4>4</vt:i4>
      </vt:variant>
    </vt:vector>
  </HeadingPairs>
  <TitlesOfParts>
    <vt:vector size="6" baseType="lpstr">
      <vt:lpstr>Default Design</vt:lpstr>
      <vt:lpstr>Custom Design</vt:lpstr>
      <vt:lpstr>PowerPoint Presentation</vt:lpstr>
      <vt:lpstr>Proposal to re-use P2P Path List</vt:lpstr>
      <vt:lpstr>P2P path list (Table 5-1, pg. 42)</vt:lpstr>
      <vt:lpstr>Pre-draft draft is available</vt:lpstr>
    </vt:vector>
  </TitlesOfParts>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Irvine</dc:title>
  <dc:subject>IEEE 802.15 &lt;TG12&gt;</dc:subject>
  <dc:creator>Pat Kinney</dc:creator>
  <dc:description>&lt;15-18-0012-00-0012&gt;</dc:description>
  <cp:lastModifiedBy>charliep</cp:lastModifiedBy>
  <cp:revision>1044</cp:revision>
  <cp:lastPrinted>2015-07-14T16:02:16Z</cp:lastPrinted>
  <dcterms:created xsi:type="dcterms:W3CDTF">2009-07-12T16:25:16Z</dcterms:created>
  <dcterms:modified xsi:type="dcterms:W3CDTF">2018-05-06T21:57:18Z</dcterms:modified>
</cp:coreProperties>
</file>