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68" autoAdjust="0"/>
    <p:restoredTop sz="94497" autoAdjust="0"/>
  </p:normalViewPr>
  <p:slideViewPr>
    <p:cSldViewPr>
      <p:cViewPr>
        <p:scale>
          <a:sx n="100" d="100"/>
          <a:sy n="100" d="100"/>
        </p:scale>
        <p:origin x="480"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178713"/>
            <a:ext cx="46062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mr-IN" altLang="en-US" sz="1400" b="1" dirty="0" smtClean="0"/>
              <a:t>15-18-0184-03-04md</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[4md Agenda May 2018 Interim]</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3</a:t>
            </a:r>
            <a:r>
              <a:rPr lang="en-US" altLang="en-US" sz="1600" dirty="0" smtClean="0">
                <a:solidFill>
                  <a:schemeClr val="tx2"/>
                </a:solidFill>
              </a:rPr>
              <a:t> May,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802.15.4md]</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802.15.4md]</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May 2018 IEEE 802.15.4md]</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AM2</a:t>
            </a:r>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Chicago meeting:   15-18-0204-01</a:t>
            </a:r>
          </a:p>
          <a:p>
            <a:pPr lvl="1"/>
            <a:r>
              <a:rPr lang="en-US" sz="1400" dirty="0" smtClean="0"/>
              <a:t>Recess</a:t>
            </a:r>
            <a:endParaRPr lang="en-US" sz="14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Thursday </a:t>
            </a:r>
            <a:r>
              <a:rPr lang="en-US" sz="1800" dirty="0" smtClean="0"/>
              <a:t>PM2</a:t>
            </a:r>
          </a:p>
          <a:p>
            <a:pPr lvl="1"/>
            <a:r>
              <a:rPr lang="en-US" sz="1400" dirty="0" smtClean="0"/>
              <a:t>Alliance </a:t>
            </a:r>
            <a:r>
              <a:rPr lang="en-US" sz="1400" dirty="0" smtClean="0"/>
              <a:t>outreach closeout</a:t>
            </a:r>
            <a:endParaRPr lang="en-US" sz="1400" dirty="0"/>
          </a:p>
          <a:p>
            <a:pPr lvl="1"/>
            <a:r>
              <a:rPr lang="en-US" sz="1400" dirty="0" smtClean="0"/>
              <a:t>Plan for WG formal </a:t>
            </a:r>
            <a:r>
              <a:rPr lang="en-US" sz="1400" dirty="0" smtClean="0"/>
              <a:t>ballot</a:t>
            </a:r>
          </a:p>
          <a:p>
            <a:pPr lvl="1"/>
            <a:r>
              <a:rPr lang="en-US" sz="1400" dirty="0" smtClean="0"/>
              <a:t>Comment on formatting of table headers in 15.4-2015</a:t>
            </a:r>
          </a:p>
          <a:p>
            <a:pPr lvl="1"/>
            <a:r>
              <a:rPr lang="en-US" sz="1400" dirty="0" smtClean="0"/>
              <a:t>Short deck on plans for re-alignment of regional band tables in revision</a:t>
            </a:r>
          </a:p>
          <a:p>
            <a:pPr lvl="1"/>
            <a:r>
              <a:rPr lang="en-US" sz="1400" dirty="0" smtClean="0"/>
              <a:t>Short deck on plans for update to Security section to rename “CCM *” as “AEAD”</a:t>
            </a:r>
            <a:endParaRPr lang="en-US" sz="1400" dirty="0" smtClean="0"/>
          </a:p>
          <a:p>
            <a:pPr lvl="1"/>
            <a:r>
              <a:rPr lang="en-US" sz="1400" dirty="0" smtClean="0"/>
              <a:t>Closing report for 4md</a:t>
            </a:r>
          </a:p>
          <a:p>
            <a:pPr lvl="1"/>
            <a:r>
              <a:rPr lang="en-US" sz="1400" dirty="0" smtClean="0"/>
              <a:t>Adjourn 4md</a:t>
            </a:r>
            <a:endParaRPr lang="en-US" sz="1400" dirty="0"/>
          </a:p>
          <a:p>
            <a:pPr lvl="1"/>
            <a:endParaRPr lang="en-US" sz="14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Early June 2018</a:t>
            </a:r>
          </a:p>
          <a:p>
            <a:pPr lvl="1"/>
            <a:r>
              <a:rPr lang="en-US" sz="1600" dirty="0" smtClean="0"/>
              <a:t>Resolve WG informal ballots</a:t>
            </a:r>
          </a:p>
          <a:p>
            <a:pPr lvl="1"/>
            <a:r>
              <a:rPr lang="en-US" sz="1600" dirty="0" smtClean="0"/>
              <a:t>Commit IEEE 802.15.4 revision to WG ballot</a:t>
            </a:r>
          </a:p>
          <a:p>
            <a:r>
              <a:rPr lang="en-US" sz="2000" b="1" dirty="0" smtClean="0"/>
              <a:t>July </a:t>
            </a:r>
            <a:r>
              <a:rPr lang="en-US" sz="2000" b="1" dirty="0"/>
              <a:t>2018 Plenary </a:t>
            </a:r>
            <a:r>
              <a:rPr lang="en-US" sz="2000" b="1" dirty="0" smtClean="0"/>
              <a:t>(San Diego)</a:t>
            </a:r>
            <a:endParaRPr lang="en-US" sz="2000" b="1" dirty="0"/>
          </a:p>
          <a:p>
            <a:pPr lvl="1"/>
            <a:r>
              <a:rPr lang="en-US" sz="1800" dirty="0" smtClean="0"/>
              <a:t>Create decks for table header format changes in revision and security text update</a:t>
            </a:r>
            <a:endParaRPr lang="en-US" sz="1800" dirty="0" smtClean="0"/>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May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802.15.4md</a:t>
            </a:r>
            <a:br>
              <a:rPr lang="en-US" dirty="0" smtClean="0"/>
            </a:br>
            <a:r>
              <a:rPr lang="en-US" dirty="0" smtClean="0"/>
              <a:t>Agenda May 2018 Interim</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4md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945425054"/>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a:p>
                  </a:txBody>
                  <a:tcPr/>
                </a:tc>
                <a:tc>
                  <a:txBody>
                    <a:bodyPr/>
                    <a:lstStyle/>
                    <a:p>
                      <a:endParaRPr lang="en-US" dirty="0"/>
                    </a:p>
                  </a:txBody>
                  <a:tcPr/>
                </a:tc>
                <a:tc>
                  <a:txBody>
                    <a:bodyPr/>
                    <a:lstStyle/>
                    <a:p>
                      <a:endParaRPr lang="en-US"/>
                    </a:p>
                  </a:txBody>
                  <a:tcPr/>
                </a:tc>
                <a:tc>
                  <a:txBody>
                    <a:bodyPr/>
                    <a:lstStyle/>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anchor="ct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Comment resolution on WG informal ballot</a:t>
            </a:r>
          </a:p>
          <a:p>
            <a:r>
              <a:rPr lang="en-US" dirty="0" smtClean="0"/>
              <a:t>Any needed steps to get the Alliance outreach letters/specification sent out</a:t>
            </a:r>
          </a:p>
          <a:p>
            <a:r>
              <a:rPr lang="en-US" dirty="0" smtClean="0"/>
              <a:t>Plan for WG formal ballot</a:t>
            </a: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769</TotalTime>
  <Words>747</Words>
  <Application>Microsoft Macintosh PowerPoint</Application>
  <PresentationFormat>On-screen Show (4:3)</PresentationFormat>
  <Paragraphs>124</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802.15.4md Agenda May 2018 Interim</vt:lpstr>
      <vt:lpstr>Instructions for the WG Chair</vt:lpstr>
      <vt:lpstr>Participants, Patents, and Duty to Inform</vt:lpstr>
      <vt:lpstr>Patent Related Links</vt:lpstr>
      <vt:lpstr>Call for Potentially Essential Patents</vt:lpstr>
      <vt:lpstr>Other Guidelines for IEEE WG Meetings</vt:lpstr>
      <vt:lpstr>4md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370</cp:revision>
  <cp:lastPrinted>1998-02-10T13:28:06Z</cp:lastPrinted>
  <dcterms:created xsi:type="dcterms:W3CDTF">2017-03-12T21:31:02Z</dcterms:created>
  <dcterms:modified xsi:type="dcterms:W3CDTF">2018-05-09T05:42:44Z</dcterms:modified>
</cp:coreProperties>
</file>