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61" autoAdjust="0"/>
    <p:restoredTop sz="94526" autoAdjust="0"/>
  </p:normalViewPr>
  <p:slideViewPr>
    <p:cSldViewPr>
      <p:cViewPr>
        <p:scale>
          <a:sx n="100" d="100"/>
          <a:sy n="100" d="100"/>
        </p:scale>
        <p:origin x="15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15-18-0184-00-04md</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chemeClr val="tx2"/>
                </a:solidFill>
              </a:rPr>
              <a:t>4md </a:t>
            </a:r>
            <a:r>
              <a:rPr lang="en-US" altLang="en-US" sz="1600" dirty="0" smtClean="0">
                <a:solidFill>
                  <a:schemeClr val="tx2"/>
                </a:solidFill>
              </a:rPr>
              <a:t>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a:t>
            </a:r>
            <a:r>
              <a:rPr lang="en-US" altLang="en-US" sz="1600" dirty="0" smtClean="0">
                <a:solidFill>
                  <a:schemeClr val="tx2"/>
                </a:solidFill>
              </a:rPr>
              <a:t>802.15.4md]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a:t>
            </a:r>
            <a:r>
              <a:rPr lang="en-US" altLang="en-US" sz="1600" dirty="0" smtClean="0">
                <a:solidFill>
                  <a:schemeClr val="tx2"/>
                </a:solidFill>
              </a:rPr>
              <a:t>802.15.4md]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a:t>
            </a:r>
            <a:r>
              <a:rPr lang="en-US" altLang="en-US" sz="1600" dirty="0" smtClean="0">
                <a:solidFill>
                  <a:schemeClr val="tx2"/>
                </a:solidFill>
              </a:rPr>
              <a:t>802.15.4md]</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PM2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Chicago meeting:   </a:t>
            </a:r>
            <a:r>
              <a:rPr lang="en-US" sz="1400" dirty="0" smtClean="0"/>
              <a:t>15-18-0xxx-00</a:t>
            </a:r>
            <a:endParaRPr lang="en-US" sz="1400" dirty="0" smtClean="0"/>
          </a:p>
          <a:p>
            <a:pPr lvl="1"/>
            <a:r>
              <a:rPr lang="en-US" sz="1400" dirty="0" smtClean="0"/>
              <a:t>Comments from WG informal ballot</a:t>
            </a:r>
            <a:endParaRPr lang="en-US" sz="1400" dirty="0" smtClean="0"/>
          </a:p>
          <a:p>
            <a:pPr lvl="1"/>
            <a:r>
              <a:rPr lang="en-US" sz="1400" dirty="0" smtClean="0"/>
              <a:t>Recess</a:t>
            </a:r>
            <a:endParaRPr lang="en-US" sz="1400" dirty="0"/>
          </a:p>
          <a:p>
            <a:r>
              <a:rPr lang="en-US" sz="1800" dirty="0" smtClean="0"/>
              <a:t>Tuesday AM1</a:t>
            </a:r>
          </a:p>
          <a:p>
            <a:pPr lvl="1"/>
            <a:r>
              <a:rPr lang="en-US" sz="1400" dirty="0"/>
              <a:t>Comments from WG informal ballot</a:t>
            </a:r>
          </a:p>
          <a:p>
            <a:pPr lvl="1"/>
            <a:r>
              <a:rPr lang="en-US" sz="1400" dirty="0"/>
              <a:t>Recess</a:t>
            </a:r>
          </a:p>
          <a:p>
            <a:r>
              <a:rPr lang="en-US" sz="1800" dirty="0" smtClean="0"/>
              <a:t>Tuesday AM2</a:t>
            </a:r>
          </a:p>
          <a:p>
            <a:pPr lvl="1"/>
            <a:r>
              <a:rPr lang="en-US" sz="1400" dirty="0"/>
              <a:t>Comments from WG informal ballot</a:t>
            </a:r>
          </a:p>
          <a:p>
            <a:pPr lvl="1"/>
            <a:r>
              <a:rPr lang="en-US" sz="1400" dirty="0" smtClean="0"/>
              <a:t>Recess</a:t>
            </a:r>
            <a:endParaRPr lang="en-US" sz="14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AM1</a:t>
            </a:r>
          </a:p>
          <a:p>
            <a:pPr lvl="1"/>
            <a:r>
              <a:rPr lang="en-US" sz="1400" dirty="0"/>
              <a:t>Comments from WG informal ballot</a:t>
            </a:r>
          </a:p>
          <a:p>
            <a:pPr lvl="1"/>
            <a:r>
              <a:rPr lang="en-US" sz="1400" dirty="0"/>
              <a:t>Recess</a:t>
            </a:r>
          </a:p>
          <a:p>
            <a:r>
              <a:rPr lang="en-US" sz="1800" dirty="0" smtClean="0"/>
              <a:t>Thursday AM2</a:t>
            </a:r>
          </a:p>
          <a:p>
            <a:pPr lvl="1"/>
            <a:r>
              <a:rPr lang="en-US" sz="1400" dirty="0"/>
              <a:t>Comments from WG informal ballot</a:t>
            </a:r>
          </a:p>
          <a:p>
            <a:pPr lvl="1"/>
            <a:r>
              <a:rPr lang="en-US" sz="1400" dirty="0"/>
              <a:t>Recess</a:t>
            </a:r>
          </a:p>
          <a:p>
            <a:r>
              <a:rPr lang="en-US" sz="1800" dirty="0" smtClean="0"/>
              <a:t>Thursday PM2</a:t>
            </a:r>
          </a:p>
          <a:p>
            <a:pPr lvl="1"/>
            <a:r>
              <a:rPr lang="en-US" sz="1400" dirty="0"/>
              <a:t>Comments from WG informal </a:t>
            </a:r>
            <a:r>
              <a:rPr lang="en-US" sz="1400" dirty="0" smtClean="0"/>
              <a:t>ballot</a:t>
            </a:r>
          </a:p>
          <a:p>
            <a:pPr lvl="1"/>
            <a:r>
              <a:rPr lang="en-US" sz="1400" dirty="0" smtClean="0"/>
              <a:t>Alliance outreach closeout</a:t>
            </a:r>
            <a:endParaRPr lang="en-US" sz="1400" dirty="0"/>
          </a:p>
          <a:p>
            <a:pPr lvl="1"/>
            <a:r>
              <a:rPr lang="en-US" sz="1400" dirty="0" smtClean="0"/>
              <a:t>Plan for WG formal ballot</a:t>
            </a:r>
          </a:p>
          <a:p>
            <a:pPr lvl="1"/>
            <a:r>
              <a:rPr lang="en-US" sz="1400" dirty="0" smtClean="0"/>
              <a:t>Closing report for 4md</a:t>
            </a:r>
          </a:p>
          <a:p>
            <a:pPr lvl="1"/>
            <a:r>
              <a:rPr lang="en-US" sz="1400" dirty="0" smtClean="0"/>
              <a:t>Adjourn 4md</a:t>
            </a:r>
            <a:endParaRPr lang="en-US" sz="1400" dirty="0"/>
          </a:p>
          <a:p>
            <a:pPr lvl="1"/>
            <a:endParaRPr lang="en-US" sz="14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Early June 2018</a:t>
            </a:r>
          </a:p>
          <a:p>
            <a:pPr lvl="1"/>
            <a:r>
              <a:rPr lang="en-US" sz="1600" dirty="0" smtClean="0"/>
              <a:t>Resolve WG informal ballots</a:t>
            </a:r>
          </a:p>
          <a:p>
            <a:pPr lvl="1"/>
            <a:r>
              <a:rPr lang="en-US" sz="1600" dirty="0" smtClean="0"/>
              <a:t>Commit IEEE 802.15.4 revision to WG ballot</a:t>
            </a:r>
            <a:endParaRPr lang="en-US" sz="1600" dirty="0" smtClean="0"/>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802.15.4md</a:t>
            </a:r>
            <a:r>
              <a:rPr lang="en-US" dirty="0" smtClean="0"/>
              <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4md </a:t>
            </a:r>
            <a:r>
              <a:rPr lang="en-US" dirty="0" smtClean="0"/>
              <a:t>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286069512"/>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Comment resolution on WG informal ballot</a:t>
            </a:r>
            <a:endParaRPr lang="en-US" dirty="0" smtClean="0"/>
          </a:p>
          <a:p>
            <a:r>
              <a:rPr lang="en-US" dirty="0" smtClean="0"/>
              <a:t>Any needed steps to get the Alliance outreach letters/specification sent out</a:t>
            </a:r>
          </a:p>
          <a:p>
            <a:r>
              <a:rPr lang="en-US" dirty="0" smtClean="0"/>
              <a:t>Plan for WG formal ballot</a:t>
            </a: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741</TotalTime>
  <Words>755</Words>
  <Application>Microsoft Macintosh PowerPoint</Application>
  <PresentationFormat>On-screen Show (4:3)</PresentationFormat>
  <Paragraphs>139</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802.15.4md Agenda May 2018 Interim</vt:lpstr>
      <vt:lpstr>Instructions for the WG Chair</vt:lpstr>
      <vt:lpstr>Participants, Patents, and Duty to Inform</vt:lpstr>
      <vt:lpstr>Patent Related Links</vt:lpstr>
      <vt:lpstr>Call for Potentially Essential Patents</vt:lpstr>
      <vt:lpstr>Other Guidelines for IEEE WG Meetings</vt:lpstr>
      <vt:lpstr>4md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366</cp:revision>
  <cp:lastPrinted>1998-02-10T13:28:06Z</cp:lastPrinted>
  <dcterms:created xsi:type="dcterms:W3CDTF">2017-03-12T21:31:02Z</dcterms:created>
  <dcterms:modified xsi:type="dcterms:W3CDTF">2018-05-03T21:04:04Z</dcterms:modified>
</cp:coreProperties>
</file>