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94497" autoAdjust="0"/>
  </p:normalViewPr>
  <p:slideViewPr>
    <p:cSldViewPr>
      <p:cViewPr>
        <p:scale>
          <a:sx n="100" d="100"/>
          <a:sy n="100" d="100"/>
        </p:scale>
        <p:origin x="62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15-18-0183-03</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Chicago meeting:   15-18-0160-00</a:t>
            </a:r>
          </a:p>
          <a:p>
            <a:pPr lvl="1"/>
            <a:r>
              <a:rPr lang="en-US" sz="1400" dirty="0" smtClean="0"/>
              <a:t>Review of proposals: to date</a:t>
            </a:r>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 - </a:t>
            </a:r>
            <a:r>
              <a:rPr lang="en-US" altLang="en-US" sz="1400" dirty="0">
                <a:solidFill>
                  <a:srgbClr val="000000"/>
                </a:solidFill>
              </a:rPr>
              <a:t>15-18-0109-01</a:t>
            </a:r>
            <a:endParaRPr lang="en-US" sz="1400" dirty="0" smtClean="0"/>
          </a:p>
          <a:p>
            <a:pPr lvl="1"/>
            <a:r>
              <a:rPr lang="en-US" sz="1400" dirty="0"/>
              <a:t>Proposal (</a:t>
            </a:r>
            <a:r>
              <a:rPr lang="en-US" sz="1400" dirty="0" err="1"/>
              <a:t>Itron</a:t>
            </a:r>
            <a:r>
              <a:rPr lang="en-US" sz="1400" dirty="0" smtClean="0"/>
              <a:t>) </a:t>
            </a:r>
            <a:r>
              <a:rPr lang="mr-IN" sz="1400" dirty="0" smtClean="0"/>
              <a:t>–</a:t>
            </a:r>
            <a:r>
              <a:rPr lang="en-US" sz="1400" dirty="0" smtClean="0"/>
              <a:t> </a:t>
            </a:r>
            <a:r>
              <a:rPr lang="en-US" altLang="en-US" sz="1400" dirty="0">
                <a:solidFill>
                  <a:srgbClr val="000000"/>
                </a:solidFill>
              </a:rPr>
              <a:t>15-18-0087-00</a:t>
            </a:r>
            <a:endParaRPr lang="en-US" sz="1400" dirty="0" smtClean="0"/>
          </a:p>
          <a:p>
            <a:pPr lvl="1"/>
            <a:r>
              <a:rPr lang="en-US" sz="1400" dirty="0"/>
              <a:t>Proposal (Blind Creek</a:t>
            </a:r>
            <a:r>
              <a:rPr lang="en-US" sz="1400" dirty="0" smtClean="0"/>
              <a:t>) - </a:t>
            </a:r>
            <a:r>
              <a:rPr lang="en-US" altLang="en-US" sz="1400" dirty="0" smtClean="0">
                <a:solidFill>
                  <a:srgbClr val="000000"/>
                </a:solidFill>
              </a:rPr>
              <a:t>15-18-0095-00</a:t>
            </a:r>
          </a:p>
          <a:p>
            <a:pPr lvl="1"/>
            <a:r>
              <a:rPr lang="en-US" sz="1400" dirty="0" smtClean="0">
                <a:solidFill>
                  <a:srgbClr val="000000"/>
                </a:solidFill>
              </a:rPr>
              <a:t>Overlap/differences between proposals</a:t>
            </a:r>
            <a:endParaRPr lang="en-US" sz="1400" dirty="0" smtClean="0"/>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AM1</a:t>
            </a:r>
          </a:p>
          <a:p>
            <a:pPr lvl="1"/>
            <a:r>
              <a:rPr lang="en-US" sz="1400" dirty="0" smtClean="0"/>
              <a:t>Create </a:t>
            </a:r>
            <a:r>
              <a:rPr lang="en-US" sz="1400" dirty="0" smtClean="0"/>
              <a:t>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4175951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Review/Merge proposals from March plenary</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718</TotalTime>
  <Words>704</Words>
  <Application>Microsoft Macintosh PowerPoint</Application>
  <PresentationFormat>On-screen Show (4:3)</PresentationFormat>
  <Paragraphs>122</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May 2018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365</cp:revision>
  <cp:lastPrinted>1998-02-10T13:28:06Z</cp:lastPrinted>
  <dcterms:created xsi:type="dcterms:W3CDTF">2017-03-12T21:31:02Z</dcterms:created>
  <dcterms:modified xsi:type="dcterms:W3CDTF">2018-05-08T13:02:37Z</dcterms:modified>
</cp:coreProperties>
</file>