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4" r:id="rId2"/>
    <p:sldId id="265" r:id="rId3"/>
    <p:sldId id="266" r:id="rId4"/>
    <p:sldId id="267" r:id="rId5"/>
    <p:sldId id="289" r:id="rId6"/>
    <p:sldId id="288" r:id="rId7"/>
    <p:sldId id="269" r:id="rId8"/>
    <p:sldId id="279" r:id="rId9"/>
    <p:sldId id="290" r:id="rId10"/>
    <p:sldId id="292" r:id="rId11"/>
    <p:sldId id="293" r:id="rId12"/>
    <p:sldId id="295" r:id="rId13"/>
    <p:sldId id="272" r:id="rId14"/>
    <p:sldId id="297" r:id="rId15"/>
    <p:sldId id="296" r:id="rId16"/>
    <p:sldId id="287" r:id="rId17"/>
    <p:sldId id="275" r:id="rId18"/>
    <p:sldId id="285" r:id="rId19"/>
    <p:sldId id="286" r:id="rId2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Han" initials="CH" lastIdx="3" clrIdx="0">
    <p:extLst>
      <p:ext uri="{19B8F6BF-5375-455C-9EA6-DF929625EA0E}">
        <p15:presenceInfo xmlns:p15="http://schemas.microsoft.com/office/powerpoint/2012/main" userId="S-1-5-21-984455553-3281040244-3897187827-1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174" autoAdjust="0"/>
  </p:normalViewPr>
  <p:slideViewPr>
    <p:cSldViewPr>
      <p:cViewPr varScale="1">
        <p:scale>
          <a:sx n="75" d="100"/>
          <a:sy n="75" d="100"/>
        </p:scale>
        <p:origin x="1666" y="43"/>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ong Han" userId="a0e346bc-a459-4d93-a729-926adb72820d" providerId="ADAL" clId="{44CA679C-C263-4FE0-BAB4-5CBB089343AE}"/>
    <pc:docChg chg="undo custSel addSld modSld">
      <pc:chgData name="Chong Han" userId="a0e346bc-a459-4d93-a729-926adb72820d" providerId="ADAL" clId="{44CA679C-C263-4FE0-BAB4-5CBB089343AE}" dt="2018-03-22T15:23:09.350" v="371" actId="14100"/>
      <pc:docMkLst>
        <pc:docMk/>
      </pc:docMkLst>
      <pc:sldChg chg="modSp">
        <pc:chgData name="Chong Han" userId="a0e346bc-a459-4d93-a729-926adb72820d" providerId="ADAL" clId="{44CA679C-C263-4FE0-BAB4-5CBB089343AE}" dt="2018-03-19T12:24:08.575" v="188" actId="20577"/>
        <pc:sldMkLst>
          <pc:docMk/>
          <pc:sldMk cId="1146129112" sldId="264"/>
        </pc:sldMkLst>
        <pc:spChg chg="mod">
          <ac:chgData name="Chong Han" userId="a0e346bc-a459-4d93-a729-926adb72820d" providerId="ADAL" clId="{44CA679C-C263-4FE0-BAB4-5CBB089343AE}" dt="2018-03-19T12:24:08.575" v="188" actId="20577"/>
          <ac:spMkLst>
            <pc:docMk/>
            <pc:sldMk cId="1146129112" sldId="264"/>
            <ac:spMk id="5" creationId="{00000000-0000-0000-0000-000000000000}"/>
          </ac:spMkLst>
        </pc:spChg>
      </pc:sldChg>
      <pc:sldChg chg="modSp">
        <pc:chgData name="Chong Han" userId="a0e346bc-a459-4d93-a729-926adb72820d" providerId="ADAL" clId="{44CA679C-C263-4FE0-BAB4-5CBB089343AE}" dt="2018-03-19T12:24:53.484" v="213" actId="20577"/>
        <pc:sldMkLst>
          <pc:docMk/>
          <pc:sldMk cId="2893900138" sldId="265"/>
        </pc:sldMkLst>
        <pc:spChg chg="mod">
          <ac:chgData name="Chong Han" userId="a0e346bc-a459-4d93-a729-926adb72820d" providerId="ADAL" clId="{44CA679C-C263-4FE0-BAB4-5CBB089343AE}" dt="2018-03-19T12:24:25.687" v="206" actId="20577"/>
          <ac:spMkLst>
            <pc:docMk/>
            <pc:sldMk cId="2893900138" sldId="265"/>
            <ac:spMk id="5" creationId="{00000000-0000-0000-0000-000000000000}"/>
          </ac:spMkLst>
        </pc:spChg>
        <pc:spChg chg="mod">
          <ac:chgData name="Chong Han" userId="a0e346bc-a459-4d93-a729-926adb72820d" providerId="ADAL" clId="{44CA679C-C263-4FE0-BAB4-5CBB089343AE}" dt="2018-03-19T12:24:53.484" v="213" actId="20577"/>
          <ac:spMkLst>
            <pc:docMk/>
            <pc:sldMk cId="2893900138" sldId="265"/>
            <ac:spMk id="6" creationId="{00000000-0000-0000-0000-000000000000}"/>
          </ac:spMkLst>
        </pc:spChg>
      </pc:sldChg>
      <pc:sldChg chg="delSp modSp">
        <pc:chgData name="Chong Han" userId="a0e346bc-a459-4d93-a729-926adb72820d" providerId="ADAL" clId="{44CA679C-C263-4FE0-BAB4-5CBB089343AE}" dt="2018-03-22T15:23:09.350" v="371" actId="14100"/>
        <pc:sldMkLst>
          <pc:docMk/>
          <pc:sldMk cId="603860123" sldId="266"/>
        </pc:sldMkLst>
        <pc:spChg chg="del mod">
          <ac:chgData name="Chong Han" userId="a0e346bc-a459-4d93-a729-926adb72820d" providerId="ADAL" clId="{44CA679C-C263-4FE0-BAB4-5CBB089343AE}" dt="2018-03-22T15:22:53.929" v="368" actId="478"/>
          <ac:spMkLst>
            <pc:docMk/>
            <pc:sldMk cId="603860123" sldId="266"/>
            <ac:spMk id="14" creationId="{00000000-0000-0000-0000-000000000000}"/>
          </ac:spMkLst>
        </pc:spChg>
        <pc:spChg chg="mod">
          <ac:chgData name="Chong Han" userId="a0e346bc-a459-4d93-a729-926adb72820d" providerId="ADAL" clId="{44CA679C-C263-4FE0-BAB4-5CBB089343AE}" dt="2018-03-22T15:22:58.137" v="369" actId="14100"/>
          <ac:spMkLst>
            <pc:docMk/>
            <pc:sldMk cId="603860123" sldId="266"/>
            <ac:spMk id="16" creationId="{00000000-0000-0000-0000-000000000000}"/>
          </ac:spMkLst>
        </pc:spChg>
        <pc:spChg chg="del">
          <ac:chgData name="Chong Han" userId="a0e346bc-a459-4d93-a729-926adb72820d" providerId="ADAL" clId="{44CA679C-C263-4FE0-BAB4-5CBB089343AE}" dt="2018-03-22T15:22:43.530" v="366" actId="478"/>
          <ac:spMkLst>
            <pc:docMk/>
            <pc:sldMk cId="603860123" sldId="266"/>
            <ac:spMk id="23" creationId="{00000000-0000-0000-0000-000000000000}"/>
          </ac:spMkLst>
        </pc:spChg>
        <pc:cxnChg chg="del">
          <ac:chgData name="Chong Han" userId="a0e346bc-a459-4d93-a729-926adb72820d" providerId="ADAL" clId="{44CA679C-C263-4FE0-BAB4-5CBB089343AE}" dt="2018-03-22T15:23:03.636" v="370" actId="478"/>
          <ac:cxnSpMkLst>
            <pc:docMk/>
            <pc:sldMk cId="603860123" sldId="266"/>
            <ac:cxnSpMk id="21" creationId="{00000000-0000-0000-0000-000000000000}"/>
          </ac:cxnSpMkLst>
        </pc:cxnChg>
        <pc:cxnChg chg="del">
          <ac:chgData name="Chong Han" userId="a0e346bc-a459-4d93-a729-926adb72820d" providerId="ADAL" clId="{44CA679C-C263-4FE0-BAB4-5CBB089343AE}" dt="2018-03-22T15:22:47.267" v="367" actId="478"/>
          <ac:cxnSpMkLst>
            <pc:docMk/>
            <pc:sldMk cId="603860123" sldId="266"/>
            <ac:cxnSpMk id="22" creationId="{00000000-0000-0000-0000-000000000000}"/>
          </ac:cxnSpMkLst>
        </pc:cxnChg>
        <pc:cxnChg chg="mod">
          <ac:chgData name="Chong Han" userId="a0e346bc-a459-4d93-a729-926adb72820d" providerId="ADAL" clId="{44CA679C-C263-4FE0-BAB4-5CBB089343AE}" dt="2018-03-22T15:23:09.350" v="371" actId="14100"/>
          <ac:cxnSpMkLst>
            <pc:docMk/>
            <pc:sldMk cId="603860123" sldId="266"/>
            <ac:cxnSpMk id="25" creationId="{00000000-0000-0000-0000-000000000000}"/>
          </ac:cxnSpMkLst>
        </pc:cxnChg>
      </pc:sldChg>
      <pc:sldChg chg="delSp modSp add">
        <pc:chgData name="Chong Han" userId="a0e346bc-a459-4d93-a729-926adb72820d" providerId="ADAL" clId="{44CA679C-C263-4FE0-BAB4-5CBB089343AE}" dt="2018-03-19T12:49:34.796" v="364" actId="20577"/>
        <pc:sldMkLst>
          <pc:docMk/>
          <pc:sldMk cId="509819848" sldId="278"/>
        </pc:sldMkLst>
        <pc:spChg chg="mod">
          <ac:chgData name="Chong Han" userId="a0e346bc-a459-4d93-a729-926adb72820d" providerId="ADAL" clId="{44CA679C-C263-4FE0-BAB4-5CBB089343AE}" dt="2018-03-19T12:48:37.664" v="330" actId="20577"/>
          <ac:spMkLst>
            <pc:docMk/>
            <pc:sldMk cId="509819848" sldId="278"/>
            <ac:spMk id="5" creationId="{00000000-0000-0000-0000-000000000000}"/>
          </ac:spMkLst>
        </pc:spChg>
        <pc:spChg chg="mod">
          <ac:chgData name="Chong Han" userId="a0e346bc-a459-4d93-a729-926adb72820d" providerId="ADAL" clId="{44CA679C-C263-4FE0-BAB4-5CBB089343AE}" dt="2018-03-19T12:37:59.157" v="259" actId="404"/>
          <ac:spMkLst>
            <pc:docMk/>
            <pc:sldMk cId="509819848" sldId="278"/>
            <ac:spMk id="6" creationId="{00000000-0000-0000-0000-000000000000}"/>
          </ac:spMkLst>
        </pc:spChg>
        <pc:spChg chg="mod">
          <ac:chgData name="Chong Han" userId="a0e346bc-a459-4d93-a729-926adb72820d" providerId="ADAL" clId="{44CA679C-C263-4FE0-BAB4-5CBB089343AE}" dt="2018-03-19T12:47:49.069" v="305" actId="20577"/>
          <ac:spMkLst>
            <pc:docMk/>
            <pc:sldMk cId="509819848" sldId="278"/>
            <ac:spMk id="10" creationId="{00000000-0000-0000-0000-000000000000}"/>
          </ac:spMkLst>
        </pc:spChg>
        <pc:spChg chg="mod">
          <ac:chgData name="Chong Han" userId="a0e346bc-a459-4d93-a729-926adb72820d" providerId="ADAL" clId="{44CA679C-C263-4FE0-BAB4-5CBB089343AE}" dt="2018-03-19T12:38:27.028" v="280" actId="20577"/>
          <ac:spMkLst>
            <pc:docMk/>
            <pc:sldMk cId="509819848" sldId="278"/>
            <ac:spMk id="12" creationId="{00000000-0000-0000-0000-000000000000}"/>
          </ac:spMkLst>
        </pc:spChg>
        <pc:spChg chg="del">
          <ac:chgData name="Chong Han" userId="a0e346bc-a459-4d93-a729-926adb72820d" providerId="ADAL" clId="{44CA679C-C263-4FE0-BAB4-5CBB089343AE}" dt="2018-03-19T12:38:29.934" v="281" actId="478"/>
          <ac:spMkLst>
            <pc:docMk/>
            <pc:sldMk cId="509819848" sldId="278"/>
            <ac:spMk id="13" creationId="{00000000-0000-0000-0000-000000000000}"/>
          </ac:spMkLst>
        </pc:spChg>
        <pc:spChg chg="mod">
          <ac:chgData name="Chong Han" userId="a0e346bc-a459-4d93-a729-926adb72820d" providerId="ADAL" clId="{44CA679C-C263-4FE0-BAB4-5CBB089343AE}" dt="2018-03-19T12:48:00.464" v="307" actId="6549"/>
          <ac:spMkLst>
            <pc:docMk/>
            <pc:sldMk cId="509819848" sldId="278"/>
            <ac:spMk id="23" creationId="{00000000-0000-0000-0000-000000000000}"/>
          </ac:spMkLst>
        </pc:spChg>
        <pc:spChg chg="mod">
          <ac:chgData name="Chong Han" userId="a0e346bc-a459-4d93-a729-926adb72820d" providerId="ADAL" clId="{44CA679C-C263-4FE0-BAB4-5CBB089343AE}" dt="2018-03-19T12:48:02.851" v="309" actId="20577"/>
          <ac:spMkLst>
            <pc:docMk/>
            <pc:sldMk cId="509819848" sldId="278"/>
            <ac:spMk id="24" creationId="{00000000-0000-0000-0000-000000000000}"/>
          </ac:spMkLst>
        </pc:spChg>
        <pc:spChg chg="mod">
          <ac:chgData name="Chong Han" userId="a0e346bc-a459-4d93-a729-926adb72820d" providerId="ADAL" clId="{44CA679C-C263-4FE0-BAB4-5CBB089343AE}" dt="2018-03-19T12:48:10.660" v="310" actId="6549"/>
          <ac:spMkLst>
            <pc:docMk/>
            <pc:sldMk cId="509819848" sldId="278"/>
            <ac:spMk id="40" creationId="{00000000-0000-0000-0000-000000000000}"/>
          </ac:spMkLst>
        </pc:spChg>
        <pc:spChg chg="mod">
          <ac:chgData name="Chong Han" userId="a0e346bc-a459-4d93-a729-926adb72820d" providerId="ADAL" clId="{44CA679C-C263-4FE0-BAB4-5CBB089343AE}" dt="2018-03-19T12:48:18.554" v="314" actId="20577"/>
          <ac:spMkLst>
            <pc:docMk/>
            <pc:sldMk cId="509819848" sldId="278"/>
            <ac:spMk id="41" creationId="{00000000-0000-0000-0000-000000000000}"/>
          </ac:spMkLst>
        </pc:spChg>
        <pc:spChg chg="mod">
          <ac:chgData name="Chong Han" userId="a0e346bc-a459-4d93-a729-926adb72820d" providerId="ADAL" clId="{44CA679C-C263-4FE0-BAB4-5CBB089343AE}" dt="2018-03-19T12:48:13.547" v="311" actId="6549"/>
          <ac:spMkLst>
            <pc:docMk/>
            <pc:sldMk cId="509819848" sldId="278"/>
            <ac:spMk id="42" creationId="{00000000-0000-0000-0000-000000000000}"/>
          </ac:spMkLst>
        </pc:spChg>
        <pc:spChg chg="mod">
          <ac:chgData name="Chong Han" userId="a0e346bc-a459-4d93-a729-926adb72820d" providerId="ADAL" clId="{44CA679C-C263-4FE0-BAB4-5CBB089343AE}" dt="2018-03-19T12:48:20.431" v="315" actId="20577"/>
          <ac:spMkLst>
            <pc:docMk/>
            <pc:sldMk cId="509819848" sldId="278"/>
            <ac:spMk id="43" creationId="{00000000-0000-0000-0000-000000000000}"/>
          </ac:spMkLst>
        </pc:spChg>
        <pc:spChg chg="mod">
          <ac:chgData name="Chong Han" userId="a0e346bc-a459-4d93-a729-926adb72820d" providerId="ADAL" clId="{44CA679C-C263-4FE0-BAB4-5CBB089343AE}" dt="2018-03-19T12:48:54.871" v="334" actId="20577"/>
          <ac:spMkLst>
            <pc:docMk/>
            <pc:sldMk cId="509819848" sldId="278"/>
            <ac:spMk id="44" creationId="{00000000-0000-0000-0000-000000000000}"/>
          </ac:spMkLst>
        </pc:spChg>
        <pc:spChg chg="mod">
          <ac:chgData name="Chong Han" userId="a0e346bc-a459-4d93-a729-926adb72820d" providerId="ADAL" clId="{44CA679C-C263-4FE0-BAB4-5CBB089343AE}" dt="2018-03-19T12:48:21.680" v="317" actId="20577"/>
          <ac:spMkLst>
            <pc:docMk/>
            <pc:sldMk cId="509819848" sldId="278"/>
            <ac:spMk id="45" creationId="{00000000-0000-0000-0000-000000000000}"/>
          </ac:spMkLst>
        </pc:spChg>
        <pc:spChg chg="mod">
          <ac:chgData name="Chong Han" userId="a0e346bc-a459-4d93-a729-926adb72820d" providerId="ADAL" clId="{44CA679C-C263-4FE0-BAB4-5CBB089343AE}" dt="2018-03-19T12:48:16.320" v="313" actId="6549"/>
          <ac:spMkLst>
            <pc:docMk/>
            <pc:sldMk cId="509819848" sldId="278"/>
            <ac:spMk id="46" creationId="{00000000-0000-0000-0000-000000000000}"/>
          </ac:spMkLst>
        </pc:spChg>
        <pc:spChg chg="mod">
          <ac:chgData name="Chong Han" userId="a0e346bc-a459-4d93-a729-926adb72820d" providerId="ADAL" clId="{44CA679C-C263-4FE0-BAB4-5CBB089343AE}" dt="2018-03-19T12:48:22.826" v="318" actId="20577"/>
          <ac:spMkLst>
            <pc:docMk/>
            <pc:sldMk cId="509819848" sldId="278"/>
            <ac:spMk id="47" creationId="{00000000-0000-0000-0000-000000000000}"/>
          </ac:spMkLst>
        </pc:spChg>
        <pc:spChg chg="mod">
          <ac:chgData name="Chong Han" userId="a0e346bc-a459-4d93-a729-926adb72820d" providerId="ADAL" clId="{44CA679C-C263-4FE0-BAB4-5CBB089343AE}" dt="2018-03-19T12:47:57.916" v="306" actId="6549"/>
          <ac:spMkLst>
            <pc:docMk/>
            <pc:sldMk cId="509819848" sldId="278"/>
            <ac:spMk id="55" creationId="{00000000-0000-0000-0000-000000000000}"/>
          </ac:spMkLst>
        </pc:spChg>
        <pc:spChg chg="del">
          <ac:chgData name="Chong Han" userId="a0e346bc-a459-4d93-a729-926adb72820d" providerId="ADAL" clId="{44CA679C-C263-4FE0-BAB4-5CBB089343AE}" dt="2018-03-19T12:38:33.988" v="282" actId="478"/>
          <ac:spMkLst>
            <pc:docMk/>
            <pc:sldMk cId="509819848" sldId="278"/>
            <ac:spMk id="56" creationId="{00000000-0000-0000-0000-000000000000}"/>
          </ac:spMkLst>
        </pc:spChg>
        <pc:spChg chg="mod">
          <ac:chgData name="Chong Han" userId="a0e346bc-a459-4d93-a729-926adb72820d" providerId="ADAL" clId="{44CA679C-C263-4FE0-BAB4-5CBB089343AE}" dt="2018-03-19T12:49:34.796" v="364" actId="20577"/>
          <ac:spMkLst>
            <pc:docMk/>
            <pc:sldMk cId="509819848" sldId="278"/>
            <ac:spMk id="60" creationId="{00000000-0000-0000-0000-000000000000}"/>
          </ac:spMkLst>
        </pc:spChg>
        <pc:cxnChg chg="del">
          <ac:chgData name="Chong Han" userId="a0e346bc-a459-4d93-a729-926adb72820d" providerId="ADAL" clId="{44CA679C-C263-4FE0-BAB4-5CBB089343AE}" dt="2018-03-19T12:38:33.988" v="282" actId="478"/>
          <ac:cxnSpMkLst>
            <pc:docMk/>
            <pc:sldMk cId="509819848" sldId="278"/>
            <ac:cxnSpMk id="19" creationId="{00000000-0000-0000-0000-000000000000}"/>
          </ac:cxnSpMkLst>
        </pc:cxnChg>
        <pc:cxnChg chg="mod">
          <ac:chgData name="Chong Han" userId="a0e346bc-a459-4d93-a729-926adb72820d" providerId="ADAL" clId="{44CA679C-C263-4FE0-BAB4-5CBB089343AE}" dt="2018-03-19T12:37:52.237" v="254" actId="14100"/>
          <ac:cxnSpMkLst>
            <pc:docMk/>
            <pc:sldMk cId="509819848" sldId="278"/>
            <ac:cxnSpMk id="20" creationId="{00000000-0000-0000-0000-000000000000}"/>
          </ac:cxnSpMkLst>
        </pc:cxnChg>
        <pc:cxnChg chg="del">
          <ac:chgData name="Chong Han" userId="a0e346bc-a459-4d93-a729-926adb72820d" providerId="ADAL" clId="{44CA679C-C263-4FE0-BAB4-5CBB089343AE}" dt="2018-03-19T12:38:34.858" v="283" actId="478"/>
          <ac:cxnSpMkLst>
            <pc:docMk/>
            <pc:sldMk cId="509819848" sldId="278"/>
            <ac:cxnSpMk id="21" creationId="{00000000-0000-0000-0000-000000000000}"/>
          </ac:cxnSpMkLst>
        </pc:cxnChg>
      </pc:sldChg>
    </pc:docChg>
  </pc:docChgLst>
  <pc:docChgLst>
    <pc:chgData name="Chong Han" userId="a0e346bc-a459-4d93-a729-926adb72820d" providerId="ADAL" clId="{30DDE2B5-1414-47C2-ABBC-E39CE7FCC6AF}"/>
    <pc:docChg chg="undo custSel addSld delSld modSld modMainMaster">
      <pc:chgData name="Chong Han" userId="a0e346bc-a459-4d93-a729-926adb72820d" providerId="ADAL" clId="{30DDE2B5-1414-47C2-ABBC-E39CE7FCC6AF}" dt="2018-04-25T10:07:45.283" v="1225" actId="1076"/>
      <pc:docMkLst>
        <pc:docMk/>
      </pc:docMkLst>
      <pc:sldChg chg="modSp">
        <pc:chgData name="Chong Han" userId="a0e346bc-a459-4d93-a729-926adb72820d" providerId="ADAL" clId="{30DDE2B5-1414-47C2-ABBC-E39CE7FCC6AF}" dt="2018-04-25T09:49:46.088" v="1196" actId="20577"/>
        <pc:sldMkLst>
          <pc:docMk/>
          <pc:sldMk cId="1146129112" sldId="264"/>
        </pc:sldMkLst>
        <pc:spChg chg="mod">
          <ac:chgData name="Chong Han" userId="a0e346bc-a459-4d93-a729-926adb72820d" providerId="ADAL" clId="{30DDE2B5-1414-47C2-ABBC-E39CE7FCC6AF}" dt="2018-04-25T09:49:46.088" v="1196" actId="20577"/>
          <ac:spMkLst>
            <pc:docMk/>
            <pc:sldMk cId="1146129112" sldId="264"/>
            <ac:spMk id="5" creationId="{00000000-0000-0000-0000-000000000000}"/>
          </ac:spMkLst>
        </pc:spChg>
      </pc:sldChg>
      <pc:sldChg chg="modSp">
        <pc:chgData name="Chong Han" userId="a0e346bc-a459-4d93-a729-926adb72820d" providerId="ADAL" clId="{30DDE2B5-1414-47C2-ABBC-E39CE7FCC6AF}" dt="2018-04-25T10:07:45.283" v="1225" actId="1076"/>
        <pc:sldMkLst>
          <pc:docMk/>
          <pc:sldMk cId="2893900138" sldId="265"/>
        </pc:sldMkLst>
        <pc:spChg chg="mod">
          <ac:chgData name="Chong Han" userId="a0e346bc-a459-4d93-a729-926adb72820d" providerId="ADAL" clId="{30DDE2B5-1414-47C2-ABBC-E39CE7FCC6AF}" dt="2018-04-25T10:04:47.784" v="1201" actId="1076"/>
          <ac:spMkLst>
            <pc:docMk/>
            <pc:sldMk cId="2893900138" sldId="265"/>
            <ac:spMk id="5" creationId="{00000000-0000-0000-0000-000000000000}"/>
          </ac:spMkLst>
        </pc:spChg>
        <pc:spChg chg="mod">
          <ac:chgData name="Chong Han" userId="a0e346bc-a459-4d93-a729-926adb72820d" providerId="ADAL" clId="{30DDE2B5-1414-47C2-ABBC-E39CE7FCC6AF}" dt="2018-04-25T10:07:45.283" v="1225" actId="1076"/>
          <ac:spMkLst>
            <pc:docMk/>
            <pc:sldMk cId="2893900138" sldId="265"/>
            <ac:spMk id="6" creationId="{00000000-0000-0000-0000-000000000000}"/>
          </ac:spMkLst>
        </pc:spChg>
      </pc:sldChg>
      <pc:sldChg chg="addSp delSp modSp">
        <pc:chgData name="Chong Han" userId="a0e346bc-a459-4d93-a729-926adb72820d" providerId="ADAL" clId="{30DDE2B5-1414-47C2-ABBC-E39CE7FCC6AF}" dt="2018-04-25T08:40:07.254" v="821" actId="1076"/>
        <pc:sldMkLst>
          <pc:docMk/>
          <pc:sldMk cId="603860123" sldId="266"/>
        </pc:sldMkLst>
        <pc:spChg chg="mod">
          <ac:chgData name="Chong Han" userId="a0e346bc-a459-4d93-a729-926adb72820d" providerId="ADAL" clId="{30DDE2B5-1414-47C2-ABBC-E39CE7FCC6AF}" dt="2018-04-23T09:30:16.036" v="40" actId="20577"/>
          <ac:spMkLst>
            <pc:docMk/>
            <pc:sldMk cId="603860123" sldId="266"/>
            <ac:spMk id="16" creationId="{00000000-0000-0000-0000-000000000000}"/>
          </ac:spMkLst>
        </pc:spChg>
        <pc:spChg chg="mod">
          <ac:chgData name="Chong Han" userId="a0e346bc-a459-4d93-a729-926adb72820d" providerId="ADAL" clId="{30DDE2B5-1414-47C2-ABBC-E39CE7FCC6AF}" dt="2018-04-25T08:40:02.738" v="820" actId="1076"/>
          <ac:spMkLst>
            <pc:docMk/>
            <pc:sldMk cId="603860123" sldId="266"/>
            <ac:spMk id="19" creationId="{00000000-0000-0000-0000-000000000000}"/>
          </ac:spMkLst>
        </pc:spChg>
        <pc:spChg chg="mod">
          <ac:chgData name="Chong Han" userId="a0e346bc-a459-4d93-a729-926adb72820d" providerId="ADAL" clId="{30DDE2B5-1414-47C2-ABBC-E39CE7FCC6AF}" dt="2018-04-25T08:39:59.660" v="819" actId="1076"/>
          <ac:spMkLst>
            <pc:docMk/>
            <pc:sldMk cId="603860123" sldId="266"/>
            <ac:spMk id="20" creationId="{00000000-0000-0000-0000-000000000000}"/>
          </ac:spMkLst>
        </pc:spChg>
        <pc:spChg chg="add del mod">
          <ac:chgData name="Chong Han" userId="a0e346bc-a459-4d93-a729-926adb72820d" providerId="ADAL" clId="{30DDE2B5-1414-47C2-ABBC-E39CE7FCC6AF}" dt="2018-04-25T08:17:27.182" v="583" actId="478"/>
          <ac:spMkLst>
            <pc:docMk/>
            <pc:sldMk cId="603860123" sldId="266"/>
            <ac:spMk id="21" creationId="{574EF387-E212-4E44-BAC9-73D96175C1A0}"/>
          </ac:spMkLst>
        </pc:spChg>
        <pc:spChg chg="mod">
          <ac:chgData name="Chong Han" userId="a0e346bc-a459-4d93-a729-926adb72820d" providerId="ADAL" clId="{30DDE2B5-1414-47C2-ABBC-E39CE7FCC6AF}" dt="2018-04-25T08:40:07.254" v="821" actId="1076"/>
          <ac:spMkLst>
            <pc:docMk/>
            <pc:sldMk cId="603860123" sldId="266"/>
            <ac:spMk id="27" creationId="{00000000-0000-0000-0000-000000000000}"/>
          </ac:spMkLst>
        </pc:spChg>
      </pc:sldChg>
      <pc:sldChg chg="addSp delSp modSp">
        <pc:chgData name="Chong Han" userId="a0e346bc-a459-4d93-a729-926adb72820d" providerId="ADAL" clId="{30DDE2B5-1414-47C2-ABBC-E39CE7FCC6AF}" dt="2018-04-25T09:01:18.669" v="1192" actId="404"/>
        <pc:sldMkLst>
          <pc:docMk/>
          <pc:sldMk cId="3845528823" sldId="267"/>
        </pc:sldMkLst>
        <pc:spChg chg="mod">
          <ac:chgData name="Chong Han" userId="a0e346bc-a459-4d93-a729-926adb72820d" providerId="ADAL" clId="{30DDE2B5-1414-47C2-ABBC-E39CE7FCC6AF}" dt="2018-04-25T09:01:12.230" v="1189" actId="20577"/>
          <ac:spMkLst>
            <pc:docMk/>
            <pc:sldMk cId="3845528823" sldId="267"/>
            <ac:spMk id="5" creationId="{00000000-0000-0000-0000-000000000000}"/>
          </ac:spMkLst>
        </pc:spChg>
        <pc:spChg chg="mod">
          <ac:chgData name="Chong Han" userId="a0e346bc-a459-4d93-a729-926adb72820d" providerId="ADAL" clId="{30DDE2B5-1414-47C2-ABBC-E39CE7FCC6AF}" dt="2018-04-25T08:38:26.870" v="780" actId="20577"/>
          <ac:spMkLst>
            <pc:docMk/>
            <pc:sldMk cId="3845528823" sldId="267"/>
            <ac:spMk id="6" creationId="{00000000-0000-0000-0000-000000000000}"/>
          </ac:spMkLst>
        </pc:spChg>
        <pc:spChg chg="del">
          <ac:chgData name="Chong Han" userId="a0e346bc-a459-4d93-a729-926adb72820d" providerId="ADAL" clId="{30DDE2B5-1414-47C2-ABBC-E39CE7FCC6AF}" dt="2018-04-25T08:36:05.200" v="753" actId="478"/>
          <ac:spMkLst>
            <pc:docMk/>
            <pc:sldMk cId="3845528823" sldId="267"/>
            <ac:spMk id="7" creationId="{00000000-0000-0000-0000-000000000000}"/>
          </ac:spMkLst>
        </pc:spChg>
        <pc:spChg chg="add del">
          <ac:chgData name="Chong Han" userId="a0e346bc-a459-4d93-a729-926adb72820d" providerId="ADAL" clId="{30DDE2B5-1414-47C2-ABBC-E39CE7FCC6AF}" dt="2018-04-25T08:47:41.934" v="898" actId="404"/>
          <ac:spMkLst>
            <pc:docMk/>
            <pc:sldMk cId="3845528823" sldId="267"/>
            <ac:spMk id="9" creationId="{12C0CFF0-F88E-4A30-BE0C-68869085EF0D}"/>
          </ac:spMkLst>
        </pc:spChg>
        <pc:spChg chg="del mod">
          <ac:chgData name="Chong Han" userId="a0e346bc-a459-4d93-a729-926adb72820d" providerId="ADAL" clId="{30DDE2B5-1414-47C2-ABBC-E39CE7FCC6AF}" dt="2018-04-25T08:35:24.511" v="724" actId="478"/>
          <ac:spMkLst>
            <pc:docMk/>
            <pc:sldMk cId="3845528823" sldId="267"/>
            <ac:spMk id="10" creationId="{00000000-0000-0000-0000-000000000000}"/>
          </ac:spMkLst>
        </pc:spChg>
        <pc:spChg chg="add del mod">
          <ac:chgData name="Chong Han" userId="a0e346bc-a459-4d93-a729-926adb72820d" providerId="ADAL" clId="{30DDE2B5-1414-47C2-ABBC-E39CE7FCC6AF}" dt="2018-04-25T08:48:07.480" v="905" actId="478"/>
          <ac:spMkLst>
            <pc:docMk/>
            <pc:sldMk cId="3845528823" sldId="267"/>
            <ac:spMk id="11" creationId="{BEA986BF-24E9-4325-8D57-A60FE839FFE2}"/>
          </ac:spMkLst>
        </pc:spChg>
        <pc:spChg chg="del">
          <ac:chgData name="Chong Han" userId="a0e346bc-a459-4d93-a729-926adb72820d" providerId="ADAL" clId="{30DDE2B5-1414-47C2-ABBC-E39CE7FCC6AF}" dt="2018-04-25T08:35:27.465" v="726" actId="478"/>
          <ac:spMkLst>
            <pc:docMk/>
            <pc:sldMk cId="3845528823" sldId="267"/>
            <ac:spMk id="12" creationId="{00000000-0000-0000-0000-000000000000}"/>
          </ac:spMkLst>
        </pc:spChg>
        <pc:spChg chg="del">
          <ac:chgData name="Chong Han" userId="a0e346bc-a459-4d93-a729-926adb72820d" providerId="ADAL" clId="{30DDE2B5-1414-47C2-ABBC-E39CE7FCC6AF}" dt="2018-04-25T08:35:26.402" v="725" actId="478"/>
          <ac:spMkLst>
            <pc:docMk/>
            <pc:sldMk cId="3845528823" sldId="267"/>
            <ac:spMk id="13" creationId="{00000000-0000-0000-0000-000000000000}"/>
          </ac:spMkLst>
        </pc:spChg>
        <pc:spChg chg="mod">
          <ac:chgData name="Chong Han" userId="a0e346bc-a459-4d93-a729-926adb72820d" providerId="ADAL" clId="{30DDE2B5-1414-47C2-ABBC-E39CE7FCC6AF}" dt="2018-04-25T08:38:33.090" v="783" actId="6549"/>
          <ac:spMkLst>
            <pc:docMk/>
            <pc:sldMk cId="3845528823" sldId="267"/>
            <ac:spMk id="17" creationId="{00000000-0000-0000-0000-000000000000}"/>
          </ac:spMkLst>
        </pc:spChg>
        <pc:spChg chg="mod">
          <ac:chgData name="Chong Han" userId="a0e346bc-a459-4d93-a729-926adb72820d" providerId="ADAL" clId="{30DDE2B5-1414-47C2-ABBC-E39CE7FCC6AF}" dt="2018-04-25T08:38:54.970" v="790" actId="14100"/>
          <ac:spMkLst>
            <pc:docMk/>
            <pc:sldMk cId="3845528823" sldId="267"/>
            <ac:spMk id="23" creationId="{00000000-0000-0000-0000-000000000000}"/>
          </ac:spMkLst>
        </pc:spChg>
        <pc:spChg chg="mod">
          <ac:chgData name="Chong Han" userId="a0e346bc-a459-4d93-a729-926adb72820d" providerId="ADAL" clId="{30DDE2B5-1414-47C2-ABBC-E39CE7FCC6AF}" dt="2018-04-25T08:38:57.533" v="795" actId="20577"/>
          <ac:spMkLst>
            <pc:docMk/>
            <pc:sldMk cId="3845528823" sldId="267"/>
            <ac:spMk id="24" creationId="{00000000-0000-0000-0000-000000000000}"/>
          </ac:spMkLst>
        </pc:spChg>
        <pc:spChg chg="add mod">
          <ac:chgData name="Chong Han" userId="a0e346bc-a459-4d93-a729-926adb72820d" providerId="ADAL" clId="{30DDE2B5-1414-47C2-ABBC-E39CE7FCC6AF}" dt="2018-04-25T09:01:18.669" v="1192" actId="404"/>
          <ac:spMkLst>
            <pc:docMk/>
            <pc:sldMk cId="3845528823" sldId="267"/>
            <ac:spMk id="34" creationId="{19C8DA43-DD53-4133-8211-882411395F28}"/>
          </ac:spMkLst>
        </pc:spChg>
        <pc:spChg chg="del">
          <ac:chgData name="Chong Han" userId="a0e346bc-a459-4d93-a729-926adb72820d" providerId="ADAL" clId="{30DDE2B5-1414-47C2-ABBC-E39CE7FCC6AF}" dt="2018-04-25T08:35:57.996" v="751" actId="478"/>
          <ac:spMkLst>
            <pc:docMk/>
            <pc:sldMk cId="3845528823" sldId="267"/>
            <ac:spMk id="3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39"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0"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1"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2"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3"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4"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5"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6"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7"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9" creationId="{00000000-0000-0000-0000-000000000000}"/>
          </ac:spMkLst>
        </pc:spChg>
        <pc:spChg chg="del">
          <ac:chgData name="Chong Han" userId="a0e346bc-a459-4d93-a729-926adb72820d" providerId="ADAL" clId="{30DDE2B5-1414-47C2-ABBC-E39CE7FCC6AF}" dt="2018-04-25T08:35:54.640" v="750" actId="478"/>
          <ac:spMkLst>
            <pc:docMk/>
            <pc:sldMk cId="3845528823" sldId="267"/>
            <ac:spMk id="50" creationId="{00000000-0000-0000-0000-000000000000}"/>
          </ac:spMkLst>
        </pc:spChg>
      </pc:sldChg>
      <pc:sldChg chg="del">
        <pc:chgData name="Chong Han" userId="a0e346bc-a459-4d93-a729-926adb72820d" providerId="ADAL" clId="{30DDE2B5-1414-47C2-ABBC-E39CE7FCC6AF}" dt="2018-04-25T08:34:38.094" v="685" actId="2696"/>
        <pc:sldMkLst>
          <pc:docMk/>
          <pc:sldMk cId="1246439701" sldId="268"/>
        </pc:sldMkLst>
      </pc:sldChg>
      <pc:sldChg chg="addSp delSp modSp">
        <pc:chgData name="Chong Han" userId="a0e346bc-a459-4d93-a729-926adb72820d" providerId="ADAL" clId="{30DDE2B5-1414-47C2-ABBC-E39CE7FCC6AF}" dt="2018-04-25T09:52:19.321" v="1199" actId="1076"/>
        <pc:sldMkLst>
          <pc:docMk/>
          <pc:sldMk cId="4166751069" sldId="269"/>
        </pc:sldMkLst>
        <pc:spChg chg="mod">
          <ac:chgData name="Chong Han" userId="a0e346bc-a459-4d93-a729-926adb72820d" providerId="ADAL" clId="{30DDE2B5-1414-47C2-ABBC-E39CE7FCC6AF}" dt="2018-04-25T08:58:23.969" v="1103" actId="1037"/>
          <ac:spMkLst>
            <pc:docMk/>
            <pc:sldMk cId="4166751069" sldId="269"/>
            <ac:spMk id="6" creationId="{00000000-0000-0000-0000-000000000000}"/>
          </ac:spMkLst>
        </pc:spChg>
        <pc:spChg chg="mod">
          <ac:chgData name="Chong Han" userId="a0e346bc-a459-4d93-a729-926adb72820d" providerId="ADAL" clId="{30DDE2B5-1414-47C2-ABBC-E39CE7FCC6AF}" dt="2018-04-25T09:52:19.321" v="1199" actId="1076"/>
          <ac:spMkLst>
            <pc:docMk/>
            <pc:sldMk cId="4166751069" sldId="269"/>
            <ac:spMk id="10" creationId="{00000000-0000-0000-0000-000000000000}"/>
          </ac:spMkLst>
        </pc:spChg>
        <pc:spChg chg="mod">
          <ac:chgData name="Chong Han" userId="a0e346bc-a459-4d93-a729-926adb72820d" providerId="ADAL" clId="{30DDE2B5-1414-47C2-ABBC-E39CE7FCC6AF}" dt="2018-04-25T09:52:12.934" v="1198" actId="1076"/>
          <ac:spMkLst>
            <pc:docMk/>
            <pc:sldMk cId="4166751069" sldId="269"/>
            <ac:spMk id="12" creationId="{00000000-0000-0000-0000-000000000000}"/>
          </ac:spMkLst>
        </pc:spChg>
        <pc:spChg chg="mod">
          <ac:chgData name="Chong Han" userId="a0e346bc-a459-4d93-a729-926adb72820d" providerId="ADAL" clId="{30DDE2B5-1414-47C2-ABBC-E39CE7FCC6AF}" dt="2018-04-25T08:56:15.739" v="1072" actId="14100"/>
          <ac:spMkLst>
            <pc:docMk/>
            <pc:sldMk cId="4166751069" sldId="269"/>
            <ac:spMk id="1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4" creationId="{00000000-0000-0000-0000-000000000000}"/>
          </ac:spMkLst>
        </pc:spChg>
        <pc:spChg chg="mod">
          <ac:chgData name="Chong Han" userId="a0e346bc-a459-4d93-a729-926adb72820d" providerId="ADAL" clId="{30DDE2B5-1414-47C2-ABBC-E39CE7FCC6AF}" dt="2018-04-25T08:50:45.025" v="966" actId="20577"/>
          <ac:spMkLst>
            <pc:docMk/>
            <pc:sldMk cId="4166751069" sldId="269"/>
            <ac:spMk id="40" creationId="{00000000-0000-0000-0000-000000000000}"/>
          </ac:spMkLst>
        </pc:spChg>
        <pc:spChg chg="mod">
          <ac:chgData name="Chong Han" userId="a0e346bc-a459-4d93-a729-926adb72820d" providerId="ADAL" clId="{30DDE2B5-1414-47C2-ABBC-E39CE7FCC6AF}" dt="2018-04-25T08:50:49.385" v="968" actId="6549"/>
          <ac:spMkLst>
            <pc:docMk/>
            <pc:sldMk cId="4166751069" sldId="269"/>
            <ac:spMk id="41" creationId="{00000000-0000-0000-0000-000000000000}"/>
          </ac:spMkLst>
        </pc:spChg>
        <pc:spChg chg="mod">
          <ac:chgData name="Chong Han" userId="a0e346bc-a459-4d93-a729-926adb72820d" providerId="ADAL" clId="{30DDE2B5-1414-47C2-ABBC-E39CE7FCC6AF}" dt="2018-04-25T08:53:40.399" v="1015" actId="404"/>
          <ac:spMkLst>
            <pc:docMk/>
            <pc:sldMk cId="4166751069" sldId="269"/>
            <ac:spMk id="42" creationId="{00000000-0000-0000-0000-000000000000}"/>
          </ac:spMkLst>
        </pc:spChg>
        <pc:spChg chg="mod">
          <ac:chgData name="Chong Han" userId="a0e346bc-a459-4d93-a729-926adb72820d" providerId="ADAL" clId="{30DDE2B5-1414-47C2-ABBC-E39CE7FCC6AF}" dt="2018-04-25T08:53:12.896" v="1011" actId="20577"/>
          <ac:spMkLst>
            <pc:docMk/>
            <pc:sldMk cId="4166751069" sldId="269"/>
            <ac:spMk id="43" creationId="{00000000-0000-0000-0000-000000000000}"/>
          </ac:spMkLst>
        </pc:spChg>
        <pc:spChg chg="mod">
          <ac:chgData name="Chong Han" userId="a0e346bc-a459-4d93-a729-926adb72820d" providerId="ADAL" clId="{30DDE2B5-1414-47C2-ABBC-E39CE7FCC6AF}" dt="2018-04-25T09:00:05.696" v="1141" actId="20577"/>
          <ac:spMkLst>
            <pc:docMk/>
            <pc:sldMk cId="4166751069" sldId="269"/>
            <ac:spMk id="46" creationId="{00000000-0000-0000-0000-000000000000}"/>
          </ac:spMkLst>
        </pc:spChg>
        <pc:spChg chg="mod">
          <ac:chgData name="Chong Han" userId="a0e346bc-a459-4d93-a729-926adb72820d" providerId="ADAL" clId="{30DDE2B5-1414-47C2-ABBC-E39CE7FCC6AF}" dt="2018-04-25T09:00:09.120" v="1142" actId="20577"/>
          <ac:spMkLst>
            <pc:docMk/>
            <pc:sldMk cId="4166751069" sldId="269"/>
            <ac:spMk id="47" creationId="{00000000-0000-0000-0000-000000000000}"/>
          </ac:spMkLst>
        </pc:spChg>
        <pc:spChg chg="add mod">
          <ac:chgData name="Chong Han" userId="a0e346bc-a459-4d93-a729-926adb72820d" providerId="ADAL" clId="{30DDE2B5-1414-47C2-ABBC-E39CE7FCC6AF}" dt="2018-04-25T08:58:23.969" v="1103" actId="1037"/>
          <ac:spMkLst>
            <pc:docMk/>
            <pc:sldMk cId="4166751069" sldId="269"/>
            <ac:spMk id="48" creationId="{70A832E4-BCE0-40AF-82CE-933E1A4B0705}"/>
          </ac:spMkLst>
        </pc:spChg>
        <pc:spChg chg="add mod">
          <ac:chgData name="Chong Han" userId="a0e346bc-a459-4d93-a729-926adb72820d" providerId="ADAL" clId="{30DDE2B5-1414-47C2-ABBC-E39CE7FCC6AF}" dt="2018-04-25T08:55:01.257" v="1056" actId="1076"/>
          <ac:spMkLst>
            <pc:docMk/>
            <pc:sldMk cId="4166751069" sldId="269"/>
            <ac:spMk id="50" creationId="{58805FAA-02EA-4B77-81B7-32BAE4841CE4}"/>
          </ac:spMkLst>
        </pc:spChg>
        <pc:spChg chg="mod">
          <ac:chgData name="Chong Han" userId="a0e346bc-a459-4d93-a729-926adb72820d" providerId="ADAL" clId="{30DDE2B5-1414-47C2-ABBC-E39CE7FCC6AF}" dt="2018-04-25T08:58:23.969" v="1103" actId="1037"/>
          <ac:spMkLst>
            <pc:docMk/>
            <pc:sldMk cId="4166751069" sldId="269"/>
            <ac:spMk id="55" creationId="{00000000-0000-0000-0000-000000000000}"/>
          </ac:spMkLst>
        </pc:spChg>
        <pc:spChg chg="mod">
          <ac:chgData name="Chong Han" userId="a0e346bc-a459-4d93-a729-926adb72820d" providerId="ADAL" clId="{30DDE2B5-1414-47C2-ABBC-E39CE7FCC6AF}" dt="2018-04-25T08:44:24.931" v="857" actId="20577"/>
          <ac:spMkLst>
            <pc:docMk/>
            <pc:sldMk cId="4166751069" sldId="269"/>
            <ac:spMk id="56" creationId="{00000000-0000-0000-0000-000000000000}"/>
          </ac:spMkLst>
        </pc:spChg>
        <pc:spChg chg="mod">
          <ac:chgData name="Chong Han" userId="a0e346bc-a459-4d93-a729-926adb72820d" providerId="ADAL" clId="{30DDE2B5-1414-47C2-ABBC-E39CE7FCC6AF}" dt="2018-04-25T08:53:18.997" v="1012" actId="1076"/>
          <ac:spMkLst>
            <pc:docMk/>
            <pc:sldMk cId="4166751069" sldId="269"/>
            <ac:spMk id="58" creationId="{00000000-0000-0000-0000-000000000000}"/>
          </ac:spMkLst>
        </pc:spChg>
        <pc:spChg chg="mod">
          <ac:chgData name="Chong Han" userId="a0e346bc-a459-4d93-a729-926adb72820d" providerId="ADAL" clId="{30DDE2B5-1414-47C2-ABBC-E39CE7FCC6AF}" dt="2018-04-25T08:53:53.385" v="1042" actId="20577"/>
          <ac:spMkLst>
            <pc:docMk/>
            <pc:sldMk cId="4166751069" sldId="269"/>
            <ac:spMk id="59" creationId="{00000000-0000-0000-0000-000000000000}"/>
          </ac:spMkLst>
        </pc:spChg>
        <pc:spChg chg="mod">
          <ac:chgData name="Chong Han" userId="a0e346bc-a459-4d93-a729-926adb72820d" providerId="ADAL" clId="{30DDE2B5-1414-47C2-ABBC-E39CE7FCC6AF}" dt="2018-04-25T09:00:33.102" v="1183" actId="20577"/>
          <ac:spMkLst>
            <pc:docMk/>
            <pc:sldMk cId="4166751069" sldId="269"/>
            <ac:spMk id="61" creationId="{00000000-0000-0000-0000-000000000000}"/>
          </ac:spMkLst>
        </pc:spChg>
        <pc:spChg chg="add mod">
          <ac:chgData name="Chong Han" userId="a0e346bc-a459-4d93-a729-926adb72820d" providerId="ADAL" clId="{30DDE2B5-1414-47C2-ABBC-E39CE7FCC6AF}" dt="2018-04-25T08:55:07.086" v="1058" actId="1076"/>
          <ac:spMkLst>
            <pc:docMk/>
            <pc:sldMk cId="4166751069" sldId="269"/>
            <ac:spMk id="62" creationId="{E071B2B5-7C86-433F-BE79-609713C4F8AC}"/>
          </ac:spMkLst>
        </pc:spChg>
        <pc:spChg chg="add mod">
          <ac:chgData name="Chong Han" userId="a0e346bc-a459-4d93-a729-926adb72820d" providerId="ADAL" clId="{30DDE2B5-1414-47C2-ABBC-E39CE7FCC6AF}" dt="2018-04-25T09:00:38.175" v="1184" actId="20577"/>
          <ac:spMkLst>
            <pc:docMk/>
            <pc:sldMk cId="4166751069" sldId="269"/>
            <ac:spMk id="63" creationId="{7959A094-B9ED-42A5-899F-40BFFA6E457E}"/>
          </ac:spMkLst>
        </pc:spChg>
        <pc:spChg chg="add mod">
          <ac:chgData name="Chong Han" userId="a0e346bc-a459-4d93-a729-926adb72820d" providerId="ADAL" clId="{30DDE2B5-1414-47C2-ABBC-E39CE7FCC6AF}" dt="2018-04-25T08:56:38.539" v="1080" actId="1038"/>
          <ac:spMkLst>
            <pc:docMk/>
            <pc:sldMk cId="4166751069" sldId="269"/>
            <ac:spMk id="64" creationId="{60AAD362-D150-4E6C-B847-06CDD3C5F97B}"/>
          </ac:spMkLst>
        </pc:spChg>
        <pc:spChg chg="add mod">
          <ac:chgData name="Chong Han" userId="a0e346bc-a459-4d93-a729-926adb72820d" providerId="ADAL" clId="{30DDE2B5-1414-47C2-ABBC-E39CE7FCC6AF}" dt="2018-04-25T08:58:23.969" v="1103" actId="1037"/>
          <ac:spMkLst>
            <pc:docMk/>
            <pc:sldMk cId="4166751069" sldId="269"/>
            <ac:spMk id="65" creationId="{7F5BFB32-2C8E-4D74-B16C-DEBF444A04B6}"/>
          </ac:spMkLst>
        </pc:spChg>
        <pc:spChg chg="add mod">
          <ac:chgData name="Chong Han" userId="a0e346bc-a459-4d93-a729-926adb72820d" providerId="ADAL" clId="{30DDE2B5-1414-47C2-ABBC-E39CE7FCC6AF}" dt="2018-04-25T08:58:23.969" v="1103" actId="1037"/>
          <ac:spMkLst>
            <pc:docMk/>
            <pc:sldMk cId="4166751069" sldId="269"/>
            <ac:spMk id="67" creationId="{6201A922-040F-4E11-9911-6A4D55BEB832}"/>
          </ac:spMkLst>
        </pc:spChg>
        <pc:spChg chg="add mod">
          <ac:chgData name="Chong Han" userId="a0e346bc-a459-4d93-a729-926adb72820d" providerId="ADAL" clId="{30DDE2B5-1414-47C2-ABBC-E39CE7FCC6AF}" dt="2018-04-25T08:58:23.969" v="1103" actId="1037"/>
          <ac:spMkLst>
            <pc:docMk/>
            <pc:sldMk cId="4166751069" sldId="269"/>
            <ac:spMk id="71" creationId="{1C26DE76-6F2B-4600-9716-D7A6454E5B31}"/>
          </ac:spMkLst>
        </pc:spChg>
        <pc:spChg chg="add mod">
          <ac:chgData name="Chong Han" userId="a0e346bc-a459-4d93-a729-926adb72820d" providerId="ADAL" clId="{30DDE2B5-1414-47C2-ABBC-E39CE7FCC6AF}" dt="2018-04-25T08:59:02.995" v="1122" actId="20577"/>
          <ac:spMkLst>
            <pc:docMk/>
            <pc:sldMk cId="4166751069" sldId="269"/>
            <ac:spMk id="73" creationId="{BE21D8E3-06A3-4468-8304-F5F307993559}"/>
          </ac:spMkLst>
        </pc:spChg>
        <pc:spChg chg="add mod">
          <ac:chgData name="Chong Han" userId="a0e346bc-a459-4d93-a729-926adb72820d" providerId="ADAL" clId="{30DDE2B5-1414-47C2-ABBC-E39CE7FCC6AF}" dt="2018-04-25T08:59:20.100" v="1124" actId="1076"/>
          <ac:spMkLst>
            <pc:docMk/>
            <pc:sldMk cId="4166751069" sldId="269"/>
            <ac:spMk id="74" creationId="{1AE12053-4A67-4204-935A-34629DF57FBA}"/>
          </ac:spMkLst>
        </pc:spChg>
        <pc:spChg chg="add mod">
          <ac:chgData name="Chong Han" userId="a0e346bc-a459-4d93-a729-926adb72820d" providerId="ADAL" clId="{30DDE2B5-1414-47C2-ABBC-E39CE7FCC6AF}" dt="2018-04-25T08:59:58.164" v="1137" actId="20577"/>
          <ac:spMkLst>
            <pc:docMk/>
            <pc:sldMk cId="4166751069" sldId="269"/>
            <ac:spMk id="78" creationId="{7ABFB3D2-33A7-4488-83E9-38429801A6E0}"/>
          </ac:spMkLst>
        </pc:spChg>
        <pc:cxnChg chg="mod">
          <ac:chgData name="Chong Han" userId="a0e346bc-a459-4d93-a729-926adb72820d" providerId="ADAL" clId="{30DDE2B5-1414-47C2-ABBC-E39CE7FCC6AF}" dt="2018-04-25T08:58:23.969" v="1103" actId="1037"/>
          <ac:cxnSpMkLst>
            <pc:docMk/>
            <pc:sldMk cId="4166751069" sldId="269"/>
            <ac:cxnSpMk id="8" creationId="{00000000-0000-0000-0000-000000000000}"/>
          </ac:cxnSpMkLst>
        </pc:cxnChg>
        <pc:cxnChg chg="mod">
          <ac:chgData name="Chong Han" userId="a0e346bc-a459-4d93-a729-926adb72820d" providerId="ADAL" clId="{30DDE2B5-1414-47C2-ABBC-E39CE7FCC6AF}" dt="2018-04-25T08:56:17.771" v="1073" actId="1076"/>
          <ac:cxnSpMkLst>
            <pc:docMk/>
            <pc:sldMk cId="4166751069" sldId="269"/>
            <ac:cxnSpMk id="18"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20" creationId="{00000000-0000-0000-0000-000000000000}"/>
          </ac:cxnSpMkLst>
        </pc:cxnChg>
        <pc:cxnChg chg="mod">
          <ac:chgData name="Chong Han" userId="a0e346bc-a459-4d93-a729-926adb72820d" providerId="ADAL" clId="{30DDE2B5-1414-47C2-ABBC-E39CE7FCC6AF}" dt="2018-04-25T08:56:28.074" v="1076" actId="14100"/>
          <ac:cxnSpMkLst>
            <pc:docMk/>
            <pc:sldMk cId="4166751069" sldId="269"/>
            <ac:cxnSpMk id="21"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49" creationId="{A2F5E1F8-E9FF-4390-AC13-CD17DACD59AB}"/>
          </ac:cxnSpMkLst>
        </pc:cxnChg>
        <pc:cxnChg chg="mod">
          <ac:chgData name="Chong Han" userId="a0e346bc-a459-4d93-a729-926adb72820d" providerId="ADAL" clId="{30DDE2B5-1414-47C2-ABBC-E39CE7FCC6AF}" dt="2018-04-25T08:58:23.969" v="1103" actId="1037"/>
          <ac:cxnSpMkLst>
            <pc:docMk/>
            <pc:sldMk cId="4166751069" sldId="269"/>
            <ac:cxnSpMk id="51"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2"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3"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4"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66" creationId="{2BA8498F-D8F7-4800-8CC7-54E4670C9545}"/>
          </ac:cxnSpMkLst>
        </pc:cxnChg>
        <pc:cxnChg chg="add mod">
          <ac:chgData name="Chong Han" userId="a0e346bc-a459-4d93-a729-926adb72820d" providerId="ADAL" clId="{30DDE2B5-1414-47C2-ABBC-E39CE7FCC6AF}" dt="2018-04-25T08:58:23.969" v="1103" actId="1037"/>
          <ac:cxnSpMkLst>
            <pc:docMk/>
            <pc:sldMk cId="4166751069" sldId="269"/>
            <ac:cxnSpMk id="68" creationId="{26778769-5301-4710-9B2B-E128BD661C32}"/>
          </ac:cxnSpMkLst>
        </pc:cxnChg>
        <pc:cxnChg chg="add del mod">
          <ac:chgData name="Chong Han" userId="a0e346bc-a459-4d93-a729-926adb72820d" providerId="ADAL" clId="{30DDE2B5-1414-47C2-ABBC-E39CE7FCC6AF}" dt="2018-04-25T08:57:50.262" v="1097" actId="478"/>
          <ac:cxnSpMkLst>
            <pc:docMk/>
            <pc:sldMk cId="4166751069" sldId="269"/>
            <ac:cxnSpMk id="69" creationId="{9C462B52-49A2-4648-B046-E01B1445D3E9}"/>
          </ac:cxnSpMkLst>
        </pc:cxnChg>
        <pc:cxnChg chg="add mod">
          <ac:chgData name="Chong Han" userId="a0e346bc-a459-4d93-a729-926adb72820d" providerId="ADAL" clId="{30DDE2B5-1414-47C2-ABBC-E39CE7FCC6AF}" dt="2018-04-25T08:58:23.969" v="1103" actId="1037"/>
          <ac:cxnSpMkLst>
            <pc:docMk/>
            <pc:sldMk cId="4166751069" sldId="269"/>
            <ac:cxnSpMk id="70" creationId="{F321D915-F2E9-4321-9E1D-90181FFFEB8F}"/>
          </ac:cxnSpMkLst>
        </pc:cxnChg>
        <pc:cxnChg chg="add mod">
          <ac:chgData name="Chong Han" userId="a0e346bc-a459-4d93-a729-926adb72820d" providerId="ADAL" clId="{30DDE2B5-1414-47C2-ABBC-E39CE7FCC6AF}" dt="2018-04-25T08:58:23.969" v="1103" actId="1037"/>
          <ac:cxnSpMkLst>
            <pc:docMk/>
            <pc:sldMk cId="4166751069" sldId="269"/>
            <ac:cxnSpMk id="72" creationId="{E42A1436-A46B-4E28-A34D-55FE3F32B141}"/>
          </ac:cxnSpMkLst>
        </pc:cxnChg>
        <pc:cxnChg chg="add mod">
          <ac:chgData name="Chong Han" userId="a0e346bc-a459-4d93-a729-926adb72820d" providerId="ADAL" clId="{30DDE2B5-1414-47C2-ABBC-E39CE7FCC6AF}" dt="2018-04-25T08:59:35" v="1129" actId="14100"/>
          <ac:cxnSpMkLst>
            <pc:docMk/>
            <pc:sldMk cId="4166751069" sldId="269"/>
            <ac:cxnSpMk id="75" creationId="{146A0367-6C90-47FA-B876-652065A58878}"/>
          </ac:cxnSpMkLst>
        </pc:cxnChg>
        <pc:cxnChg chg="add mod">
          <ac:chgData name="Chong Han" userId="a0e346bc-a459-4d93-a729-926adb72820d" providerId="ADAL" clId="{30DDE2B5-1414-47C2-ABBC-E39CE7FCC6AF}" dt="2018-04-25T08:59:32.538" v="1128" actId="1076"/>
          <ac:cxnSpMkLst>
            <pc:docMk/>
            <pc:sldMk cId="4166751069" sldId="269"/>
            <ac:cxnSpMk id="76" creationId="{FC3225A7-0057-4A25-9439-DF3880931BD5}"/>
          </ac:cxnSpMkLst>
        </pc:cxnChg>
        <pc:cxnChg chg="add mod">
          <ac:chgData name="Chong Han" userId="a0e346bc-a459-4d93-a729-926adb72820d" providerId="ADAL" clId="{30DDE2B5-1414-47C2-ABBC-E39CE7FCC6AF}" dt="2018-04-25T08:59:47.720" v="1132" actId="14100"/>
          <ac:cxnSpMkLst>
            <pc:docMk/>
            <pc:sldMk cId="4166751069" sldId="269"/>
            <ac:cxnSpMk id="77" creationId="{DAE65A32-18C2-46BD-BE33-FA73124A3372}"/>
          </ac:cxnSpMkLst>
        </pc:cxnChg>
      </pc:sldChg>
      <pc:sldChg chg="modSp del">
        <pc:chgData name="Chong Han" userId="a0e346bc-a459-4d93-a729-926adb72820d" providerId="ADAL" clId="{30DDE2B5-1414-47C2-ABBC-E39CE7FCC6AF}" dt="2018-04-25T07:37:33.151" v="115" actId="2696"/>
        <pc:sldMkLst>
          <pc:docMk/>
          <pc:sldMk cId="767135891" sldId="270"/>
        </pc:sldMkLst>
        <pc:spChg chg="mod">
          <ac:chgData name="Chong Han" userId="a0e346bc-a459-4d93-a729-926adb72820d" providerId="ADAL" clId="{30DDE2B5-1414-47C2-ABBC-E39CE7FCC6AF}" dt="2018-04-25T07:37:30.510" v="114" actId="20577"/>
          <ac:spMkLst>
            <pc:docMk/>
            <pc:sldMk cId="767135891" sldId="270"/>
            <ac:spMk id="9" creationId="{00000000-0000-0000-0000-000000000000}"/>
          </ac:spMkLst>
        </pc:spChg>
      </pc:sldChg>
      <pc:sldChg chg="del">
        <pc:chgData name="Chong Han" userId="a0e346bc-a459-4d93-a729-926adb72820d" providerId="ADAL" clId="{30DDE2B5-1414-47C2-ABBC-E39CE7FCC6AF}" dt="2018-04-25T08:44:31.603" v="858" actId="2696"/>
        <pc:sldMkLst>
          <pc:docMk/>
          <pc:sldMk cId="3992594048" sldId="271"/>
        </pc:sldMkLst>
      </pc:sldChg>
      <pc:sldChg chg="addSp delSp modSp">
        <pc:chgData name="Chong Han" userId="a0e346bc-a459-4d93-a729-926adb72820d" providerId="ADAL" clId="{30DDE2B5-1414-47C2-ABBC-E39CE7FCC6AF}" dt="2018-04-25T08:44:46.757" v="881" actId="1038"/>
        <pc:sldMkLst>
          <pc:docMk/>
          <pc:sldMk cId="2726484438" sldId="272"/>
        </pc:sldMkLst>
        <pc:spChg chg="mod">
          <ac:chgData name="Chong Han" userId="a0e346bc-a459-4d93-a729-926adb72820d" providerId="ADAL" clId="{30DDE2B5-1414-47C2-ABBC-E39CE7FCC6AF}" dt="2018-04-25T08:44:40.339" v="861" actId="1076"/>
          <ac:spMkLst>
            <pc:docMk/>
            <pc:sldMk cId="2726484438" sldId="272"/>
            <ac:spMk id="5" creationId="{00000000-0000-0000-0000-000000000000}"/>
          </ac:spMkLst>
        </pc:spChg>
        <pc:spChg chg="del mod">
          <ac:chgData name="Chong Han" userId="a0e346bc-a459-4d93-a729-926adb72820d" providerId="ADAL" clId="{30DDE2B5-1414-47C2-ABBC-E39CE7FCC6AF}" dt="2018-04-25T08:44:35.213" v="859" actId="478"/>
          <ac:spMkLst>
            <pc:docMk/>
            <pc:sldMk cId="2726484438" sldId="272"/>
            <ac:spMk id="13"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4"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5" creationId="{00000000-0000-0000-0000-000000000000}"/>
          </ac:spMkLst>
        </pc:spChg>
        <pc:spChg chg="add mod">
          <ac:chgData name="Chong Han" userId="a0e346bc-a459-4d93-a729-926adb72820d" providerId="ADAL" clId="{30DDE2B5-1414-47C2-ABBC-E39CE7FCC6AF}" dt="2018-04-25T08:44:46.757" v="881" actId="1038"/>
          <ac:spMkLst>
            <pc:docMk/>
            <pc:sldMk cId="2726484438" sldId="272"/>
            <ac:spMk id="16" creationId="{4D0592BC-6C8F-4BF1-9476-0FB0D4423203}"/>
          </ac:spMkLst>
        </pc:spChg>
        <pc:spChg chg="mod">
          <ac:chgData name="Chong Han" userId="a0e346bc-a459-4d93-a729-926adb72820d" providerId="ADAL" clId="{30DDE2B5-1414-47C2-ABBC-E39CE7FCC6AF}" dt="2018-04-25T08:44:46.757" v="881" actId="1038"/>
          <ac:spMkLst>
            <pc:docMk/>
            <pc:sldMk cId="2726484438" sldId="272"/>
            <ac:spMk id="25" creationId="{00000000-0000-0000-0000-000000000000}"/>
          </ac:spMkLst>
        </pc:spChg>
        <pc:spChg chg="mod">
          <ac:chgData name="Chong Han" userId="a0e346bc-a459-4d93-a729-926adb72820d" providerId="ADAL" clId="{30DDE2B5-1414-47C2-ABBC-E39CE7FCC6AF}" dt="2018-04-25T08:10:03.127" v="553" actId="6549"/>
          <ac:spMkLst>
            <pc:docMk/>
            <pc:sldMk cId="2726484438" sldId="272"/>
            <ac:spMk id="63" creationId="{00000000-0000-0000-0000-000000000000}"/>
          </ac:spMkLst>
        </pc:spChg>
        <pc:cxnChg chg="mod">
          <ac:chgData name="Chong Han" userId="a0e346bc-a459-4d93-a729-926adb72820d" providerId="ADAL" clId="{30DDE2B5-1414-47C2-ABBC-E39CE7FCC6AF}" dt="2018-04-25T08:44:46.757" v="881" actId="1038"/>
          <ac:cxnSpMkLst>
            <pc:docMk/>
            <pc:sldMk cId="2726484438" sldId="272"/>
            <ac:cxnSpMk id="17"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19"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29" creationId="{00000000-0000-0000-0000-000000000000}"/>
          </ac:cxnSpMkLst>
        </pc:cxnChg>
      </pc:sldChg>
      <pc:sldChg chg="addSp delSp modSp">
        <pc:chgData name="Chong Han" userId="a0e346bc-a459-4d93-a729-926adb72820d" providerId="ADAL" clId="{30DDE2B5-1414-47C2-ABBC-E39CE7FCC6AF}" dt="2018-04-25T08:14:07.104" v="560" actId="20577"/>
        <pc:sldMkLst>
          <pc:docMk/>
          <pc:sldMk cId="2461787892" sldId="273"/>
        </pc:sldMkLst>
        <pc:spChg chg="mod">
          <ac:chgData name="Chong Han" userId="a0e346bc-a459-4d93-a729-926adb72820d" providerId="ADAL" clId="{30DDE2B5-1414-47C2-ABBC-E39CE7FCC6AF}" dt="2018-04-25T08:14:07.104" v="560" actId="20577"/>
          <ac:spMkLst>
            <pc:docMk/>
            <pc:sldMk cId="2461787892" sldId="273"/>
            <ac:spMk id="5" creationId="{00000000-0000-0000-0000-000000000000}"/>
          </ac:spMkLst>
        </pc:spChg>
        <pc:spChg chg="add mod">
          <ac:chgData name="Chong Han" userId="a0e346bc-a459-4d93-a729-926adb72820d" providerId="ADAL" clId="{30DDE2B5-1414-47C2-ABBC-E39CE7FCC6AF}" dt="2018-04-25T07:43:52.003" v="173" actId="20577"/>
          <ac:spMkLst>
            <pc:docMk/>
            <pc:sldMk cId="2461787892" sldId="273"/>
            <ac:spMk id="8" creationId="{0F3BA9CF-ABF3-482C-8AA6-19D170C8E307}"/>
          </ac:spMkLst>
        </pc:spChg>
        <pc:graphicFrameChg chg="del">
          <ac:chgData name="Chong Han" userId="a0e346bc-a459-4d93-a729-926adb72820d" providerId="ADAL" clId="{30DDE2B5-1414-47C2-ABBC-E39CE7FCC6AF}" dt="2018-04-25T07:42:54.919" v="161" actId="478"/>
          <ac:graphicFrameMkLst>
            <pc:docMk/>
            <pc:sldMk cId="2461787892" sldId="273"/>
            <ac:graphicFrameMk id="7" creationId="{00000000-0000-0000-0000-000000000000}"/>
          </ac:graphicFrameMkLst>
        </pc:graphicFrameChg>
        <pc:picChg chg="add mod">
          <ac:chgData name="Chong Han" userId="a0e346bc-a459-4d93-a729-926adb72820d" providerId="ADAL" clId="{30DDE2B5-1414-47C2-ABBC-E39CE7FCC6AF}" dt="2018-04-25T07:43:57.472" v="176" actId="1035"/>
          <ac:picMkLst>
            <pc:docMk/>
            <pc:sldMk cId="2461787892" sldId="273"/>
            <ac:picMk id="6" creationId="{F6696172-4E81-49D2-BB70-628066843AFB}"/>
          </ac:picMkLst>
        </pc:picChg>
      </pc:sldChg>
      <pc:sldChg chg="modSp del">
        <pc:chgData name="Chong Han" userId="a0e346bc-a459-4d93-a729-926adb72820d" providerId="ADAL" clId="{30DDE2B5-1414-47C2-ABBC-E39CE7FCC6AF}" dt="2018-04-25T09:01:07.633" v="1186" actId="2696"/>
        <pc:sldMkLst>
          <pc:docMk/>
          <pc:sldMk cId="88719382" sldId="274"/>
        </pc:sldMkLst>
        <pc:spChg chg="mod">
          <ac:chgData name="Chong Han" userId="a0e346bc-a459-4d93-a729-926adb72820d" providerId="ADAL" clId="{30DDE2B5-1414-47C2-ABBC-E39CE7FCC6AF}" dt="2018-04-25T08:34:42.573" v="686" actId="20577"/>
          <ac:spMkLst>
            <pc:docMk/>
            <pc:sldMk cId="88719382" sldId="274"/>
            <ac:spMk id="5" creationId="{00000000-0000-0000-0000-000000000000}"/>
          </ac:spMkLst>
        </pc:spChg>
        <pc:spChg chg="mod">
          <ac:chgData name="Chong Han" userId="a0e346bc-a459-4d93-a729-926adb72820d" providerId="ADAL" clId="{30DDE2B5-1414-47C2-ABBC-E39CE7FCC6AF}" dt="2018-04-25T09:01:05.680" v="1185" actId="2696"/>
          <ac:spMkLst>
            <pc:docMk/>
            <pc:sldMk cId="88719382" sldId="274"/>
            <ac:spMk id="9" creationId="{00000000-0000-0000-0000-000000000000}"/>
          </ac:spMkLst>
        </pc:spChg>
      </pc:sldChg>
      <pc:sldChg chg="modSp modNotesTx">
        <pc:chgData name="Chong Han" userId="a0e346bc-a459-4d93-a729-926adb72820d" providerId="ADAL" clId="{30DDE2B5-1414-47C2-ABBC-E39CE7FCC6AF}" dt="2018-04-25T08:28:31.820" v="684" actId="20577"/>
        <pc:sldMkLst>
          <pc:docMk/>
          <pc:sldMk cId="2954312023" sldId="275"/>
        </pc:sldMkLst>
        <pc:spChg chg="mod">
          <ac:chgData name="Chong Han" userId="a0e346bc-a459-4d93-a729-926adb72820d" providerId="ADAL" clId="{30DDE2B5-1414-47C2-ABBC-E39CE7FCC6AF}" dt="2018-04-25T07:48:16.571" v="225" actId="20577"/>
          <ac:spMkLst>
            <pc:docMk/>
            <pc:sldMk cId="2954312023" sldId="275"/>
            <ac:spMk id="5" creationId="{00000000-0000-0000-0000-000000000000}"/>
          </ac:spMkLst>
        </pc:spChg>
        <pc:spChg chg="mod">
          <ac:chgData name="Chong Han" userId="a0e346bc-a459-4d93-a729-926adb72820d" providerId="ADAL" clId="{30DDE2B5-1414-47C2-ABBC-E39CE7FCC6AF}" dt="2018-04-25T08:06:52.934" v="552" actId="20577"/>
          <ac:spMkLst>
            <pc:docMk/>
            <pc:sldMk cId="2954312023" sldId="275"/>
            <ac:spMk id="8" creationId="{00000000-0000-0000-0000-000000000000}"/>
          </ac:spMkLst>
        </pc:spChg>
      </pc:sldChg>
      <pc:sldChg chg="del">
        <pc:chgData name="Chong Han" userId="a0e346bc-a459-4d93-a729-926adb72820d" providerId="ADAL" clId="{30DDE2B5-1414-47C2-ABBC-E39CE7FCC6AF}" dt="2018-04-25T07:48:50.027" v="238" actId="2696"/>
        <pc:sldMkLst>
          <pc:docMk/>
          <pc:sldMk cId="133550247" sldId="276"/>
        </pc:sldMkLst>
      </pc:sldChg>
      <pc:sldChg chg="del">
        <pc:chgData name="Chong Han" userId="a0e346bc-a459-4d93-a729-926adb72820d" providerId="ADAL" clId="{30DDE2B5-1414-47C2-ABBC-E39CE7FCC6AF}" dt="2018-04-25T07:36:27.221" v="106" actId="2696"/>
        <pc:sldMkLst>
          <pc:docMk/>
          <pc:sldMk cId="3107043192" sldId="277"/>
        </pc:sldMkLst>
      </pc:sldChg>
      <pc:sldChg chg="addSp delSp modSp">
        <pc:chgData name="Chong Han" userId="a0e346bc-a459-4d93-a729-926adb72820d" providerId="ADAL" clId="{30DDE2B5-1414-47C2-ABBC-E39CE7FCC6AF}" dt="2018-04-25T08:50:33.743" v="962" actId="13926"/>
        <pc:sldMkLst>
          <pc:docMk/>
          <pc:sldMk cId="509819848" sldId="278"/>
        </pc:sldMkLst>
        <pc:spChg chg="mod">
          <ac:chgData name="Chong Han" userId="a0e346bc-a459-4d93-a729-926adb72820d" providerId="ADAL" clId="{30DDE2B5-1414-47C2-ABBC-E39CE7FCC6AF}" dt="2018-04-25T07:39:34.639" v="131" actId="13926"/>
          <ac:spMkLst>
            <pc:docMk/>
            <pc:sldMk cId="509819848" sldId="278"/>
            <ac:spMk id="5" creationId="{00000000-0000-0000-0000-000000000000}"/>
          </ac:spMkLst>
        </pc:spChg>
        <pc:spChg chg="mod">
          <ac:chgData name="Chong Han" userId="a0e346bc-a459-4d93-a729-926adb72820d" providerId="ADAL" clId="{30DDE2B5-1414-47C2-ABBC-E39CE7FCC6AF}" dt="2018-04-25T07:36:43.929" v="107" actId="20577"/>
          <ac:spMkLst>
            <pc:docMk/>
            <pc:sldMk cId="509819848" sldId="278"/>
            <ac:spMk id="6" creationId="{00000000-0000-0000-0000-000000000000}"/>
          </ac:spMkLst>
        </pc:spChg>
        <pc:spChg chg="add del">
          <ac:chgData name="Chong Han" userId="a0e346bc-a459-4d93-a729-926adb72820d" providerId="ADAL" clId="{30DDE2B5-1414-47C2-ABBC-E39CE7FCC6AF}" dt="2018-04-25T07:39:42.296" v="133" actId="13926"/>
          <ac:spMkLst>
            <pc:docMk/>
            <pc:sldMk cId="509819848" sldId="278"/>
            <ac:spMk id="7" creationId="{E289594E-B9C6-43F6-9921-B42D19CEFEF7}"/>
          </ac:spMkLst>
        </pc:spChg>
        <pc:spChg chg="add mod">
          <ac:chgData name="Chong Han" userId="a0e346bc-a459-4d93-a729-926adb72820d" providerId="ADAL" clId="{30DDE2B5-1414-47C2-ABBC-E39CE7FCC6AF}" dt="2018-04-25T08:50:33.743" v="962" actId="13926"/>
          <ac:spMkLst>
            <pc:docMk/>
            <pc:sldMk cId="509819848" sldId="278"/>
            <ac:spMk id="9" creationId="{8EC1C31D-E9B1-44D3-95AE-DCC1CD8E7211}"/>
          </ac:spMkLst>
        </pc:spChg>
        <pc:spChg chg="mod">
          <ac:chgData name="Chong Han" userId="a0e346bc-a459-4d93-a729-926adb72820d" providerId="ADAL" clId="{30DDE2B5-1414-47C2-ABBC-E39CE7FCC6AF}" dt="2018-04-25T07:36:59.243" v="108" actId="20577"/>
          <ac:spMkLst>
            <pc:docMk/>
            <pc:sldMk cId="509819848" sldId="278"/>
            <ac:spMk id="12" creationId="{00000000-0000-0000-0000-000000000000}"/>
          </ac:spMkLst>
        </pc:spChg>
        <pc:spChg chg="add del mod">
          <ac:chgData name="Chong Han" userId="a0e346bc-a459-4d93-a729-926adb72820d" providerId="ADAL" clId="{30DDE2B5-1414-47C2-ABBC-E39CE7FCC6AF}" dt="2018-04-25T07:37:22.587" v="113" actId="20577"/>
          <ac:spMkLst>
            <pc:docMk/>
            <pc:sldMk cId="509819848" sldId="278"/>
            <ac:spMk id="44" creationId="{00000000-0000-0000-0000-000000000000}"/>
          </ac:spMkLst>
        </pc:spChg>
        <pc:spChg chg="mod">
          <ac:chgData name="Chong Han" userId="a0e346bc-a459-4d93-a729-926adb72820d" providerId="ADAL" clId="{30DDE2B5-1414-47C2-ABBC-E39CE7FCC6AF}" dt="2018-04-25T08:45:06.777" v="885" actId="6549"/>
          <ac:spMkLst>
            <pc:docMk/>
            <pc:sldMk cId="509819848" sldId="278"/>
            <ac:spMk id="58" creationId="{00000000-0000-0000-0000-000000000000}"/>
          </ac:spMkLst>
        </pc:spChg>
        <pc:spChg chg="mod">
          <ac:chgData name="Chong Han" userId="a0e346bc-a459-4d93-a729-926adb72820d" providerId="ADAL" clId="{30DDE2B5-1414-47C2-ABBC-E39CE7FCC6AF}" dt="2018-04-25T08:45:08.246" v="886" actId="6549"/>
          <ac:spMkLst>
            <pc:docMk/>
            <pc:sldMk cId="509819848" sldId="278"/>
            <ac:spMk id="59" creationId="{00000000-0000-0000-0000-000000000000}"/>
          </ac:spMkLst>
        </pc:spChg>
        <pc:spChg chg="mod">
          <ac:chgData name="Chong Han" userId="a0e346bc-a459-4d93-a729-926adb72820d" providerId="ADAL" clId="{30DDE2B5-1414-47C2-ABBC-E39CE7FCC6AF}" dt="2018-04-25T08:45:09.980" v="887" actId="6549"/>
          <ac:spMkLst>
            <pc:docMk/>
            <pc:sldMk cId="509819848" sldId="278"/>
            <ac:spMk id="61" creationId="{00000000-0000-0000-0000-000000000000}"/>
          </ac:spMkLst>
        </pc:spChg>
      </pc:sldChg>
      <pc:sldChg chg="addSp delSp modSp add">
        <pc:chgData name="Chong Han" userId="a0e346bc-a459-4d93-a729-926adb72820d" providerId="ADAL" clId="{30DDE2B5-1414-47C2-ABBC-E39CE7FCC6AF}" dt="2018-04-25T08:50:18.025" v="961" actId="20577"/>
        <pc:sldMkLst>
          <pc:docMk/>
          <pc:sldMk cId="848709986" sldId="279"/>
        </pc:sldMkLst>
        <pc:spChg chg="add del mod">
          <ac:chgData name="Chong Han" userId="a0e346bc-a459-4d93-a729-926adb72820d" providerId="ADAL" clId="{30DDE2B5-1414-47C2-ABBC-E39CE7FCC6AF}" dt="2018-04-25T07:41:30.402" v="160" actId="478"/>
          <ac:spMkLst>
            <pc:docMk/>
            <pc:sldMk cId="848709986" sldId="279"/>
            <ac:spMk id="5" creationId="{3128D354-2C74-4B6C-BA49-A71A7423F73D}"/>
          </ac:spMkLst>
        </pc:spChg>
        <pc:spChg chg="add mod">
          <ac:chgData name="Chong Han" userId="a0e346bc-a459-4d93-a729-926adb72820d" providerId="ADAL" clId="{30DDE2B5-1414-47C2-ABBC-E39CE7FCC6AF}" dt="2018-04-25T07:39:09.918" v="126" actId="20577"/>
          <ac:spMkLst>
            <pc:docMk/>
            <pc:sldMk cId="848709986" sldId="279"/>
            <ac:spMk id="6" creationId="{748A489F-4EF0-447C-A79F-9081BBA8B4D5}"/>
          </ac:spMkLst>
        </pc:spChg>
        <pc:spChg chg="add mod">
          <ac:chgData name="Chong Han" userId="a0e346bc-a459-4d93-a729-926adb72820d" providerId="ADAL" clId="{30DDE2B5-1414-47C2-ABBC-E39CE7FCC6AF}" dt="2018-04-25T08:50:18.025" v="961" actId="20577"/>
          <ac:spMkLst>
            <pc:docMk/>
            <pc:sldMk cId="848709986" sldId="279"/>
            <ac:spMk id="7" creationId="{6CCAC26C-2491-436B-ACDC-C5ECE3D57245}"/>
          </ac:spMkLst>
        </pc:spChg>
      </pc:sldChg>
      <pc:sldChg chg="addSp delSp modSp add">
        <pc:chgData name="Chong Han" userId="a0e346bc-a459-4d93-a729-926adb72820d" providerId="ADAL" clId="{30DDE2B5-1414-47C2-ABBC-E39CE7FCC6AF}" dt="2018-04-25T08:14:10.026" v="561" actId="20577"/>
        <pc:sldMkLst>
          <pc:docMk/>
          <pc:sldMk cId="4147849659" sldId="280"/>
        </pc:sldMkLst>
        <pc:spChg chg="mod">
          <ac:chgData name="Chong Han" userId="a0e346bc-a459-4d93-a729-926adb72820d" providerId="ADAL" clId="{30DDE2B5-1414-47C2-ABBC-E39CE7FCC6AF}" dt="2018-04-25T08:14:10.026" v="561" actId="20577"/>
          <ac:spMkLst>
            <pc:docMk/>
            <pc:sldMk cId="4147849659" sldId="280"/>
            <ac:spMk id="5" creationId="{00000000-0000-0000-0000-000000000000}"/>
          </ac:spMkLst>
        </pc:spChg>
        <pc:spChg chg="mod">
          <ac:chgData name="Chong Han" userId="a0e346bc-a459-4d93-a729-926adb72820d" providerId="ADAL" clId="{30DDE2B5-1414-47C2-ABBC-E39CE7FCC6AF}" dt="2018-04-25T07:44:29.882" v="183" actId="20577"/>
          <ac:spMkLst>
            <pc:docMk/>
            <pc:sldMk cId="4147849659" sldId="280"/>
            <ac:spMk id="8" creationId="{0F3BA9CF-ABF3-482C-8AA6-19D170C8E307}"/>
          </ac:spMkLst>
        </pc:spChg>
        <pc:picChg chg="del">
          <ac:chgData name="Chong Han" userId="a0e346bc-a459-4d93-a729-926adb72820d" providerId="ADAL" clId="{30DDE2B5-1414-47C2-ABBC-E39CE7FCC6AF}" dt="2018-04-25T07:44:31.976" v="184" actId="478"/>
          <ac:picMkLst>
            <pc:docMk/>
            <pc:sldMk cId="4147849659" sldId="280"/>
            <ac:picMk id="6" creationId="{F6696172-4E81-49D2-BB70-628066843AFB}"/>
          </ac:picMkLst>
        </pc:picChg>
        <pc:picChg chg="add mod">
          <ac:chgData name="Chong Han" userId="a0e346bc-a459-4d93-a729-926adb72820d" providerId="ADAL" clId="{30DDE2B5-1414-47C2-ABBC-E39CE7FCC6AF}" dt="2018-04-25T07:45:03.701" v="188" actId="1076"/>
          <ac:picMkLst>
            <pc:docMk/>
            <pc:sldMk cId="4147849659" sldId="280"/>
            <ac:picMk id="7" creationId="{109A1DEF-256B-44BC-9C26-FCD8236DD331}"/>
          </ac:picMkLst>
        </pc:picChg>
      </pc:sldChg>
      <pc:sldChg chg="addSp delSp modSp add">
        <pc:chgData name="Chong Han" userId="a0e346bc-a459-4d93-a729-926adb72820d" providerId="ADAL" clId="{30DDE2B5-1414-47C2-ABBC-E39CE7FCC6AF}" dt="2018-04-25T08:14:12.902" v="562" actId="20577"/>
        <pc:sldMkLst>
          <pc:docMk/>
          <pc:sldMk cId="697811247" sldId="281"/>
        </pc:sldMkLst>
        <pc:spChg chg="mod">
          <ac:chgData name="Chong Han" userId="a0e346bc-a459-4d93-a729-926adb72820d" providerId="ADAL" clId="{30DDE2B5-1414-47C2-ABBC-E39CE7FCC6AF}" dt="2018-04-25T08:14:12.902" v="562" actId="20577"/>
          <ac:spMkLst>
            <pc:docMk/>
            <pc:sldMk cId="697811247" sldId="281"/>
            <ac:spMk id="5" creationId="{00000000-0000-0000-0000-000000000000}"/>
          </ac:spMkLst>
        </pc:spChg>
        <pc:spChg chg="mod">
          <ac:chgData name="Chong Han" userId="a0e346bc-a459-4d93-a729-926adb72820d" providerId="ADAL" clId="{30DDE2B5-1414-47C2-ABBC-E39CE7FCC6AF}" dt="2018-04-25T07:45:29.506" v="191" actId="20577"/>
          <ac:spMkLst>
            <pc:docMk/>
            <pc:sldMk cId="697811247" sldId="281"/>
            <ac:spMk id="8" creationId="{0F3BA9CF-ABF3-482C-8AA6-19D170C8E307}"/>
          </ac:spMkLst>
        </pc:spChg>
        <pc:picChg chg="del">
          <ac:chgData name="Chong Han" userId="a0e346bc-a459-4d93-a729-926adb72820d" providerId="ADAL" clId="{30DDE2B5-1414-47C2-ABBC-E39CE7FCC6AF}" dt="2018-04-25T07:45:31.084" v="192" actId="478"/>
          <ac:picMkLst>
            <pc:docMk/>
            <pc:sldMk cId="697811247" sldId="281"/>
            <ac:picMk id="6" creationId="{F6696172-4E81-49D2-BB70-628066843AFB}"/>
          </ac:picMkLst>
        </pc:picChg>
        <pc:picChg chg="add mod">
          <ac:chgData name="Chong Han" userId="a0e346bc-a459-4d93-a729-926adb72820d" providerId="ADAL" clId="{30DDE2B5-1414-47C2-ABBC-E39CE7FCC6AF}" dt="2018-04-25T07:45:44.961" v="198" actId="1076"/>
          <ac:picMkLst>
            <pc:docMk/>
            <pc:sldMk cId="697811247" sldId="281"/>
            <ac:picMk id="7" creationId="{93743E80-4788-4500-925C-73B319BDEFE4}"/>
          </ac:picMkLst>
        </pc:picChg>
      </pc:sldChg>
      <pc:sldChg chg="modSp add">
        <pc:chgData name="Chong Han" userId="a0e346bc-a459-4d93-a729-926adb72820d" providerId="ADAL" clId="{30DDE2B5-1414-47C2-ABBC-E39CE7FCC6AF}" dt="2018-04-25T08:06:28.697" v="544" actId="404"/>
        <pc:sldMkLst>
          <pc:docMk/>
          <pc:sldMk cId="3525934171" sldId="282"/>
        </pc:sldMkLst>
        <pc:spChg chg="mod">
          <ac:chgData name="Chong Han" userId="a0e346bc-a459-4d93-a729-926adb72820d" providerId="ADAL" clId="{30DDE2B5-1414-47C2-ABBC-E39CE7FCC6AF}" dt="2018-04-25T07:58:45.919" v="431" actId="20577"/>
          <ac:spMkLst>
            <pc:docMk/>
            <pc:sldMk cId="3525934171" sldId="282"/>
            <ac:spMk id="5" creationId="{00000000-0000-0000-0000-000000000000}"/>
          </ac:spMkLst>
        </pc:spChg>
        <pc:spChg chg="mod">
          <ac:chgData name="Chong Han" userId="a0e346bc-a459-4d93-a729-926adb72820d" providerId="ADAL" clId="{30DDE2B5-1414-47C2-ABBC-E39CE7FCC6AF}" dt="2018-04-25T08:06:28.697" v="544" actId="404"/>
          <ac:spMkLst>
            <pc:docMk/>
            <pc:sldMk cId="3525934171" sldId="282"/>
            <ac:spMk id="8" creationId="{00000000-0000-0000-0000-000000000000}"/>
          </ac:spMkLst>
        </pc:spChg>
      </pc:sldChg>
      <pc:sldChg chg="addSp delSp modSp add">
        <pc:chgData name="Chong Han" userId="a0e346bc-a459-4d93-a729-926adb72820d" providerId="ADAL" clId="{30DDE2B5-1414-47C2-ABBC-E39CE7FCC6AF}" dt="2018-04-25T08:15:10.810" v="577" actId="1076"/>
        <pc:sldMkLst>
          <pc:docMk/>
          <pc:sldMk cId="1083565338" sldId="283"/>
        </pc:sldMkLst>
        <pc:spChg chg="mod">
          <ac:chgData name="Chong Han" userId="a0e346bc-a459-4d93-a729-926adb72820d" providerId="ADAL" clId="{30DDE2B5-1414-47C2-ABBC-E39CE7FCC6AF}" dt="2018-04-25T08:14:20.356" v="565" actId="20577"/>
          <ac:spMkLst>
            <pc:docMk/>
            <pc:sldMk cId="1083565338" sldId="283"/>
            <ac:spMk id="5" creationId="{00000000-0000-0000-0000-000000000000}"/>
          </ac:spMkLst>
        </pc:spChg>
        <pc:spChg chg="mod">
          <ac:chgData name="Chong Han" userId="a0e346bc-a459-4d93-a729-926adb72820d" providerId="ADAL" clId="{30DDE2B5-1414-47C2-ABBC-E39CE7FCC6AF}" dt="2018-04-25T08:14:22.090" v="566" actId="20577"/>
          <ac:spMkLst>
            <pc:docMk/>
            <pc:sldMk cId="1083565338" sldId="283"/>
            <ac:spMk id="8" creationId="{0F3BA9CF-ABF3-482C-8AA6-19D170C8E307}"/>
          </ac:spMkLst>
        </pc:spChg>
        <pc:picChg chg="del">
          <ac:chgData name="Chong Han" userId="a0e346bc-a459-4d93-a729-926adb72820d" providerId="ADAL" clId="{30DDE2B5-1414-47C2-ABBC-E39CE7FCC6AF}" dt="2018-04-25T08:14:23.544" v="567" actId="478"/>
          <ac:picMkLst>
            <pc:docMk/>
            <pc:sldMk cId="1083565338" sldId="283"/>
            <ac:picMk id="6" creationId="{F6696172-4E81-49D2-BB70-628066843AFB}"/>
          </ac:picMkLst>
        </pc:picChg>
        <pc:picChg chg="add mod">
          <ac:chgData name="Chong Han" userId="a0e346bc-a459-4d93-a729-926adb72820d" providerId="ADAL" clId="{30DDE2B5-1414-47C2-ABBC-E39CE7FCC6AF}" dt="2018-04-25T08:15:10.810" v="577" actId="1076"/>
          <ac:picMkLst>
            <pc:docMk/>
            <pc:sldMk cId="1083565338" sldId="283"/>
            <ac:picMk id="7" creationId="{31B46600-D9EC-4E6A-8C62-FAE728B77912}"/>
          </ac:picMkLst>
        </pc:picChg>
      </pc:sldChg>
      <pc:sldChg chg="addSp delSp modSp add">
        <pc:chgData name="Chong Han" userId="a0e346bc-a459-4d93-a729-926adb72820d" providerId="ADAL" clId="{30DDE2B5-1414-47C2-ABBC-E39CE7FCC6AF}" dt="2018-04-25T08:15:38.377" v="582" actId="1076"/>
        <pc:sldMkLst>
          <pc:docMk/>
          <pc:sldMk cId="2506512305" sldId="284"/>
        </pc:sldMkLst>
        <pc:spChg chg="mod">
          <ac:chgData name="Chong Han" userId="a0e346bc-a459-4d93-a729-926adb72820d" providerId="ADAL" clId="{30DDE2B5-1414-47C2-ABBC-E39CE7FCC6AF}" dt="2018-04-25T08:14:27.153" v="568" actId="20577"/>
          <ac:spMkLst>
            <pc:docMk/>
            <pc:sldMk cId="2506512305" sldId="284"/>
            <ac:spMk id="5" creationId="{00000000-0000-0000-0000-000000000000}"/>
          </ac:spMkLst>
        </pc:spChg>
        <pc:spChg chg="mod">
          <ac:chgData name="Chong Han" userId="a0e346bc-a459-4d93-a729-926adb72820d" providerId="ADAL" clId="{30DDE2B5-1414-47C2-ABBC-E39CE7FCC6AF}" dt="2018-04-25T08:14:29.825" v="570" actId="20577"/>
          <ac:spMkLst>
            <pc:docMk/>
            <pc:sldMk cId="2506512305" sldId="284"/>
            <ac:spMk id="8" creationId="{0F3BA9CF-ABF3-482C-8AA6-19D170C8E307}"/>
          </ac:spMkLst>
        </pc:spChg>
        <pc:picChg chg="del">
          <ac:chgData name="Chong Han" userId="a0e346bc-a459-4d93-a729-926adb72820d" providerId="ADAL" clId="{30DDE2B5-1414-47C2-ABBC-E39CE7FCC6AF}" dt="2018-04-25T08:14:33.654" v="571" actId="478"/>
          <ac:picMkLst>
            <pc:docMk/>
            <pc:sldMk cId="2506512305" sldId="284"/>
            <ac:picMk id="6" creationId="{F6696172-4E81-49D2-BB70-628066843AFB}"/>
          </ac:picMkLst>
        </pc:picChg>
        <pc:picChg chg="add del">
          <ac:chgData name="Chong Han" userId="a0e346bc-a459-4d93-a729-926adb72820d" providerId="ADAL" clId="{30DDE2B5-1414-47C2-ABBC-E39CE7FCC6AF}" dt="2018-04-25T08:15:26.500" v="578" actId="478"/>
          <ac:picMkLst>
            <pc:docMk/>
            <pc:sldMk cId="2506512305" sldId="284"/>
            <ac:picMk id="7" creationId="{AB47FFC3-8EBF-4AC0-B589-03D0B61F5F7A}"/>
          </ac:picMkLst>
        </pc:picChg>
        <pc:picChg chg="add mod">
          <ac:chgData name="Chong Han" userId="a0e346bc-a459-4d93-a729-926adb72820d" providerId="ADAL" clId="{30DDE2B5-1414-47C2-ABBC-E39CE7FCC6AF}" dt="2018-04-25T08:15:38.377" v="582" actId="1076"/>
          <ac:picMkLst>
            <pc:docMk/>
            <pc:sldMk cId="2506512305" sldId="284"/>
            <ac:picMk id="9" creationId="{4E407705-D7B1-4B14-8C28-A41FB87A96B2}"/>
          </ac:picMkLst>
        </pc:picChg>
      </pc:sldChg>
      <pc:sldChg chg="modSp add modNotesTx">
        <pc:chgData name="Chong Han" userId="a0e346bc-a459-4d93-a729-926adb72820d" providerId="ADAL" clId="{30DDE2B5-1414-47C2-ABBC-E39CE7FCC6AF}" dt="2018-04-25T08:28:26.163" v="683" actId="20577"/>
        <pc:sldMkLst>
          <pc:docMk/>
          <pc:sldMk cId="591152839" sldId="285"/>
        </pc:sldMkLst>
        <pc:spChg chg="mod">
          <ac:chgData name="Chong Han" userId="a0e346bc-a459-4d93-a729-926adb72820d" providerId="ADAL" clId="{30DDE2B5-1414-47C2-ABBC-E39CE7FCC6AF}" dt="2018-04-25T08:26:09.555" v="656" actId="20577"/>
          <ac:spMkLst>
            <pc:docMk/>
            <pc:sldMk cId="591152839" sldId="285"/>
            <ac:spMk id="5" creationId="{00000000-0000-0000-0000-000000000000}"/>
          </ac:spMkLst>
        </pc:spChg>
        <pc:spChg chg="mod">
          <ac:chgData name="Chong Han" userId="a0e346bc-a459-4d93-a729-926adb72820d" providerId="ADAL" clId="{30DDE2B5-1414-47C2-ABBC-E39CE7FCC6AF}" dt="2018-04-25T08:26:01.226" v="650" actId="403"/>
          <ac:spMkLst>
            <pc:docMk/>
            <pc:sldMk cId="591152839" sldId="285"/>
            <ac:spMk id="8" creationId="{00000000-0000-0000-0000-000000000000}"/>
          </ac:spMkLst>
        </pc:spChg>
      </pc:sldChg>
      <pc:sldChg chg="add del">
        <pc:chgData name="Chong Han" userId="a0e346bc-a459-4d93-a729-926adb72820d" providerId="ADAL" clId="{30DDE2B5-1414-47C2-ABBC-E39CE7FCC6AF}" dt="2018-04-25T08:23:06.254" v="585" actId="2696"/>
        <pc:sldMkLst>
          <pc:docMk/>
          <pc:sldMk cId="960679216" sldId="285"/>
        </pc:sldMkLst>
      </pc:sldChg>
      <pc:sldChg chg="modSp add modNotesTx">
        <pc:chgData name="Chong Han" userId="a0e346bc-a459-4d93-a729-926adb72820d" providerId="ADAL" clId="{30DDE2B5-1414-47C2-ABBC-E39CE7FCC6AF}" dt="2018-04-25T08:28:23.272" v="682" actId="20577"/>
        <pc:sldMkLst>
          <pc:docMk/>
          <pc:sldMk cId="1116949581" sldId="286"/>
        </pc:sldMkLst>
        <pc:spChg chg="mod">
          <ac:chgData name="Chong Han" userId="a0e346bc-a459-4d93-a729-926adb72820d" providerId="ADAL" clId="{30DDE2B5-1414-47C2-ABBC-E39CE7FCC6AF}" dt="2018-04-25T08:26:15.306" v="659" actId="20577"/>
          <ac:spMkLst>
            <pc:docMk/>
            <pc:sldMk cId="1116949581" sldId="286"/>
            <ac:spMk id="5" creationId="{00000000-0000-0000-0000-000000000000}"/>
          </ac:spMkLst>
        </pc:spChg>
        <pc:spChg chg="mod">
          <ac:chgData name="Chong Han" userId="a0e346bc-a459-4d93-a729-926adb72820d" providerId="ADAL" clId="{30DDE2B5-1414-47C2-ABBC-E39CE7FCC6AF}" dt="2018-04-25T08:27:02.733" v="681" actId="20577"/>
          <ac:spMkLst>
            <pc:docMk/>
            <pc:sldMk cId="1116949581" sldId="286"/>
            <ac:spMk id="8" creationId="{00000000-0000-0000-0000-000000000000}"/>
          </ac:spMkLst>
        </pc:spChg>
      </pc:sldChg>
      <pc:sldMasterChg chg="modSp">
        <pc:chgData name="Chong Han" userId="a0e346bc-a459-4d93-a729-926adb72820d" providerId="ADAL" clId="{30DDE2B5-1414-47C2-ABBC-E39CE7FCC6AF}" dt="2018-04-25T10:06:04.121" v="1204" actId="1076"/>
        <pc:sldMasterMkLst>
          <pc:docMk/>
          <pc:sldMasterMk cId="0" sldId="2147483648"/>
        </pc:sldMasterMkLst>
        <pc:spChg chg="mod">
          <ac:chgData name="Chong Han" userId="a0e346bc-a459-4d93-a729-926adb72820d" providerId="ADAL" clId="{30DDE2B5-1414-47C2-ABBC-E39CE7FCC6AF}" dt="2018-04-25T10:06:04.121" v="1204"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19</a:t>
            </a:fld>
            <a:endParaRPr lang="en-US" altLang="zh-CN"/>
          </a:p>
        </p:txBody>
      </p:sp>
    </p:spTree>
    <p:extLst>
      <p:ext uri="{BB962C8B-B14F-4D97-AF65-F5344CB8AC3E}">
        <p14:creationId xmlns:p14="http://schemas.microsoft.com/office/powerpoint/2010/main" val="2858649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PHY header: 2 OFDM symbols after applying Hermitian symmetry. </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3</a:t>
            </a:fld>
            <a:endParaRPr lang="en-US" altLang="zh-CN"/>
          </a:p>
        </p:txBody>
      </p:sp>
    </p:spTree>
    <p:extLst>
      <p:ext uri="{BB962C8B-B14F-4D97-AF65-F5344CB8AC3E}">
        <p14:creationId xmlns:p14="http://schemas.microsoft.com/office/powerpoint/2010/main" val="1097715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ko-KR" sz="1200" dirty="0">
                <a:solidFill>
                  <a:srgbClr val="000000"/>
                </a:solidFill>
              </a:rPr>
              <a:t>which is on segment of the original IEEE </a:t>
            </a:r>
            <a:r>
              <a:rPr lang="en-US" altLang="ko-KR" sz="1200" dirty="0" err="1">
                <a:solidFill>
                  <a:srgbClr val="000000"/>
                </a:solidFill>
              </a:rPr>
              <a:t>Std</a:t>
            </a:r>
            <a:r>
              <a:rPr lang="en-US" altLang="ko-KR" sz="1200" dirty="0">
                <a:solidFill>
                  <a:srgbClr val="000000"/>
                </a:solidFill>
              </a:rPr>
              <a:t> 802.11 short sequence </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5</a:t>
            </a:fld>
            <a:endParaRPr lang="en-US" altLang="zh-CN"/>
          </a:p>
        </p:txBody>
      </p:sp>
    </p:spTree>
    <p:extLst>
      <p:ext uri="{BB962C8B-B14F-4D97-AF65-F5344CB8AC3E}">
        <p14:creationId xmlns:p14="http://schemas.microsoft.com/office/powerpoint/2010/main" val="352829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CES sequences in white are left unmodified, while the CES sequences in gray are multiplied by -1.</a:t>
            </a:r>
          </a:p>
          <a:p>
            <a:endParaRPr lang="en-US"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12</a:t>
            </a:fld>
            <a:endParaRPr lang="en-US" altLang="zh-CN"/>
          </a:p>
        </p:txBody>
      </p:sp>
    </p:spTree>
    <p:extLst>
      <p:ext uri="{BB962C8B-B14F-4D97-AF65-F5344CB8AC3E}">
        <p14:creationId xmlns:p14="http://schemas.microsoft.com/office/powerpoint/2010/main" val="675609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13</a:t>
            </a:fld>
            <a:endParaRPr lang="en-US" altLang="zh-CN"/>
          </a:p>
        </p:txBody>
      </p:sp>
    </p:spTree>
    <p:extLst>
      <p:ext uri="{BB962C8B-B14F-4D97-AF65-F5344CB8AC3E}">
        <p14:creationId xmlns:p14="http://schemas.microsoft.com/office/powerpoint/2010/main" val="1329604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ko-KR" sz="1200" dirty="0"/>
              <a:t>Robust transmission of the polling and acknowledgement information ensures avoiding a lot of unnecessary retransmissions. </a:t>
            </a:r>
            <a:r>
              <a:rPr lang="en-US" sz="1200" b="0" i="0" u="none" strike="noStrike" kern="1200" baseline="0" dirty="0">
                <a:solidFill>
                  <a:schemeClr val="tx1"/>
                </a:solidFill>
                <a:latin typeface="Times New Roman" pitchFamily="18" charset="0"/>
                <a:ea typeface="+mn-ea"/>
                <a:cs typeface="+mn-cs"/>
              </a:rPr>
              <a:t>Furthermore, when this information is encoded separately from the rest of the payload, errors in the payload (especially for long payloads) which cause the packet to be discarded (and retransmitted) do not influence the polling and acknowledgement mechanism.</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14</a:t>
            </a:fld>
            <a:endParaRPr lang="en-US" altLang="zh-CN"/>
          </a:p>
        </p:txBody>
      </p:sp>
    </p:spTree>
    <p:extLst>
      <p:ext uri="{BB962C8B-B14F-4D97-AF65-F5344CB8AC3E}">
        <p14:creationId xmlns:p14="http://schemas.microsoft.com/office/powerpoint/2010/main" val="938220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17</a:t>
            </a:fld>
            <a:endParaRPr lang="en-US" altLang="zh-CN"/>
          </a:p>
        </p:txBody>
      </p:sp>
    </p:spTree>
    <p:extLst>
      <p:ext uri="{BB962C8B-B14F-4D97-AF65-F5344CB8AC3E}">
        <p14:creationId xmlns:p14="http://schemas.microsoft.com/office/powerpoint/2010/main" val="2302411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18</a:t>
            </a:fld>
            <a:endParaRPr lang="en-US" altLang="zh-CN"/>
          </a:p>
        </p:txBody>
      </p:sp>
    </p:spTree>
    <p:extLst>
      <p:ext uri="{BB962C8B-B14F-4D97-AF65-F5344CB8AC3E}">
        <p14:creationId xmlns:p14="http://schemas.microsoft.com/office/powerpoint/2010/main" val="2299332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dirty="0"/>
              <a:t>May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May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15-18-0168-02-0013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 </a:t>
            </a:r>
            <a:r>
              <a:rPr lang="en-US" altLang="zh-CN" sz="1600" dirty="0" err="1">
                <a:solidFill>
                  <a:schemeClr val="tx1">
                    <a:lumMod val="85000"/>
                    <a:lumOff val="15000"/>
                  </a:schemeClr>
                </a:solidFill>
                <a:ea typeface="宋体" charset="-122"/>
              </a:rPr>
              <a:t>pureLiFi’s</a:t>
            </a:r>
            <a:r>
              <a:rPr lang="en-US" altLang="zh-CN" sz="1600" dirty="0">
                <a:solidFill>
                  <a:schemeClr val="tx1">
                    <a:lumMod val="85000"/>
                    <a:lumOff val="15000"/>
                  </a:schemeClr>
                </a:solidFill>
                <a:ea typeface="宋体" charset="-122"/>
              </a:rPr>
              <a:t> Proposals for LB-OFDM PHY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9 May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Nikola Serafimovski, Chong Han, Stephan Berner, Mostafa Afgani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Proposals for LB-OFDM PHY</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10</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Optional fields (1)</a:t>
            </a:r>
            <a:endParaRPr lang="ko-KR" altLang="en-US" sz="3600" b="1" dirty="0">
              <a:latin typeface="+mj-ea"/>
              <a:ea typeface="+mj-ea"/>
              <a:cs typeface="Arial" panose="020B0604020202020204" pitchFamily="34" charset="0"/>
            </a:endParaRPr>
          </a:p>
        </p:txBody>
      </p:sp>
      <mc:AlternateContent xmlns:mc="http://schemas.openxmlformats.org/markup-compatibility/2006" xmlns:a14="http://schemas.microsoft.com/office/drawing/2010/main">
        <mc:Choice Requires="a14">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The optional fields include </a:t>
                </a:r>
                <a14:m>
                  <m:oMath xmlns:m="http://schemas.openxmlformats.org/officeDocument/2006/math">
                    <m:sSub>
                      <m:sSubPr>
                        <m:ctrlPr>
                          <a:rPr lang="en-US" altLang="ko-KR" sz="2400" i="1" smtClean="0">
                            <a:latin typeface="Cambria Math" panose="02040503050406030204" pitchFamily="18" charset="0"/>
                          </a:rPr>
                        </m:ctrlPr>
                      </m:sSubPr>
                      <m:e>
                        <m:r>
                          <a:rPr lang="en-GB" altLang="ko-KR" sz="2400" b="0" i="1" smtClean="0">
                            <a:latin typeface="Cambria Math" panose="02040503050406030204" pitchFamily="18" charset="0"/>
                          </a:rPr>
                          <m:t>𝑁</m:t>
                        </m:r>
                      </m:e>
                      <m:sub>
                        <m:r>
                          <a:rPr lang="en-GB" altLang="ko-KR" sz="2400" b="0" i="1" smtClean="0">
                            <a:latin typeface="Cambria Math" panose="02040503050406030204" pitchFamily="18" charset="0"/>
                          </a:rPr>
                          <m:t>𝑅𝑆</m:t>
                        </m:r>
                      </m:sub>
                    </m:sSub>
                  </m:oMath>
                </a14:m>
                <a:r>
                  <a:rPr lang="en-US" altLang="ko-KR" sz="2400" dirty="0"/>
                  <a:t> MIMO Reference Sequences (RS).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Each MIMO RS consists of </a:t>
                </a:r>
                <a14:m>
                  <m:oMath xmlns:m="http://schemas.openxmlformats.org/officeDocument/2006/math">
                    <m:sSub>
                      <m:sSubPr>
                        <m:ctrlPr>
                          <a:rPr lang="en-US" altLang="ko-KR" sz="2400" i="1">
                            <a:latin typeface="Cambria Math" panose="02040503050406030204" pitchFamily="18" charset="0"/>
                          </a:rPr>
                        </m:ctrlPr>
                      </m:sSubPr>
                      <m:e>
                        <m:r>
                          <a:rPr lang="en-GB" altLang="ko-KR" sz="2400" i="1">
                            <a:latin typeface="Cambria Math" panose="02040503050406030204" pitchFamily="18" charset="0"/>
                          </a:rPr>
                          <m:t>𝑁</m:t>
                        </m:r>
                      </m:e>
                      <m:sub>
                        <m:r>
                          <a:rPr lang="en-GB" altLang="ko-KR" sz="2400" b="0" i="1" smtClean="0">
                            <a:latin typeface="Cambria Math" panose="02040503050406030204" pitchFamily="18" charset="0"/>
                          </a:rPr>
                          <m:t>𝑀𝐼𝑀𝑂</m:t>
                        </m:r>
                      </m:sub>
                    </m:sSub>
                  </m:oMath>
                </a14:m>
                <a:r>
                  <a:rPr lang="en-US" altLang="ko-KR" sz="2400" dirty="0"/>
                  <a:t> OFDM frame intervals.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Two MIMO RS formats are available. The format to be used is indicated in Advanced Modulation Header.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mc:Choice>
        <mc:Fallback xmlns="">
          <p:sp>
            <p:nvSpPr>
              <p:cNvPr id="7" name="Rectangle 3">
                <a:extLst>
                  <a:ext uri="{FF2B5EF4-FFF2-40B4-BE49-F238E27FC236}">
                    <a16:creationId xmlns:a16="http://schemas.microsoft.com/office/drawing/2014/main" id="{6CCAC26C-2491-436B-ACDC-C5ECE3D57245}"/>
                  </a:ext>
                </a:extLst>
              </p:cNvPr>
              <p:cNvSpPr>
                <a:spLocks noRot="1" noChangeAspect="1" noMove="1" noResize="1" noEditPoints="1" noAdjustHandles="1" noChangeArrowheads="1" noChangeShapeType="1" noTextEdit="1"/>
              </p:cNvSpPr>
              <p:nvPr/>
            </p:nvSpPr>
            <p:spPr bwMode="auto">
              <a:xfrm>
                <a:off x="383119" y="1705074"/>
                <a:ext cx="8005305" cy="3452118"/>
              </a:xfrm>
              <a:prstGeom prst="rect">
                <a:avLst/>
              </a:prstGeom>
              <a:blipFill>
                <a:blip r:embed="rId2"/>
                <a:stretch>
                  <a:fillRect l="-1066" t="-2473" r="-1599"/>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3632080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11</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Optional fields (2)</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b="1" dirty="0"/>
              <a:t>MIMO Reference Symbols Format I</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For each MIMO transmitter, only one OFDM frame interval is set to the desired channel estimation sequence (CES). All other intervals are set to zero.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The CES transmission intervals never coincide for any two transmitters. Hence, the MIMO RSs for the different transmitters are orthogonal to each other. </a:t>
            </a:r>
          </a:p>
        </p:txBody>
      </p:sp>
      <p:pic>
        <p:nvPicPr>
          <p:cNvPr id="5" name="Picture 4">
            <a:extLst>
              <a:ext uri="{FF2B5EF4-FFF2-40B4-BE49-F238E27FC236}">
                <a16:creationId xmlns:a16="http://schemas.microsoft.com/office/drawing/2014/main" id="{CD18997E-EE9C-4384-AE64-9A8B00B1D114}"/>
              </a:ext>
            </a:extLst>
          </p:cNvPr>
          <p:cNvPicPr>
            <a:picLocks noChangeAspect="1"/>
          </p:cNvPicPr>
          <p:nvPr/>
        </p:nvPicPr>
        <p:blipFill>
          <a:blip r:embed="rId2"/>
          <a:stretch>
            <a:fillRect/>
          </a:stretch>
        </p:blipFill>
        <p:spPr>
          <a:xfrm>
            <a:off x="2110926" y="3429000"/>
            <a:ext cx="4922148" cy="3046413"/>
          </a:xfrm>
          <a:prstGeom prst="rect">
            <a:avLst/>
          </a:prstGeom>
        </p:spPr>
      </p:pic>
    </p:spTree>
    <p:extLst>
      <p:ext uri="{BB962C8B-B14F-4D97-AF65-F5344CB8AC3E}">
        <p14:creationId xmlns:p14="http://schemas.microsoft.com/office/powerpoint/2010/main" val="285500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12</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Optional fields (3)</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b="1" dirty="0"/>
              <a:t>MIMO Reference Symbols Format II</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For each MIMO transmitter, Every frame interval is set to the desired CES.</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The CESs for each transmitter are modified by adjusting the polarity of the individual CES according to a pre-determined set of Walsh sequences (available at K.3.2.2 in P802.15.13D2). The value of '1' in the Walsh sequence corresponds to an unmodified CES sequence while a value of '-1' corresponds to a CES with reverse polarity. </a:t>
            </a:r>
          </a:p>
        </p:txBody>
      </p:sp>
      <p:pic>
        <p:nvPicPr>
          <p:cNvPr id="8" name="Picture 7">
            <a:extLst>
              <a:ext uri="{FF2B5EF4-FFF2-40B4-BE49-F238E27FC236}">
                <a16:creationId xmlns:a16="http://schemas.microsoft.com/office/drawing/2014/main" id="{08B02F79-0DB8-41D7-AF5B-D668FAA1FA2C}"/>
              </a:ext>
            </a:extLst>
          </p:cNvPr>
          <p:cNvPicPr>
            <a:picLocks noChangeAspect="1"/>
          </p:cNvPicPr>
          <p:nvPr/>
        </p:nvPicPr>
        <p:blipFill>
          <a:blip r:embed="rId3"/>
          <a:stretch>
            <a:fillRect/>
          </a:stretch>
        </p:blipFill>
        <p:spPr>
          <a:xfrm>
            <a:off x="2144287" y="3385183"/>
            <a:ext cx="4931625" cy="3090230"/>
          </a:xfrm>
          <a:prstGeom prst="rect">
            <a:avLst/>
          </a:prstGeom>
        </p:spPr>
      </p:pic>
    </p:spTree>
    <p:extLst>
      <p:ext uri="{BB962C8B-B14F-4D97-AF65-F5344CB8AC3E}">
        <p14:creationId xmlns:p14="http://schemas.microsoft.com/office/powerpoint/2010/main" val="237184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Payload (1)</a:t>
            </a:r>
            <a:r>
              <a:rPr lang="ko-KR" altLang="en-US" sz="3600" b="1" dirty="0">
                <a:latin typeface="+mj-ea"/>
                <a:ea typeface="+mj-ea"/>
                <a:cs typeface="Arial" panose="020B0604020202020204" pitchFamily="34" charset="0"/>
              </a:rPr>
              <a:t> </a:t>
            </a:r>
          </a:p>
        </p:txBody>
      </p:sp>
      <p:sp>
        <p:nvSpPr>
          <p:cNvPr id="63" name="Rectangle 3"/>
          <p:cNvSpPr>
            <a:spLocks noChangeArrowheads="1"/>
          </p:cNvSpPr>
          <p:nvPr/>
        </p:nvSpPr>
        <p:spPr bwMode="auto">
          <a:xfrm>
            <a:off x="203324" y="3279491"/>
            <a:ext cx="8737352" cy="31762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sz="1800" dirty="0"/>
              <a:t>Payload is transmitted at one of the supported data rates. </a:t>
            </a:r>
          </a:p>
          <a:p>
            <a:pPr marL="342900" indent="-342900">
              <a:lnSpc>
                <a:spcPct val="90000"/>
              </a:lnSpc>
              <a:spcBef>
                <a:spcPct val="20000"/>
              </a:spcBef>
              <a:spcAft>
                <a:spcPts val="600"/>
              </a:spcAft>
              <a:buClr>
                <a:schemeClr val="tx1"/>
              </a:buClr>
              <a:buFont typeface="Wingdings" panose="05000000000000000000" pitchFamily="2" charset="2"/>
              <a:buChar char="§"/>
            </a:pPr>
            <a:r>
              <a:rPr lang="en-US" sz="1800" dirty="0"/>
              <a:t>SERVICE</a:t>
            </a:r>
            <a:r>
              <a:rPr lang="en-GB" altLang="ko-KR" sz="1800" dirty="0"/>
              <a:t> bits: the first 0-6 bits are set to 0s to </a:t>
            </a:r>
            <a:r>
              <a:rPr lang="en-US" sz="1800" dirty="0"/>
              <a:t>synchronize the descrambler in the receiver. The remaining 9 bits (7–15) shall be reserved for future use.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High-reliability MAC header: Robust transmission of the polling and acknowledgement information ensures avoiding a lot of unnecessary retransmissions. </a:t>
            </a:r>
            <a:r>
              <a:rPr lang="en-US" sz="1800" dirty="0"/>
              <a:t>Furthermore, when this information is encoded separately from the rest of the payload, errors in the payload (especially for long payloads) which cause the packet to be discarded (and retransmitted) do not affect the polling and acknowledgement mechanism.</a:t>
            </a:r>
            <a:r>
              <a:rPr lang="en-GB" sz="1800" dirty="0"/>
              <a:t> </a:t>
            </a:r>
            <a:r>
              <a:rPr lang="en-US" altLang="ko-KR" sz="1800" dirty="0"/>
              <a:t>The MAC header is encoded using the lowest data-rate (most robust) modulation format 1/2 FEC rate BPSK separately from the data payload.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Length of </a:t>
            </a:r>
            <a:r>
              <a:rPr lang="en-US" altLang="ko-KR" sz="1800" dirty="0" err="1"/>
              <a:t>pkt</a:t>
            </a:r>
            <a:r>
              <a:rPr lang="en-US" altLang="ko-KR" sz="1800" dirty="0"/>
              <a:t>: indicates the length of this packet/data. </a:t>
            </a:r>
            <a:endParaRPr lang="ko-KR" altLang="en-US" sz="1800" dirty="0"/>
          </a:p>
        </p:txBody>
      </p:sp>
      <p:sp>
        <p:nvSpPr>
          <p:cNvPr id="14" name="직사각형 13"/>
          <p:cNvSpPr/>
          <p:nvPr/>
        </p:nvSpPr>
        <p:spPr bwMode="auto">
          <a:xfrm>
            <a:off x="5033645" y="1818288"/>
            <a:ext cx="1196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PSDU</a:t>
            </a:r>
            <a:endParaRPr lang="ko-KR" altLang="en-US" sz="1400" dirty="0">
              <a:solidFill>
                <a:srgbClr val="000000"/>
              </a:solidFill>
            </a:endParaRPr>
          </a:p>
        </p:txBody>
      </p:sp>
      <p:sp>
        <p:nvSpPr>
          <p:cNvPr id="15" name="직사각형 14"/>
          <p:cNvSpPr/>
          <p:nvPr/>
        </p:nvSpPr>
        <p:spPr bwMode="auto">
          <a:xfrm>
            <a:off x="6230455" y="181828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Tail</a:t>
            </a:r>
            <a:endParaRPr lang="ko-KR" altLang="en-US" sz="2000" dirty="0">
              <a:solidFill>
                <a:srgbClr val="000000"/>
              </a:solidFill>
            </a:endParaRPr>
          </a:p>
        </p:txBody>
      </p:sp>
      <p:cxnSp>
        <p:nvCxnSpPr>
          <p:cNvPr id="17" name="직선 연결선 16"/>
          <p:cNvCxnSpPr/>
          <p:nvPr/>
        </p:nvCxnSpPr>
        <p:spPr bwMode="auto">
          <a:xfrm>
            <a:off x="2077002"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6230455"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5" name="TextBox 24"/>
          <p:cNvSpPr txBox="1"/>
          <p:nvPr/>
        </p:nvSpPr>
        <p:spPr>
          <a:xfrm>
            <a:off x="4727234" y="2930673"/>
            <a:ext cx="1728358" cy="261610"/>
          </a:xfrm>
          <a:prstGeom prst="rect">
            <a:avLst/>
          </a:prstGeom>
          <a:noFill/>
        </p:spPr>
        <p:txBody>
          <a:bodyPr wrap="none" rtlCol="0">
            <a:spAutoFit/>
          </a:bodyPr>
          <a:lstStyle/>
          <a:p>
            <a:r>
              <a:rPr lang="en-US" altLang="ko-KR" sz="1100" i="1" dirty="0"/>
              <a:t>Up to </a:t>
            </a:r>
            <a:r>
              <a:rPr lang="en-US" altLang="ko-KR" sz="1100" i="1" dirty="0" err="1"/>
              <a:t>aMaxPHYFrameSize</a:t>
            </a:r>
            <a:endParaRPr lang="ko-KR" altLang="en-US" sz="1100" i="1" dirty="0"/>
          </a:p>
        </p:txBody>
      </p:sp>
      <p:cxnSp>
        <p:nvCxnSpPr>
          <p:cNvPr id="29" name="직선 화살표 연결선 28"/>
          <p:cNvCxnSpPr>
            <a:cxnSpLocks/>
          </p:cNvCxnSpPr>
          <p:nvPr/>
        </p:nvCxnSpPr>
        <p:spPr bwMode="auto">
          <a:xfrm>
            <a:off x="5030131" y="2911044"/>
            <a:ext cx="120032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6" name="직사각형 14">
            <a:extLst>
              <a:ext uri="{FF2B5EF4-FFF2-40B4-BE49-F238E27FC236}">
                <a16:creationId xmlns:a16="http://schemas.microsoft.com/office/drawing/2014/main" id="{4D0592BC-6C8F-4BF1-9476-0FB0D4423203}"/>
              </a:ext>
            </a:extLst>
          </p:cNvPr>
          <p:cNvSpPr/>
          <p:nvPr/>
        </p:nvSpPr>
        <p:spPr bwMode="auto">
          <a:xfrm>
            <a:off x="7199671" y="1822586"/>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Pad</a:t>
            </a:r>
            <a:endParaRPr lang="ko-KR" altLang="en-US" sz="2000" dirty="0">
              <a:solidFill>
                <a:srgbClr val="000000"/>
              </a:solidFill>
            </a:endParaRPr>
          </a:p>
        </p:txBody>
      </p:sp>
      <p:sp>
        <p:nvSpPr>
          <p:cNvPr id="18" name="TextBox 17">
            <a:extLst>
              <a:ext uri="{FF2B5EF4-FFF2-40B4-BE49-F238E27FC236}">
                <a16:creationId xmlns:a16="http://schemas.microsoft.com/office/drawing/2014/main" id="{A8621453-8506-45AA-BC26-4777D0AECA39}"/>
              </a:ext>
            </a:extLst>
          </p:cNvPr>
          <p:cNvSpPr txBox="1"/>
          <p:nvPr/>
        </p:nvSpPr>
        <p:spPr>
          <a:xfrm>
            <a:off x="6398461" y="2876077"/>
            <a:ext cx="636713" cy="338554"/>
          </a:xfrm>
          <a:prstGeom prst="rect">
            <a:avLst/>
          </a:prstGeom>
          <a:noFill/>
        </p:spPr>
        <p:txBody>
          <a:bodyPr wrap="none" rtlCol="0">
            <a:spAutoFit/>
          </a:bodyPr>
          <a:lstStyle/>
          <a:p>
            <a:r>
              <a:rPr lang="en-US" altLang="ko-KR" sz="1600" dirty="0"/>
              <a:t>6 bits</a:t>
            </a:r>
            <a:endParaRPr lang="ko-KR" altLang="en-US" sz="1600" dirty="0"/>
          </a:p>
        </p:txBody>
      </p:sp>
      <p:cxnSp>
        <p:nvCxnSpPr>
          <p:cNvPr id="20" name="직선 연결선 17">
            <a:extLst>
              <a:ext uri="{FF2B5EF4-FFF2-40B4-BE49-F238E27FC236}">
                <a16:creationId xmlns:a16="http://schemas.microsoft.com/office/drawing/2014/main" id="{E71814FE-A77A-4819-BFAF-BD215D4B0BAC}"/>
              </a:ext>
            </a:extLst>
          </p:cNvPr>
          <p:cNvCxnSpPr>
            <a:cxnSpLocks/>
          </p:cNvCxnSpPr>
          <p:nvPr/>
        </p:nvCxnSpPr>
        <p:spPr bwMode="auto">
          <a:xfrm>
            <a:off x="7199671"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1" name="직선 화살표 연결선 52">
            <a:extLst>
              <a:ext uri="{FF2B5EF4-FFF2-40B4-BE49-F238E27FC236}">
                <a16:creationId xmlns:a16="http://schemas.microsoft.com/office/drawing/2014/main" id="{B0FBC82D-DAA2-4AB2-84F4-2322A49A832D}"/>
              </a:ext>
            </a:extLst>
          </p:cNvPr>
          <p:cNvCxnSpPr>
            <a:cxnSpLocks/>
          </p:cNvCxnSpPr>
          <p:nvPr/>
        </p:nvCxnSpPr>
        <p:spPr bwMode="auto">
          <a:xfrm>
            <a:off x="6230455"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2" name="직선 화살표 연결선 52">
            <a:extLst>
              <a:ext uri="{FF2B5EF4-FFF2-40B4-BE49-F238E27FC236}">
                <a16:creationId xmlns:a16="http://schemas.microsoft.com/office/drawing/2014/main" id="{F1C92D2C-9D94-45CC-85B3-64150E2C1D67}"/>
              </a:ext>
            </a:extLst>
          </p:cNvPr>
          <p:cNvCxnSpPr>
            <a:cxnSpLocks/>
          </p:cNvCxnSpPr>
          <p:nvPr/>
        </p:nvCxnSpPr>
        <p:spPr bwMode="auto">
          <a:xfrm>
            <a:off x="7203184"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3" name="직선 연결선 17">
            <a:extLst>
              <a:ext uri="{FF2B5EF4-FFF2-40B4-BE49-F238E27FC236}">
                <a16:creationId xmlns:a16="http://schemas.microsoft.com/office/drawing/2014/main" id="{B1B6119B-5EFF-4279-9C92-A8129A0BAF9D}"/>
              </a:ext>
            </a:extLst>
          </p:cNvPr>
          <p:cNvCxnSpPr>
            <a:cxnSpLocks/>
          </p:cNvCxnSpPr>
          <p:nvPr/>
        </p:nvCxnSpPr>
        <p:spPr bwMode="auto">
          <a:xfrm>
            <a:off x="8172400"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4" name="직사각형 12">
            <a:extLst>
              <a:ext uri="{FF2B5EF4-FFF2-40B4-BE49-F238E27FC236}">
                <a16:creationId xmlns:a16="http://schemas.microsoft.com/office/drawing/2014/main" id="{99151CAF-D01E-4940-B025-5A76FF502914}"/>
              </a:ext>
            </a:extLst>
          </p:cNvPr>
          <p:cNvSpPr/>
          <p:nvPr/>
        </p:nvSpPr>
        <p:spPr bwMode="auto">
          <a:xfrm>
            <a:off x="925839" y="1818288"/>
            <a:ext cx="114940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Service</a:t>
            </a:r>
            <a:endParaRPr lang="ko-KR" altLang="en-US" sz="2000" dirty="0">
              <a:solidFill>
                <a:srgbClr val="000000"/>
              </a:solidFill>
            </a:endParaRPr>
          </a:p>
        </p:txBody>
      </p:sp>
      <p:cxnSp>
        <p:nvCxnSpPr>
          <p:cNvPr id="26" name="직선 화살표 연결선 20">
            <a:extLst>
              <a:ext uri="{FF2B5EF4-FFF2-40B4-BE49-F238E27FC236}">
                <a16:creationId xmlns:a16="http://schemas.microsoft.com/office/drawing/2014/main" id="{C093022D-DFEB-47F3-9930-EA9C6EC9B58B}"/>
              </a:ext>
            </a:extLst>
          </p:cNvPr>
          <p:cNvCxnSpPr>
            <a:cxnSpLocks/>
          </p:cNvCxnSpPr>
          <p:nvPr/>
        </p:nvCxnSpPr>
        <p:spPr bwMode="auto">
          <a:xfrm>
            <a:off x="926310" y="2913268"/>
            <a:ext cx="1148936" cy="484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a:extLst>
              <a:ext uri="{FF2B5EF4-FFF2-40B4-BE49-F238E27FC236}">
                <a16:creationId xmlns:a16="http://schemas.microsoft.com/office/drawing/2014/main" id="{9BAD6A61-DA81-45A7-BBAB-BF90D09652F4}"/>
              </a:ext>
            </a:extLst>
          </p:cNvPr>
          <p:cNvSpPr txBox="1"/>
          <p:nvPr/>
        </p:nvSpPr>
        <p:spPr>
          <a:xfrm>
            <a:off x="1176621" y="2868881"/>
            <a:ext cx="739305" cy="338554"/>
          </a:xfrm>
          <a:prstGeom prst="rect">
            <a:avLst/>
          </a:prstGeom>
          <a:noFill/>
        </p:spPr>
        <p:txBody>
          <a:bodyPr wrap="none" rtlCol="0">
            <a:spAutoFit/>
          </a:bodyPr>
          <a:lstStyle/>
          <a:p>
            <a:r>
              <a:rPr lang="en-US" altLang="ko-KR" sz="1600" dirty="0"/>
              <a:t>16 bits</a:t>
            </a:r>
            <a:endParaRPr lang="ko-KR" altLang="en-US" sz="1600" dirty="0"/>
          </a:p>
        </p:txBody>
      </p:sp>
      <p:cxnSp>
        <p:nvCxnSpPr>
          <p:cNvPr id="28" name="직선 연결선 16">
            <a:extLst>
              <a:ext uri="{FF2B5EF4-FFF2-40B4-BE49-F238E27FC236}">
                <a16:creationId xmlns:a16="http://schemas.microsoft.com/office/drawing/2014/main" id="{7FC550D6-46DB-4D4E-8C9C-B2C3EEF969B7}"/>
              </a:ext>
            </a:extLst>
          </p:cNvPr>
          <p:cNvCxnSpPr/>
          <p:nvPr/>
        </p:nvCxnSpPr>
        <p:spPr bwMode="auto">
          <a:xfrm>
            <a:off x="925839" y="270476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0" name="TextBox 29">
            <a:extLst>
              <a:ext uri="{FF2B5EF4-FFF2-40B4-BE49-F238E27FC236}">
                <a16:creationId xmlns:a16="http://schemas.microsoft.com/office/drawing/2014/main" id="{9B3D1B59-42BD-4205-9454-089BAD0CABCD}"/>
              </a:ext>
            </a:extLst>
          </p:cNvPr>
          <p:cNvSpPr txBox="1"/>
          <p:nvPr/>
        </p:nvSpPr>
        <p:spPr>
          <a:xfrm>
            <a:off x="7275616" y="2866808"/>
            <a:ext cx="848309" cy="338554"/>
          </a:xfrm>
          <a:prstGeom prst="rect">
            <a:avLst/>
          </a:prstGeom>
          <a:noFill/>
        </p:spPr>
        <p:txBody>
          <a:bodyPr wrap="none" rtlCol="0">
            <a:spAutoFit/>
          </a:bodyPr>
          <a:lstStyle/>
          <a:p>
            <a:r>
              <a:rPr lang="en-US" altLang="ko-KR" sz="1600" dirty="0"/>
              <a:t>variable</a:t>
            </a:r>
            <a:endParaRPr lang="ko-KR" altLang="en-US" sz="1600" dirty="0"/>
          </a:p>
        </p:txBody>
      </p:sp>
      <p:sp>
        <p:nvSpPr>
          <p:cNvPr id="31" name="직사각형 12">
            <a:extLst>
              <a:ext uri="{FF2B5EF4-FFF2-40B4-BE49-F238E27FC236}">
                <a16:creationId xmlns:a16="http://schemas.microsoft.com/office/drawing/2014/main" id="{AF7C14CD-934A-4C15-8586-44EAB9D0F977}"/>
              </a:ext>
            </a:extLst>
          </p:cNvPr>
          <p:cNvSpPr/>
          <p:nvPr/>
        </p:nvSpPr>
        <p:spPr bwMode="auto">
          <a:xfrm>
            <a:off x="2064624" y="1818128"/>
            <a:ext cx="199980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High reliability MAC header</a:t>
            </a:r>
            <a:endParaRPr lang="ko-KR" altLang="en-US" sz="2000" dirty="0">
              <a:solidFill>
                <a:srgbClr val="000000"/>
              </a:solidFill>
            </a:endParaRPr>
          </a:p>
        </p:txBody>
      </p:sp>
      <p:cxnSp>
        <p:nvCxnSpPr>
          <p:cNvPr id="32" name="직선 화살표 연결선 20">
            <a:extLst>
              <a:ext uri="{FF2B5EF4-FFF2-40B4-BE49-F238E27FC236}">
                <a16:creationId xmlns:a16="http://schemas.microsoft.com/office/drawing/2014/main" id="{0746C002-7F60-4922-9AE5-02AD39BF10DF}"/>
              </a:ext>
            </a:extLst>
          </p:cNvPr>
          <p:cNvCxnSpPr>
            <a:cxnSpLocks/>
          </p:cNvCxnSpPr>
          <p:nvPr/>
        </p:nvCxnSpPr>
        <p:spPr bwMode="auto">
          <a:xfrm>
            <a:off x="2084860" y="2913375"/>
            <a:ext cx="1976058" cy="473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33" name="TextBox 32">
            <a:extLst>
              <a:ext uri="{FF2B5EF4-FFF2-40B4-BE49-F238E27FC236}">
                <a16:creationId xmlns:a16="http://schemas.microsoft.com/office/drawing/2014/main" id="{267FE291-3D9C-4356-9246-AF3926A7DE9B}"/>
              </a:ext>
            </a:extLst>
          </p:cNvPr>
          <p:cNvSpPr txBox="1"/>
          <p:nvPr/>
        </p:nvSpPr>
        <p:spPr>
          <a:xfrm>
            <a:off x="2680567" y="2868988"/>
            <a:ext cx="739305" cy="338554"/>
          </a:xfrm>
          <a:prstGeom prst="rect">
            <a:avLst/>
          </a:prstGeom>
          <a:noFill/>
        </p:spPr>
        <p:txBody>
          <a:bodyPr wrap="none" rtlCol="0">
            <a:spAutoFit/>
          </a:bodyPr>
          <a:lstStyle/>
          <a:p>
            <a:r>
              <a:rPr lang="en-US" altLang="ko-KR" sz="1600" dirty="0"/>
              <a:t>48 bits</a:t>
            </a:r>
            <a:endParaRPr lang="ko-KR" altLang="en-US" sz="1600" dirty="0"/>
          </a:p>
        </p:txBody>
      </p:sp>
      <p:cxnSp>
        <p:nvCxnSpPr>
          <p:cNvPr id="34" name="직선 연결선 17">
            <a:extLst>
              <a:ext uri="{FF2B5EF4-FFF2-40B4-BE49-F238E27FC236}">
                <a16:creationId xmlns:a16="http://schemas.microsoft.com/office/drawing/2014/main" id="{6D63838B-69B1-41D5-B281-DA210BFDC329}"/>
              </a:ext>
            </a:extLst>
          </p:cNvPr>
          <p:cNvCxnSpPr>
            <a:cxnSpLocks/>
          </p:cNvCxnSpPr>
          <p:nvPr/>
        </p:nvCxnSpPr>
        <p:spPr bwMode="auto">
          <a:xfrm>
            <a:off x="4067943" y="274108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9" name="직사각형 14">
            <a:extLst>
              <a:ext uri="{FF2B5EF4-FFF2-40B4-BE49-F238E27FC236}">
                <a16:creationId xmlns:a16="http://schemas.microsoft.com/office/drawing/2014/main" id="{937D3B1D-656E-4559-BD78-68D33DF0436C}"/>
              </a:ext>
            </a:extLst>
          </p:cNvPr>
          <p:cNvSpPr/>
          <p:nvPr/>
        </p:nvSpPr>
        <p:spPr bwMode="auto">
          <a:xfrm>
            <a:off x="4057402" y="181812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Length of </a:t>
            </a:r>
            <a:r>
              <a:rPr lang="en-US" altLang="ko-KR" sz="2000" dirty="0" err="1">
                <a:solidFill>
                  <a:srgbClr val="000000"/>
                </a:solidFill>
              </a:rPr>
              <a:t>pkt</a:t>
            </a:r>
            <a:endParaRPr lang="ko-KR" altLang="en-US" sz="2000" dirty="0">
              <a:solidFill>
                <a:srgbClr val="000000"/>
              </a:solidFill>
            </a:endParaRPr>
          </a:p>
        </p:txBody>
      </p:sp>
      <p:cxnSp>
        <p:nvCxnSpPr>
          <p:cNvPr id="90" name="직선 연결선 17">
            <a:extLst>
              <a:ext uri="{FF2B5EF4-FFF2-40B4-BE49-F238E27FC236}">
                <a16:creationId xmlns:a16="http://schemas.microsoft.com/office/drawing/2014/main" id="{F28208A7-5895-4C3A-ACFA-DF24A4B1CBAA}"/>
              </a:ext>
            </a:extLst>
          </p:cNvPr>
          <p:cNvCxnSpPr>
            <a:cxnSpLocks/>
          </p:cNvCxnSpPr>
          <p:nvPr/>
        </p:nvCxnSpPr>
        <p:spPr bwMode="auto">
          <a:xfrm>
            <a:off x="5034074" y="27226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1" name="직선 화살표 연결선 52">
            <a:extLst>
              <a:ext uri="{FF2B5EF4-FFF2-40B4-BE49-F238E27FC236}">
                <a16:creationId xmlns:a16="http://schemas.microsoft.com/office/drawing/2014/main" id="{BFA251F0-E2C3-4869-A4AA-0DF10FC8BC24}"/>
              </a:ext>
            </a:extLst>
          </p:cNvPr>
          <p:cNvCxnSpPr>
            <a:cxnSpLocks/>
          </p:cNvCxnSpPr>
          <p:nvPr/>
        </p:nvCxnSpPr>
        <p:spPr bwMode="auto">
          <a:xfrm>
            <a:off x="4057402" y="2916406"/>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92" name="TextBox 91">
            <a:extLst>
              <a:ext uri="{FF2B5EF4-FFF2-40B4-BE49-F238E27FC236}">
                <a16:creationId xmlns:a16="http://schemas.microsoft.com/office/drawing/2014/main" id="{0C91C68D-5D7E-48A2-81F3-1D7DC10695F1}"/>
              </a:ext>
            </a:extLst>
          </p:cNvPr>
          <p:cNvSpPr txBox="1"/>
          <p:nvPr/>
        </p:nvSpPr>
        <p:spPr>
          <a:xfrm>
            <a:off x="4080896" y="2855577"/>
            <a:ext cx="739305" cy="338554"/>
          </a:xfrm>
          <a:prstGeom prst="rect">
            <a:avLst/>
          </a:prstGeom>
          <a:noFill/>
        </p:spPr>
        <p:txBody>
          <a:bodyPr wrap="none" rtlCol="0">
            <a:spAutoFit/>
          </a:bodyPr>
          <a:lstStyle/>
          <a:p>
            <a:r>
              <a:rPr lang="en-US" altLang="ko-KR" sz="1600" dirty="0"/>
              <a:t>32 bits</a:t>
            </a:r>
            <a:endParaRPr lang="ko-KR" altLang="en-US" sz="1600" dirty="0"/>
          </a:p>
        </p:txBody>
      </p:sp>
    </p:spTree>
    <p:extLst>
      <p:ext uri="{BB962C8B-B14F-4D97-AF65-F5344CB8AC3E}">
        <p14:creationId xmlns:p14="http://schemas.microsoft.com/office/powerpoint/2010/main" val="2726484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Payload (2)</a:t>
            </a:r>
            <a:r>
              <a:rPr lang="ko-KR" altLang="en-US" sz="3600" b="1" dirty="0">
                <a:latin typeface="+mj-ea"/>
                <a:ea typeface="+mj-ea"/>
                <a:cs typeface="Arial" panose="020B0604020202020204" pitchFamily="34" charset="0"/>
              </a:rPr>
              <a:t> </a:t>
            </a:r>
          </a:p>
        </p:txBody>
      </p:sp>
      <p:sp>
        <p:nvSpPr>
          <p:cNvPr id="63" name="Rectangle 3"/>
          <p:cNvSpPr>
            <a:spLocks noChangeArrowheads="1"/>
          </p:cNvSpPr>
          <p:nvPr/>
        </p:nvSpPr>
        <p:spPr bwMode="auto">
          <a:xfrm>
            <a:off x="203323" y="3279491"/>
            <a:ext cx="4368671" cy="31762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Protocol version: 0 for basic/default High-reliability MAC header; 1 for future use for more advanced header.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Polled STA: the STA to be polled (by AP only)</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Next STA to poll: next STA to be polled (by AP only)</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STA to acknowledge: indicates which STA is to be acknowledged by this packet</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Buffer status reporting: indicates the current STA has more data waiting for transmission (by STAs only)</a:t>
            </a:r>
            <a:endParaRPr lang="ko-KR" altLang="en-US" sz="1600" dirty="0"/>
          </a:p>
        </p:txBody>
      </p:sp>
      <p:sp>
        <p:nvSpPr>
          <p:cNvPr id="35" name="직사각형 5">
            <a:extLst>
              <a:ext uri="{FF2B5EF4-FFF2-40B4-BE49-F238E27FC236}">
                <a16:creationId xmlns:a16="http://schemas.microsoft.com/office/drawing/2014/main" id="{AC92F149-F373-4F0D-8626-5DB44737C6FF}"/>
              </a:ext>
            </a:extLst>
          </p:cNvPr>
          <p:cNvSpPr/>
          <p:nvPr/>
        </p:nvSpPr>
        <p:spPr bwMode="auto">
          <a:xfrm>
            <a:off x="239382" y="1776123"/>
            <a:ext cx="93116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ko-KR" sz="1600" dirty="0">
                <a:solidFill>
                  <a:srgbClr val="000000"/>
                </a:solidFill>
              </a:rPr>
              <a:t>Protocol version</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36" name="직사각형 11">
            <a:extLst>
              <a:ext uri="{FF2B5EF4-FFF2-40B4-BE49-F238E27FC236}">
                <a16:creationId xmlns:a16="http://schemas.microsoft.com/office/drawing/2014/main" id="{29CCE050-1C44-491B-8250-BE5DDFA112D8}"/>
              </a:ext>
            </a:extLst>
          </p:cNvPr>
          <p:cNvSpPr/>
          <p:nvPr/>
        </p:nvSpPr>
        <p:spPr bwMode="auto">
          <a:xfrm>
            <a:off x="1168981" y="1775447"/>
            <a:ext cx="70966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Polled STA</a:t>
            </a:r>
            <a:endParaRPr lang="ko-KR" altLang="en-US" sz="1600" dirty="0">
              <a:solidFill>
                <a:srgbClr val="000000"/>
              </a:solidFill>
            </a:endParaRPr>
          </a:p>
        </p:txBody>
      </p:sp>
      <p:cxnSp>
        <p:nvCxnSpPr>
          <p:cNvPr id="37" name="직선 연결선 7">
            <a:extLst>
              <a:ext uri="{FF2B5EF4-FFF2-40B4-BE49-F238E27FC236}">
                <a16:creationId xmlns:a16="http://schemas.microsoft.com/office/drawing/2014/main" id="{94EDDBE6-7472-4698-96B8-F89682FEC085}"/>
              </a:ext>
            </a:extLst>
          </p:cNvPr>
          <p:cNvCxnSpPr/>
          <p:nvPr/>
        </p:nvCxnSpPr>
        <p:spPr bwMode="auto">
          <a:xfrm>
            <a:off x="239382" y="271222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38" name="직선 연결선 17">
            <a:extLst>
              <a:ext uri="{FF2B5EF4-FFF2-40B4-BE49-F238E27FC236}">
                <a16:creationId xmlns:a16="http://schemas.microsoft.com/office/drawing/2014/main" id="{20986D23-E369-4938-9F02-805A1FDB227C}"/>
              </a:ext>
            </a:extLst>
          </p:cNvPr>
          <p:cNvCxnSpPr/>
          <p:nvPr/>
        </p:nvCxnSpPr>
        <p:spPr bwMode="auto">
          <a:xfrm>
            <a:off x="7365604"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39" name="직선 화살표 연결선 19">
            <a:extLst>
              <a:ext uri="{FF2B5EF4-FFF2-40B4-BE49-F238E27FC236}">
                <a16:creationId xmlns:a16="http://schemas.microsoft.com/office/drawing/2014/main" id="{25A85B15-80FE-4F62-A6F7-00E06273B953}"/>
              </a:ext>
            </a:extLst>
          </p:cNvPr>
          <p:cNvCxnSpPr>
            <a:cxnSpLocks/>
          </p:cNvCxnSpPr>
          <p:nvPr/>
        </p:nvCxnSpPr>
        <p:spPr bwMode="auto">
          <a:xfrm>
            <a:off x="253281" y="2836659"/>
            <a:ext cx="932451" cy="485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0" name="TextBox 39">
            <a:extLst>
              <a:ext uri="{FF2B5EF4-FFF2-40B4-BE49-F238E27FC236}">
                <a16:creationId xmlns:a16="http://schemas.microsoft.com/office/drawing/2014/main" id="{B30C824F-80A6-4B86-ABDB-D7285C85A594}"/>
              </a:ext>
            </a:extLst>
          </p:cNvPr>
          <p:cNvSpPr txBox="1"/>
          <p:nvPr/>
        </p:nvSpPr>
        <p:spPr>
          <a:xfrm>
            <a:off x="1187624" y="2796849"/>
            <a:ext cx="636713" cy="338554"/>
          </a:xfrm>
          <a:prstGeom prst="rect">
            <a:avLst/>
          </a:prstGeom>
          <a:noFill/>
        </p:spPr>
        <p:txBody>
          <a:bodyPr wrap="none" rtlCol="0">
            <a:spAutoFit/>
          </a:bodyPr>
          <a:lstStyle/>
          <a:p>
            <a:r>
              <a:rPr lang="en-US" altLang="ko-KR" sz="1600" dirty="0"/>
              <a:t>5 bits</a:t>
            </a:r>
            <a:endParaRPr lang="ko-KR" altLang="en-US" sz="1600" dirty="0"/>
          </a:p>
        </p:txBody>
      </p:sp>
      <p:sp>
        <p:nvSpPr>
          <p:cNvPr id="41" name="TextBox 40">
            <a:extLst>
              <a:ext uri="{FF2B5EF4-FFF2-40B4-BE49-F238E27FC236}">
                <a16:creationId xmlns:a16="http://schemas.microsoft.com/office/drawing/2014/main" id="{64F4395C-2446-49E0-8B50-458E83938134}"/>
              </a:ext>
            </a:extLst>
          </p:cNvPr>
          <p:cNvSpPr txBox="1"/>
          <p:nvPr/>
        </p:nvSpPr>
        <p:spPr>
          <a:xfrm>
            <a:off x="1979712" y="2796849"/>
            <a:ext cx="636713" cy="338554"/>
          </a:xfrm>
          <a:prstGeom prst="rect">
            <a:avLst/>
          </a:prstGeom>
          <a:noFill/>
        </p:spPr>
        <p:txBody>
          <a:bodyPr wrap="none" rtlCol="0">
            <a:spAutoFit/>
          </a:bodyPr>
          <a:lstStyle/>
          <a:p>
            <a:r>
              <a:rPr lang="en-US" altLang="ko-KR" sz="1600" dirty="0"/>
              <a:t>5 bits</a:t>
            </a:r>
            <a:endParaRPr lang="ko-KR" altLang="en-US" sz="1600" dirty="0"/>
          </a:p>
        </p:txBody>
      </p:sp>
      <p:cxnSp>
        <p:nvCxnSpPr>
          <p:cNvPr id="42" name="직선 연결선 50">
            <a:extLst>
              <a:ext uri="{FF2B5EF4-FFF2-40B4-BE49-F238E27FC236}">
                <a16:creationId xmlns:a16="http://schemas.microsoft.com/office/drawing/2014/main" id="{57507F37-3088-4754-B2F2-A991A4DB5BE1}"/>
              </a:ext>
            </a:extLst>
          </p:cNvPr>
          <p:cNvCxnSpPr/>
          <p:nvPr/>
        </p:nvCxnSpPr>
        <p:spPr bwMode="auto">
          <a:xfrm>
            <a:off x="1170546" y="271680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44" name="직선 화살표 연결선 52">
            <a:extLst>
              <a:ext uri="{FF2B5EF4-FFF2-40B4-BE49-F238E27FC236}">
                <a16:creationId xmlns:a16="http://schemas.microsoft.com/office/drawing/2014/main" id="{813718B9-E417-4747-A998-94EEC573AFB2}"/>
              </a:ext>
            </a:extLst>
          </p:cNvPr>
          <p:cNvCxnSpPr>
            <a:cxnSpLocks/>
          </p:cNvCxnSpPr>
          <p:nvPr/>
        </p:nvCxnSpPr>
        <p:spPr bwMode="auto">
          <a:xfrm>
            <a:off x="1894941" y="2843656"/>
            <a:ext cx="767791"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45" name="직선 화살표 연결선 53">
            <a:extLst>
              <a:ext uri="{FF2B5EF4-FFF2-40B4-BE49-F238E27FC236}">
                <a16:creationId xmlns:a16="http://schemas.microsoft.com/office/drawing/2014/main" id="{F0EA6F1A-B120-4612-BBD9-2D8A57137460}"/>
              </a:ext>
            </a:extLst>
          </p:cNvPr>
          <p:cNvCxnSpPr>
            <a:cxnSpLocks/>
          </p:cNvCxnSpPr>
          <p:nvPr/>
        </p:nvCxnSpPr>
        <p:spPr bwMode="auto">
          <a:xfrm>
            <a:off x="1155816" y="2843655"/>
            <a:ext cx="72282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6" name="TextBox 45">
            <a:extLst>
              <a:ext uri="{FF2B5EF4-FFF2-40B4-BE49-F238E27FC236}">
                <a16:creationId xmlns:a16="http://schemas.microsoft.com/office/drawing/2014/main" id="{9F2959D4-EECE-46FB-8A79-A24074C4D6AD}"/>
              </a:ext>
            </a:extLst>
          </p:cNvPr>
          <p:cNvSpPr txBox="1"/>
          <p:nvPr/>
        </p:nvSpPr>
        <p:spPr>
          <a:xfrm>
            <a:off x="383398" y="2796849"/>
            <a:ext cx="636713" cy="338554"/>
          </a:xfrm>
          <a:prstGeom prst="rect">
            <a:avLst/>
          </a:prstGeom>
          <a:noFill/>
        </p:spPr>
        <p:txBody>
          <a:bodyPr wrap="none" rtlCol="0">
            <a:spAutoFit/>
          </a:bodyPr>
          <a:lstStyle/>
          <a:p>
            <a:r>
              <a:rPr lang="en-US" altLang="ko-KR" sz="1600" dirty="0"/>
              <a:t>2 bits</a:t>
            </a:r>
            <a:endParaRPr lang="ko-KR" altLang="en-US" sz="1600" dirty="0"/>
          </a:p>
        </p:txBody>
      </p:sp>
      <p:sp>
        <p:nvSpPr>
          <p:cNvPr id="47" name="직사각형 11">
            <a:extLst>
              <a:ext uri="{FF2B5EF4-FFF2-40B4-BE49-F238E27FC236}">
                <a16:creationId xmlns:a16="http://schemas.microsoft.com/office/drawing/2014/main" id="{83D1B83D-F6D9-4757-A596-21E314491A4B}"/>
              </a:ext>
            </a:extLst>
          </p:cNvPr>
          <p:cNvSpPr/>
          <p:nvPr/>
        </p:nvSpPr>
        <p:spPr bwMode="auto">
          <a:xfrm>
            <a:off x="1878644" y="1775295"/>
            <a:ext cx="79242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Next STA to poll</a:t>
            </a:r>
            <a:endParaRPr lang="ko-KR" altLang="en-US" sz="1400" dirty="0">
              <a:solidFill>
                <a:srgbClr val="000000"/>
              </a:solidFill>
            </a:endParaRPr>
          </a:p>
        </p:txBody>
      </p:sp>
      <p:cxnSp>
        <p:nvCxnSpPr>
          <p:cNvPr id="48" name="직선 연결선 17">
            <a:extLst>
              <a:ext uri="{FF2B5EF4-FFF2-40B4-BE49-F238E27FC236}">
                <a16:creationId xmlns:a16="http://schemas.microsoft.com/office/drawing/2014/main" id="{B5C71C56-5991-4DDA-A68D-2E2CC0F7B669}"/>
              </a:ext>
            </a:extLst>
          </p:cNvPr>
          <p:cNvCxnSpPr/>
          <p:nvPr/>
        </p:nvCxnSpPr>
        <p:spPr bwMode="auto">
          <a:xfrm>
            <a:off x="2671064"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49" name="직사각형 11">
            <a:extLst>
              <a:ext uri="{FF2B5EF4-FFF2-40B4-BE49-F238E27FC236}">
                <a16:creationId xmlns:a16="http://schemas.microsoft.com/office/drawing/2014/main" id="{4C671B4A-1314-4D30-9109-FD0121D2B8A1}"/>
              </a:ext>
            </a:extLst>
          </p:cNvPr>
          <p:cNvSpPr/>
          <p:nvPr/>
        </p:nvSpPr>
        <p:spPr bwMode="auto">
          <a:xfrm>
            <a:off x="8247433" y="1772816"/>
            <a:ext cx="509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cxnSp>
        <p:nvCxnSpPr>
          <p:cNvPr id="51" name="직선 연결선 17">
            <a:extLst>
              <a:ext uri="{FF2B5EF4-FFF2-40B4-BE49-F238E27FC236}">
                <a16:creationId xmlns:a16="http://schemas.microsoft.com/office/drawing/2014/main" id="{6B126620-BF0B-4216-B3F3-852E521F699C}"/>
              </a:ext>
            </a:extLst>
          </p:cNvPr>
          <p:cNvCxnSpPr/>
          <p:nvPr/>
        </p:nvCxnSpPr>
        <p:spPr bwMode="auto">
          <a:xfrm>
            <a:off x="4115161" y="269477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52" name="TextBox 51">
            <a:extLst>
              <a:ext uri="{FF2B5EF4-FFF2-40B4-BE49-F238E27FC236}">
                <a16:creationId xmlns:a16="http://schemas.microsoft.com/office/drawing/2014/main" id="{22A91AAA-6128-4F97-8BC5-B79FA0B02179}"/>
              </a:ext>
            </a:extLst>
          </p:cNvPr>
          <p:cNvSpPr txBox="1"/>
          <p:nvPr/>
        </p:nvSpPr>
        <p:spPr>
          <a:xfrm>
            <a:off x="2715100" y="2796849"/>
            <a:ext cx="636713" cy="338554"/>
          </a:xfrm>
          <a:prstGeom prst="rect">
            <a:avLst/>
          </a:prstGeom>
          <a:noFill/>
        </p:spPr>
        <p:txBody>
          <a:bodyPr wrap="none" rtlCol="0">
            <a:spAutoFit/>
          </a:bodyPr>
          <a:lstStyle/>
          <a:p>
            <a:r>
              <a:rPr lang="en-US" altLang="ko-KR" sz="1600" dirty="0"/>
              <a:t>5 bits</a:t>
            </a:r>
            <a:endParaRPr lang="ko-KR" altLang="en-US" sz="1600" dirty="0"/>
          </a:p>
        </p:txBody>
      </p:sp>
      <p:cxnSp>
        <p:nvCxnSpPr>
          <p:cNvPr id="53" name="직선 화살표 연결선 52">
            <a:extLst>
              <a:ext uri="{FF2B5EF4-FFF2-40B4-BE49-F238E27FC236}">
                <a16:creationId xmlns:a16="http://schemas.microsoft.com/office/drawing/2014/main" id="{AB0A4E79-7D8A-49A9-A382-72CAC435AFD6}"/>
              </a:ext>
            </a:extLst>
          </p:cNvPr>
          <p:cNvCxnSpPr>
            <a:cxnSpLocks/>
          </p:cNvCxnSpPr>
          <p:nvPr/>
        </p:nvCxnSpPr>
        <p:spPr bwMode="auto">
          <a:xfrm>
            <a:off x="3392332" y="2843655"/>
            <a:ext cx="716505" cy="6295"/>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연결선 17">
            <a:extLst>
              <a:ext uri="{FF2B5EF4-FFF2-40B4-BE49-F238E27FC236}">
                <a16:creationId xmlns:a16="http://schemas.microsoft.com/office/drawing/2014/main" id="{F773EAE4-7198-4B15-AE6C-D0C152223E85}"/>
              </a:ext>
            </a:extLst>
          </p:cNvPr>
          <p:cNvCxnSpPr/>
          <p:nvPr/>
        </p:nvCxnSpPr>
        <p:spPr bwMode="auto">
          <a:xfrm>
            <a:off x="4975113" y="271680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55" name="TextBox 54">
            <a:extLst>
              <a:ext uri="{FF2B5EF4-FFF2-40B4-BE49-F238E27FC236}">
                <a16:creationId xmlns:a16="http://schemas.microsoft.com/office/drawing/2014/main" id="{27E9C266-E230-4A87-BCC3-12B4D8F46671}"/>
              </a:ext>
            </a:extLst>
          </p:cNvPr>
          <p:cNvSpPr txBox="1"/>
          <p:nvPr/>
        </p:nvSpPr>
        <p:spPr>
          <a:xfrm>
            <a:off x="4192735" y="2796849"/>
            <a:ext cx="739305" cy="338554"/>
          </a:xfrm>
          <a:prstGeom prst="rect">
            <a:avLst/>
          </a:prstGeom>
          <a:noFill/>
        </p:spPr>
        <p:txBody>
          <a:bodyPr wrap="none" rtlCol="0">
            <a:spAutoFit/>
          </a:bodyPr>
          <a:lstStyle/>
          <a:p>
            <a:r>
              <a:rPr lang="en-US" altLang="ko-KR" sz="1600" dirty="0"/>
              <a:t>12 bits</a:t>
            </a:r>
            <a:endParaRPr lang="ko-KR" altLang="en-US" sz="1600" dirty="0"/>
          </a:p>
        </p:txBody>
      </p:sp>
      <p:cxnSp>
        <p:nvCxnSpPr>
          <p:cNvPr id="56" name="직선 화살표 연결선 52">
            <a:extLst>
              <a:ext uri="{FF2B5EF4-FFF2-40B4-BE49-F238E27FC236}">
                <a16:creationId xmlns:a16="http://schemas.microsoft.com/office/drawing/2014/main" id="{FD9D2E78-F6D9-4F18-A078-5BB1AD14DE08}"/>
              </a:ext>
            </a:extLst>
          </p:cNvPr>
          <p:cNvCxnSpPr>
            <a:cxnSpLocks/>
          </p:cNvCxnSpPr>
          <p:nvPr/>
        </p:nvCxnSpPr>
        <p:spPr bwMode="auto">
          <a:xfrm flipV="1">
            <a:off x="4108837" y="2843655"/>
            <a:ext cx="851546" cy="8039"/>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7" name="직사각형 11">
            <a:extLst>
              <a:ext uri="{FF2B5EF4-FFF2-40B4-BE49-F238E27FC236}">
                <a16:creationId xmlns:a16="http://schemas.microsoft.com/office/drawing/2014/main" id="{68F595B2-5BF2-4146-B0DF-C2A4A0CFFD3A}"/>
              </a:ext>
            </a:extLst>
          </p:cNvPr>
          <p:cNvSpPr/>
          <p:nvPr/>
        </p:nvSpPr>
        <p:spPr bwMode="auto">
          <a:xfrm>
            <a:off x="2671139" y="1773342"/>
            <a:ext cx="73659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STA to </a:t>
            </a:r>
            <a:r>
              <a:rPr lang="en-US" altLang="ko-KR" dirty="0" err="1">
                <a:solidFill>
                  <a:srgbClr val="000000"/>
                </a:solidFill>
              </a:rPr>
              <a:t>ackn-owledge</a:t>
            </a:r>
            <a:endParaRPr lang="ko-KR" altLang="en-US" dirty="0">
              <a:solidFill>
                <a:srgbClr val="000000"/>
              </a:solidFill>
            </a:endParaRPr>
          </a:p>
        </p:txBody>
      </p:sp>
      <p:sp>
        <p:nvSpPr>
          <p:cNvPr id="58" name="TextBox 57">
            <a:extLst>
              <a:ext uri="{FF2B5EF4-FFF2-40B4-BE49-F238E27FC236}">
                <a16:creationId xmlns:a16="http://schemas.microsoft.com/office/drawing/2014/main" id="{C44AF148-8AA2-43AC-B489-94B3D8750363}"/>
              </a:ext>
            </a:extLst>
          </p:cNvPr>
          <p:cNvSpPr txBox="1"/>
          <p:nvPr/>
        </p:nvSpPr>
        <p:spPr>
          <a:xfrm>
            <a:off x="5148064" y="2796849"/>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9" name="직선 화살표 연결선 52">
            <a:extLst>
              <a:ext uri="{FF2B5EF4-FFF2-40B4-BE49-F238E27FC236}">
                <a16:creationId xmlns:a16="http://schemas.microsoft.com/office/drawing/2014/main" id="{C972B1AF-1256-423E-91F5-2AD2A00A1230}"/>
              </a:ext>
            </a:extLst>
          </p:cNvPr>
          <p:cNvCxnSpPr>
            <a:cxnSpLocks/>
          </p:cNvCxnSpPr>
          <p:nvPr/>
        </p:nvCxnSpPr>
        <p:spPr bwMode="auto">
          <a:xfrm>
            <a:off x="4963437" y="2843655"/>
            <a:ext cx="87715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60" name="직선 연결선 17">
            <a:extLst>
              <a:ext uri="{FF2B5EF4-FFF2-40B4-BE49-F238E27FC236}">
                <a16:creationId xmlns:a16="http://schemas.microsoft.com/office/drawing/2014/main" id="{B2CE3ECC-472C-4D94-8CA6-F8FC72899663}"/>
              </a:ext>
            </a:extLst>
          </p:cNvPr>
          <p:cNvCxnSpPr/>
          <p:nvPr/>
        </p:nvCxnSpPr>
        <p:spPr bwMode="auto">
          <a:xfrm>
            <a:off x="5856893" y="270177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1" name="직선 화살표 연결선 52">
            <a:extLst>
              <a:ext uri="{FF2B5EF4-FFF2-40B4-BE49-F238E27FC236}">
                <a16:creationId xmlns:a16="http://schemas.microsoft.com/office/drawing/2014/main" id="{C96F7688-CA82-477D-BE78-20980A2A60A4}"/>
              </a:ext>
            </a:extLst>
          </p:cNvPr>
          <p:cNvCxnSpPr>
            <a:cxnSpLocks/>
          </p:cNvCxnSpPr>
          <p:nvPr/>
        </p:nvCxnSpPr>
        <p:spPr bwMode="auto">
          <a:xfrm>
            <a:off x="8247433" y="2871379"/>
            <a:ext cx="5168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62" name="TextBox 61">
            <a:extLst>
              <a:ext uri="{FF2B5EF4-FFF2-40B4-BE49-F238E27FC236}">
                <a16:creationId xmlns:a16="http://schemas.microsoft.com/office/drawing/2014/main" id="{FC6EA2C8-0A93-49A6-8978-377FFBEDFBC0}"/>
              </a:ext>
            </a:extLst>
          </p:cNvPr>
          <p:cNvSpPr txBox="1"/>
          <p:nvPr/>
        </p:nvSpPr>
        <p:spPr>
          <a:xfrm>
            <a:off x="8183980" y="2796806"/>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4" name="직사각형 11">
            <a:extLst>
              <a:ext uri="{FF2B5EF4-FFF2-40B4-BE49-F238E27FC236}">
                <a16:creationId xmlns:a16="http://schemas.microsoft.com/office/drawing/2014/main" id="{4AF764C7-5DEF-4B17-A190-128B92E4C5A3}"/>
              </a:ext>
            </a:extLst>
          </p:cNvPr>
          <p:cNvSpPr/>
          <p:nvPr/>
        </p:nvSpPr>
        <p:spPr bwMode="auto">
          <a:xfrm>
            <a:off x="6648091" y="1772816"/>
            <a:ext cx="72149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CRC</a:t>
            </a:r>
            <a:endParaRPr lang="ko-KR" altLang="en-US" sz="1400" dirty="0">
              <a:solidFill>
                <a:srgbClr val="000000"/>
              </a:solidFill>
            </a:endParaRPr>
          </a:p>
        </p:txBody>
      </p:sp>
      <p:cxnSp>
        <p:nvCxnSpPr>
          <p:cNvPr id="65" name="직선 연결선 17">
            <a:extLst>
              <a:ext uri="{FF2B5EF4-FFF2-40B4-BE49-F238E27FC236}">
                <a16:creationId xmlns:a16="http://schemas.microsoft.com/office/drawing/2014/main" id="{775B2DD8-4C3C-4813-9B6A-5933FC06D2F1}"/>
              </a:ext>
            </a:extLst>
          </p:cNvPr>
          <p:cNvCxnSpPr/>
          <p:nvPr/>
        </p:nvCxnSpPr>
        <p:spPr bwMode="auto">
          <a:xfrm>
            <a:off x="8756089" y="2647825"/>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66" name="직선 화살표 연결선 52">
            <a:extLst>
              <a:ext uri="{FF2B5EF4-FFF2-40B4-BE49-F238E27FC236}">
                <a16:creationId xmlns:a16="http://schemas.microsoft.com/office/drawing/2014/main" id="{D77143C7-81C7-4792-AFFA-A5D674A4B184}"/>
              </a:ext>
            </a:extLst>
          </p:cNvPr>
          <p:cNvCxnSpPr>
            <a:cxnSpLocks/>
          </p:cNvCxnSpPr>
          <p:nvPr/>
        </p:nvCxnSpPr>
        <p:spPr bwMode="auto">
          <a:xfrm>
            <a:off x="6633361" y="2843656"/>
            <a:ext cx="732243" cy="6294"/>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67" name="TextBox 66">
            <a:extLst>
              <a:ext uri="{FF2B5EF4-FFF2-40B4-BE49-F238E27FC236}">
                <a16:creationId xmlns:a16="http://schemas.microsoft.com/office/drawing/2014/main" id="{9CBE9AFA-78E5-49AF-9ACE-66A6615CE0C5}"/>
              </a:ext>
            </a:extLst>
          </p:cNvPr>
          <p:cNvSpPr txBox="1"/>
          <p:nvPr/>
        </p:nvSpPr>
        <p:spPr>
          <a:xfrm>
            <a:off x="6720102" y="2796849"/>
            <a:ext cx="636713" cy="338554"/>
          </a:xfrm>
          <a:prstGeom prst="rect">
            <a:avLst/>
          </a:prstGeom>
          <a:noFill/>
        </p:spPr>
        <p:txBody>
          <a:bodyPr wrap="none" rtlCol="0">
            <a:spAutoFit/>
          </a:bodyPr>
          <a:lstStyle/>
          <a:p>
            <a:r>
              <a:rPr lang="en-US" altLang="ko-KR" sz="1600" dirty="0"/>
              <a:t>8 bits</a:t>
            </a:r>
            <a:endParaRPr lang="ko-KR" altLang="en-US" sz="1600" dirty="0"/>
          </a:p>
        </p:txBody>
      </p:sp>
      <p:sp>
        <p:nvSpPr>
          <p:cNvPr id="68" name="직사각형 9">
            <a:extLst>
              <a:ext uri="{FF2B5EF4-FFF2-40B4-BE49-F238E27FC236}">
                <a16:creationId xmlns:a16="http://schemas.microsoft.com/office/drawing/2014/main" id="{DF013297-E770-4AE4-BA04-B5F4CA3CF0C1}"/>
              </a:ext>
            </a:extLst>
          </p:cNvPr>
          <p:cNvSpPr/>
          <p:nvPr/>
        </p:nvSpPr>
        <p:spPr bwMode="auto">
          <a:xfrm>
            <a:off x="3407734" y="1772816"/>
            <a:ext cx="70742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100" dirty="0">
                <a:solidFill>
                  <a:srgbClr val="000000"/>
                </a:solidFill>
              </a:rPr>
              <a:t>Buffer status reporting</a:t>
            </a:r>
            <a:endParaRPr lang="ko-KR" altLang="en-US" sz="1100" dirty="0">
              <a:solidFill>
                <a:srgbClr val="000000"/>
              </a:solidFill>
            </a:endParaRPr>
          </a:p>
        </p:txBody>
      </p:sp>
      <p:sp>
        <p:nvSpPr>
          <p:cNvPr id="69" name="TextBox 68">
            <a:extLst>
              <a:ext uri="{FF2B5EF4-FFF2-40B4-BE49-F238E27FC236}">
                <a16:creationId xmlns:a16="http://schemas.microsoft.com/office/drawing/2014/main" id="{8659C64F-3649-42DC-933E-F521DA317A7E}"/>
              </a:ext>
            </a:extLst>
          </p:cNvPr>
          <p:cNvSpPr txBox="1"/>
          <p:nvPr/>
        </p:nvSpPr>
        <p:spPr>
          <a:xfrm>
            <a:off x="5959653" y="2796849"/>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0" name="직선 화살표 연결선 52">
            <a:extLst>
              <a:ext uri="{FF2B5EF4-FFF2-40B4-BE49-F238E27FC236}">
                <a16:creationId xmlns:a16="http://schemas.microsoft.com/office/drawing/2014/main" id="{00F09D3C-EE4E-41DE-8A72-FA27CB5A2EBD}"/>
              </a:ext>
            </a:extLst>
          </p:cNvPr>
          <p:cNvCxnSpPr>
            <a:cxnSpLocks/>
          </p:cNvCxnSpPr>
          <p:nvPr/>
        </p:nvCxnSpPr>
        <p:spPr bwMode="auto">
          <a:xfrm>
            <a:off x="5840596" y="2843655"/>
            <a:ext cx="79276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1" name="직선 연결선 17">
            <a:extLst>
              <a:ext uri="{FF2B5EF4-FFF2-40B4-BE49-F238E27FC236}">
                <a16:creationId xmlns:a16="http://schemas.microsoft.com/office/drawing/2014/main" id="{FADB4452-4903-44DF-8032-51C7D0FBC517}"/>
              </a:ext>
            </a:extLst>
          </p:cNvPr>
          <p:cNvCxnSpPr/>
          <p:nvPr/>
        </p:nvCxnSpPr>
        <p:spPr bwMode="auto">
          <a:xfrm>
            <a:off x="6648091" y="271680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2" name="직선 연결선 51">
            <a:extLst>
              <a:ext uri="{FF2B5EF4-FFF2-40B4-BE49-F238E27FC236}">
                <a16:creationId xmlns:a16="http://schemas.microsoft.com/office/drawing/2014/main" id="{2E5C04DC-430F-4044-8B39-6610D3EF4F4D}"/>
              </a:ext>
            </a:extLst>
          </p:cNvPr>
          <p:cNvCxnSpPr>
            <a:cxnSpLocks/>
          </p:cNvCxnSpPr>
          <p:nvPr/>
        </p:nvCxnSpPr>
        <p:spPr bwMode="auto">
          <a:xfrm>
            <a:off x="1893375" y="270981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5" name="직선 연결선 17">
            <a:extLst>
              <a:ext uri="{FF2B5EF4-FFF2-40B4-BE49-F238E27FC236}">
                <a16:creationId xmlns:a16="http://schemas.microsoft.com/office/drawing/2014/main" id="{6DDB9E94-91C5-455D-BD20-FC48436EA944}"/>
              </a:ext>
            </a:extLst>
          </p:cNvPr>
          <p:cNvCxnSpPr>
            <a:cxnSpLocks/>
          </p:cNvCxnSpPr>
          <p:nvPr/>
        </p:nvCxnSpPr>
        <p:spPr bwMode="auto">
          <a:xfrm>
            <a:off x="3407062" y="27152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6" name="직선 화살표 연결선 52">
            <a:extLst>
              <a:ext uri="{FF2B5EF4-FFF2-40B4-BE49-F238E27FC236}">
                <a16:creationId xmlns:a16="http://schemas.microsoft.com/office/drawing/2014/main" id="{13FE7652-1626-498D-ABC6-41782A3FD20A}"/>
              </a:ext>
            </a:extLst>
          </p:cNvPr>
          <p:cNvCxnSpPr>
            <a:cxnSpLocks/>
          </p:cNvCxnSpPr>
          <p:nvPr/>
        </p:nvCxnSpPr>
        <p:spPr bwMode="auto">
          <a:xfrm>
            <a:off x="2662732" y="2843655"/>
            <a:ext cx="72960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7" name="TextBox 76">
            <a:extLst>
              <a:ext uri="{FF2B5EF4-FFF2-40B4-BE49-F238E27FC236}">
                <a16:creationId xmlns:a16="http://schemas.microsoft.com/office/drawing/2014/main" id="{F1002E7B-6764-476A-A76B-DB693054D55D}"/>
              </a:ext>
            </a:extLst>
          </p:cNvPr>
          <p:cNvSpPr txBox="1"/>
          <p:nvPr/>
        </p:nvSpPr>
        <p:spPr>
          <a:xfrm>
            <a:off x="3496074" y="2796849"/>
            <a:ext cx="643878" cy="338554"/>
          </a:xfrm>
          <a:prstGeom prst="rect">
            <a:avLst/>
          </a:prstGeom>
          <a:noFill/>
        </p:spPr>
        <p:txBody>
          <a:bodyPr wrap="square" rtlCol="0">
            <a:spAutoFit/>
          </a:bodyPr>
          <a:lstStyle/>
          <a:p>
            <a:r>
              <a:rPr lang="en-US" altLang="ko-KR" sz="1600" dirty="0"/>
              <a:t>1 bit</a:t>
            </a:r>
            <a:endParaRPr lang="ko-KR" altLang="en-US" sz="1600" dirty="0"/>
          </a:p>
        </p:txBody>
      </p:sp>
      <p:sp>
        <p:nvSpPr>
          <p:cNvPr id="78" name="직사각형 11">
            <a:extLst>
              <a:ext uri="{FF2B5EF4-FFF2-40B4-BE49-F238E27FC236}">
                <a16:creationId xmlns:a16="http://schemas.microsoft.com/office/drawing/2014/main" id="{D0204965-D438-4F9A-BAC0-FD6AC2B43A24}"/>
              </a:ext>
            </a:extLst>
          </p:cNvPr>
          <p:cNvSpPr/>
          <p:nvPr/>
        </p:nvSpPr>
        <p:spPr bwMode="auto">
          <a:xfrm>
            <a:off x="4108965" y="1772816"/>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Sequence number</a:t>
            </a:r>
            <a:endParaRPr lang="ko-KR" altLang="en-US" sz="1400" dirty="0">
              <a:solidFill>
                <a:srgbClr val="000000"/>
              </a:solidFill>
            </a:endParaRPr>
          </a:p>
        </p:txBody>
      </p:sp>
      <p:sp>
        <p:nvSpPr>
          <p:cNvPr id="79" name="직사각형 11">
            <a:extLst>
              <a:ext uri="{FF2B5EF4-FFF2-40B4-BE49-F238E27FC236}">
                <a16:creationId xmlns:a16="http://schemas.microsoft.com/office/drawing/2014/main" id="{0B7CD2AB-AF51-40F2-B399-F543B32540AE}"/>
              </a:ext>
            </a:extLst>
          </p:cNvPr>
          <p:cNvSpPr/>
          <p:nvPr/>
        </p:nvSpPr>
        <p:spPr bwMode="auto">
          <a:xfrm>
            <a:off x="4987691" y="1772816"/>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Payload ACK</a:t>
            </a:r>
            <a:endParaRPr lang="ko-KR" altLang="en-US" sz="1400" dirty="0">
              <a:solidFill>
                <a:srgbClr val="000000"/>
              </a:solidFill>
            </a:endParaRPr>
          </a:p>
        </p:txBody>
      </p:sp>
      <p:sp>
        <p:nvSpPr>
          <p:cNvPr id="80" name="직사각형 11">
            <a:extLst>
              <a:ext uri="{FF2B5EF4-FFF2-40B4-BE49-F238E27FC236}">
                <a16:creationId xmlns:a16="http://schemas.microsoft.com/office/drawing/2014/main" id="{9F8F3D2B-6263-41E2-864B-3871351D9FB4}"/>
              </a:ext>
            </a:extLst>
          </p:cNvPr>
          <p:cNvSpPr/>
          <p:nvPr/>
        </p:nvSpPr>
        <p:spPr bwMode="auto">
          <a:xfrm>
            <a:off x="5858318" y="1772816"/>
            <a:ext cx="78977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Beacon ACK</a:t>
            </a:r>
            <a:endParaRPr lang="ko-KR" altLang="en-US" sz="1400" dirty="0">
              <a:solidFill>
                <a:srgbClr val="000000"/>
              </a:solidFill>
            </a:endParaRPr>
          </a:p>
        </p:txBody>
      </p:sp>
      <p:cxnSp>
        <p:nvCxnSpPr>
          <p:cNvPr id="81" name="직선 화살표 연결선 52">
            <a:extLst>
              <a:ext uri="{FF2B5EF4-FFF2-40B4-BE49-F238E27FC236}">
                <a16:creationId xmlns:a16="http://schemas.microsoft.com/office/drawing/2014/main" id="{852D9AB8-B723-4CA0-AEBC-58E17FA486BC}"/>
              </a:ext>
            </a:extLst>
          </p:cNvPr>
          <p:cNvCxnSpPr>
            <a:cxnSpLocks/>
          </p:cNvCxnSpPr>
          <p:nvPr/>
        </p:nvCxnSpPr>
        <p:spPr bwMode="auto">
          <a:xfrm>
            <a:off x="7373211" y="2857097"/>
            <a:ext cx="871197"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2" name="TextBox 81">
            <a:extLst>
              <a:ext uri="{FF2B5EF4-FFF2-40B4-BE49-F238E27FC236}">
                <a16:creationId xmlns:a16="http://schemas.microsoft.com/office/drawing/2014/main" id="{C1D433CA-653D-46F9-97FE-50EB68CD2876}"/>
              </a:ext>
            </a:extLst>
          </p:cNvPr>
          <p:cNvSpPr txBox="1"/>
          <p:nvPr/>
        </p:nvSpPr>
        <p:spPr>
          <a:xfrm>
            <a:off x="7535687" y="2796849"/>
            <a:ext cx="636713" cy="338554"/>
          </a:xfrm>
          <a:prstGeom prst="rect">
            <a:avLst/>
          </a:prstGeom>
          <a:noFill/>
        </p:spPr>
        <p:txBody>
          <a:bodyPr wrap="none" rtlCol="0">
            <a:spAutoFit/>
          </a:bodyPr>
          <a:lstStyle/>
          <a:p>
            <a:r>
              <a:rPr lang="en-US" altLang="ko-KR" sz="1600" dirty="0"/>
              <a:t>2 bits</a:t>
            </a:r>
            <a:endParaRPr lang="ko-KR" altLang="en-US" sz="1600" dirty="0"/>
          </a:p>
        </p:txBody>
      </p:sp>
      <p:sp>
        <p:nvSpPr>
          <p:cNvPr id="84" name="직사각형 11">
            <a:extLst>
              <a:ext uri="{FF2B5EF4-FFF2-40B4-BE49-F238E27FC236}">
                <a16:creationId xmlns:a16="http://schemas.microsoft.com/office/drawing/2014/main" id="{1BBB46A6-DE36-4605-99F4-C4D063B7960F}"/>
              </a:ext>
            </a:extLst>
          </p:cNvPr>
          <p:cNvSpPr/>
          <p:nvPr/>
        </p:nvSpPr>
        <p:spPr bwMode="auto">
          <a:xfrm>
            <a:off x="7369072" y="1772816"/>
            <a:ext cx="87533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GB" altLang="ko-KR" sz="1400" dirty="0">
                <a:solidFill>
                  <a:srgbClr val="000000"/>
                </a:solidFill>
              </a:rPr>
              <a:t>Reserved</a:t>
            </a:r>
            <a:endParaRPr lang="ko-KR" altLang="en-US" sz="1400" dirty="0">
              <a:solidFill>
                <a:srgbClr val="000000"/>
              </a:solidFill>
            </a:endParaRPr>
          </a:p>
        </p:txBody>
      </p:sp>
      <p:cxnSp>
        <p:nvCxnSpPr>
          <p:cNvPr id="86" name="직선 연결선 17">
            <a:extLst>
              <a:ext uri="{FF2B5EF4-FFF2-40B4-BE49-F238E27FC236}">
                <a16:creationId xmlns:a16="http://schemas.microsoft.com/office/drawing/2014/main" id="{58FA8815-9876-4C88-A063-54BAB7D16EEB}"/>
              </a:ext>
            </a:extLst>
          </p:cNvPr>
          <p:cNvCxnSpPr/>
          <p:nvPr/>
        </p:nvCxnSpPr>
        <p:spPr bwMode="auto">
          <a:xfrm>
            <a:off x="8247433" y="26596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3" name="Rectangle 3">
            <a:extLst>
              <a:ext uri="{FF2B5EF4-FFF2-40B4-BE49-F238E27FC236}">
                <a16:creationId xmlns:a16="http://schemas.microsoft.com/office/drawing/2014/main" id="{BE103FC7-7E6F-437D-804F-67A8C6FE0F98}"/>
              </a:ext>
            </a:extLst>
          </p:cNvPr>
          <p:cNvSpPr>
            <a:spLocks noChangeArrowheads="1"/>
          </p:cNvSpPr>
          <p:nvPr/>
        </p:nvSpPr>
        <p:spPr bwMode="auto">
          <a:xfrm>
            <a:off x="4426093" y="3291230"/>
            <a:ext cx="4717907" cy="31762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Sequence number: sequence number of the packet to ACK</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Payload ACK: indicates that this is to acknowledge a payload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Beacon ACK: indicates that this is to acknowledge a beacon</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CRC: 8 bits CRC for pervious sub-fields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Reserved: reserved for future use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t>Tail: 6 bits of ‘0’s</a:t>
            </a:r>
          </a:p>
          <a:p>
            <a:pPr marL="342900" indent="-342900">
              <a:lnSpc>
                <a:spcPct val="90000"/>
              </a:lnSpc>
              <a:spcBef>
                <a:spcPct val="20000"/>
              </a:spcBef>
              <a:spcAft>
                <a:spcPts val="600"/>
              </a:spcAft>
              <a:buClr>
                <a:schemeClr val="tx1"/>
              </a:buClr>
              <a:buFont typeface="Wingdings" panose="05000000000000000000" pitchFamily="2" charset="2"/>
              <a:buChar char="§"/>
            </a:pPr>
            <a:endParaRPr lang="ko-KR" altLang="en-US" sz="1600" dirty="0"/>
          </a:p>
        </p:txBody>
      </p:sp>
    </p:spTree>
    <p:extLst>
      <p:ext uri="{BB962C8B-B14F-4D97-AF65-F5344CB8AC3E}">
        <p14:creationId xmlns:p14="http://schemas.microsoft.com/office/powerpoint/2010/main" val="3175079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Payload (3)</a:t>
            </a:r>
            <a:r>
              <a:rPr lang="ko-KR" altLang="en-US" sz="3600" b="1" dirty="0">
                <a:latin typeface="+mj-ea"/>
                <a:ea typeface="+mj-ea"/>
                <a:cs typeface="Arial" panose="020B0604020202020204" pitchFamily="34" charset="0"/>
              </a:rPr>
              <a:t> </a:t>
            </a:r>
          </a:p>
        </p:txBody>
      </p:sp>
      <mc:AlternateContent xmlns:mc="http://schemas.openxmlformats.org/markup-compatibility/2006">
        <mc:Choice xmlns:a14="http://schemas.microsoft.com/office/drawing/2010/main" Requires="a14">
          <p:sp>
            <p:nvSpPr>
              <p:cNvPr id="63" name="Rectangle 3"/>
              <p:cNvSpPr>
                <a:spLocks noChangeArrowheads="1"/>
              </p:cNvSpPr>
              <p:nvPr/>
            </p:nvSpPr>
            <p:spPr bwMode="auto">
              <a:xfrm>
                <a:off x="685800" y="3279491"/>
                <a:ext cx="7486595"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cs typeface="Times New Roman" panose="02020603050405020304" pitchFamily="18" charset="0"/>
                  </a:rPr>
                  <a:t>The PSDU field has a variable length and carries the data of the PHY frame. If </a:t>
                </a:r>
                <a:r>
                  <a:rPr lang="en-US" altLang="ko-KR" sz="2000" dirty="0" err="1">
                    <a:cs typeface="Times New Roman" panose="02020603050405020304" pitchFamily="18" charset="0"/>
                  </a:rPr>
                  <a:t>eU</a:t>
                </a:r>
                <a:r>
                  <a:rPr lang="en-US" altLang="ko-KR" sz="2000" dirty="0">
                    <a:cs typeface="Times New Roman" panose="02020603050405020304" pitchFamily="18" charset="0"/>
                  </a:rPr>
                  <a:t>-OFDM is enabled the Data shall be encoded in an </a:t>
                </a:r>
                <a:r>
                  <a:rPr lang="en-US" altLang="ko-KR" sz="2000" dirty="0" err="1">
                    <a:cs typeface="Times New Roman" panose="02020603050405020304" pitchFamily="18" charset="0"/>
                  </a:rPr>
                  <a:t>eU</a:t>
                </a:r>
                <a:r>
                  <a:rPr lang="en-US" altLang="ko-KR" sz="2000" dirty="0">
                    <a:cs typeface="Times New Roman" panose="02020603050405020304" pitchFamily="18" charset="0"/>
                  </a:rPr>
                  <a:t>-OFDM fashion.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cs typeface="Times New Roman" panose="02020603050405020304" pitchFamily="18" charset="0"/>
                  </a:rPr>
                  <a:t>Tail bits: The PPDU TAIL field shall be six bits of 0, which are required to return the convolutional encoder to the zero state.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cs typeface="Times New Roman" panose="02020603050405020304" pitchFamily="18" charset="0"/>
                  </a:rPr>
                  <a:t>Pad bits: Pad bits are appended to DATA field as to ensure the number of bits in the DATA field to be a multiple of </a:t>
                </a:r>
                <a14:m>
                  <m:oMath xmlns:m="http://schemas.openxmlformats.org/officeDocument/2006/math">
                    <m:sSub>
                      <m:sSubPr>
                        <m:ctrlPr>
                          <a:rPr lang="en-US" altLang="ko-KR" sz="2000" i="1" smtClean="0">
                            <a:latin typeface="+mj-lt"/>
                          </a:rPr>
                        </m:ctrlPr>
                      </m:sSubPr>
                      <m:e>
                        <m:r>
                          <a:rPr lang="en-GB" altLang="ko-KR" sz="2000" b="0" i="1" smtClean="0">
                            <a:latin typeface="+mj-lt"/>
                          </a:rPr>
                          <m:t>𝑁</m:t>
                        </m:r>
                      </m:e>
                      <m:sub>
                        <m:r>
                          <a:rPr lang="en-US" altLang="ko-KR" sz="2000" i="1">
                            <a:latin typeface="+mj-lt"/>
                          </a:rPr>
                          <m:t>𝐶𝐵𝑃𝑆</m:t>
                        </m:r>
                      </m:sub>
                    </m:sSub>
                  </m:oMath>
                </a14:m>
                <a:r>
                  <a:rPr lang="en-US" altLang="ko-KR" sz="2000" dirty="0">
                    <a:cs typeface="Times New Roman" panose="02020603050405020304" pitchFamily="18" charset="0"/>
                  </a:rPr>
                  <a:t>.The appended pad bits are set to 0 and are subsequently scrambled with the rest of the bits in the DATA field. </a:t>
                </a:r>
              </a:p>
            </p:txBody>
          </p:sp>
        </mc:Choice>
        <mc:Fallback>
          <p:sp>
            <p:nvSpPr>
              <p:cNvPr id="63" name="Rectangle 3"/>
              <p:cNvSpPr>
                <a:spLocks noRot="1" noChangeAspect="1" noMove="1" noResize="1" noEditPoints="1" noAdjustHandles="1" noChangeArrowheads="1" noChangeShapeType="1" noTextEdit="1"/>
              </p:cNvSpPr>
              <p:nvPr/>
            </p:nvSpPr>
            <p:spPr bwMode="auto">
              <a:xfrm>
                <a:off x="685800" y="3279491"/>
                <a:ext cx="7486595" cy="2571058"/>
              </a:xfrm>
              <a:prstGeom prst="rect">
                <a:avLst/>
              </a:prstGeom>
              <a:blipFill>
                <a:blip r:embed="rId2"/>
                <a:stretch>
                  <a:fillRect l="-733" t="-2607" r="-1466" b="-14455"/>
                </a:stretch>
              </a:blipFill>
              <a:ln w="12700">
                <a:noFill/>
                <a:miter lim="800000"/>
                <a:headEnd type="none" w="sm" len="sm"/>
                <a:tailEnd type="none" w="sm" len="sm"/>
              </a:ln>
            </p:spPr>
            <p:txBody>
              <a:bodyPr/>
              <a:lstStyle/>
              <a:p>
                <a:r>
                  <a:rPr lang="en-GB">
                    <a:noFill/>
                  </a:rPr>
                  <a:t> </a:t>
                </a:r>
              </a:p>
            </p:txBody>
          </p:sp>
        </mc:Fallback>
      </mc:AlternateContent>
      <p:sp>
        <p:nvSpPr>
          <p:cNvPr id="35" name="직사각형 13">
            <a:extLst>
              <a:ext uri="{FF2B5EF4-FFF2-40B4-BE49-F238E27FC236}">
                <a16:creationId xmlns:a16="http://schemas.microsoft.com/office/drawing/2014/main" id="{3AF84CDF-5D19-4479-B9D0-67CEBFE9A0D8}"/>
              </a:ext>
            </a:extLst>
          </p:cNvPr>
          <p:cNvSpPr/>
          <p:nvPr/>
        </p:nvSpPr>
        <p:spPr bwMode="auto">
          <a:xfrm>
            <a:off x="5033645" y="1818288"/>
            <a:ext cx="1196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PSDU</a:t>
            </a:r>
            <a:endParaRPr lang="ko-KR" altLang="en-US" sz="1400" dirty="0">
              <a:solidFill>
                <a:srgbClr val="000000"/>
              </a:solidFill>
            </a:endParaRPr>
          </a:p>
        </p:txBody>
      </p:sp>
      <p:sp>
        <p:nvSpPr>
          <p:cNvPr id="36" name="직사각형 14">
            <a:extLst>
              <a:ext uri="{FF2B5EF4-FFF2-40B4-BE49-F238E27FC236}">
                <a16:creationId xmlns:a16="http://schemas.microsoft.com/office/drawing/2014/main" id="{A82E4D2A-96F4-4D8F-A041-6CEE56C4A57E}"/>
              </a:ext>
            </a:extLst>
          </p:cNvPr>
          <p:cNvSpPr/>
          <p:nvPr/>
        </p:nvSpPr>
        <p:spPr bwMode="auto">
          <a:xfrm>
            <a:off x="6230455" y="181828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Tail</a:t>
            </a:r>
            <a:endParaRPr lang="ko-KR" altLang="en-US" sz="2000" dirty="0">
              <a:solidFill>
                <a:srgbClr val="000000"/>
              </a:solidFill>
            </a:endParaRPr>
          </a:p>
        </p:txBody>
      </p:sp>
      <p:cxnSp>
        <p:nvCxnSpPr>
          <p:cNvPr id="37" name="직선 연결선 16">
            <a:extLst>
              <a:ext uri="{FF2B5EF4-FFF2-40B4-BE49-F238E27FC236}">
                <a16:creationId xmlns:a16="http://schemas.microsoft.com/office/drawing/2014/main" id="{78793E05-3AC5-435D-9DDB-52C759AC0E33}"/>
              </a:ext>
            </a:extLst>
          </p:cNvPr>
          <p:cNvCxnSpPr/>
          <p:nvPr/>
        </p:nvCxnSpPr>
        <p:spPr bwMode="auto">
          <a:xfrm>
            <a:off x="2077002"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38" name="직선 연결선 18">
            <a:extLst>
              <a:ext uri="{FF2B5EF4-FFF2-40B4-BE49-F238E27FC236}">
                <a16:creationId xmlns:a16="http://schemas.microsoft.com/office/drawing/2014/main" id="{7746B774-1390-4CE6-AB21-04608D520102}"/>
              </a:ext>
            </a:extLst>
          </p:cNvPr>
          <p:cNvCxnSpPr/>
          <p:nvPr/>
        </p:nvCxnSpPr>
        <p:spPr bwMode="auto">
          <a:xfrm>
            <a:off x="6230455"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9" name="TextBox 38">
            <a:extLst>
              <a:ext uri="{FF2B5EF4-FFF2-40B4-BE49-F238E27FC236}">
                <a16:creationId xmlns:a16="http://schemas.microsoft.com/office/drawing/2014/main" id="{D33F401D-8EB4-4236-A4A3-BAD372AF157A}"/>
              </a:ext>
            </a:extLst>
          </p:cNvPr>
          <p:cNvSpPr txBox="1"/>
          <p:nvPr/>
        </p:nvSpPr>
        <p:spPr>
          <a:xfrm>
            <a:off x="4727234" y="2930673"/>
            <a:ext cx="1728358" cy="261610"/>
          </a:xfrm>
          <a:prstGeom prst="rect">
            <a:avLst/>
          </a:prstGeom>
          <a:noFill/>
        </p:spPr>
        <p:txBody>
          <a:bodyPr wrap="none" rtlCol="0">
            <a:spAutoFit/>
          </a:bodyPr>
          <a:lstStyle/>
          <a:p>
            <a:r>
              <a:rPr lang="en-US" altLang="ko-KR" sz="1100" i="1" dirty="0"/>
              <a:t>Up to </a:t>
            </a:r>
            <a:r>
              <a:rPr lang="en-US" altLang="ko-KR" sz="1100" i="1" dirty="0" err="1"/>
              <a:t>aMaxPHYFrameSize</a:t>
            </a:r>
            <a:endParaRPr lang="ko-KR" altLang="en-US" sz="1100" i="1" dirty="0"/>
          </a:p>
        </p:txBody>
      </p:sp>
      <p:cxnSp>
        <p:nvCxnSpPr>
          <p:cNvPr id="40" name="직선 화살표 연결선 28">
            <a:extLst>
              <a:ext uri="{FF2B5EF4-FFF2-40B4-BE49-F238E27FC236}">
                <a16:creationId xmlns:a16="http://schemas.microsoft.com/office/drawing/2014/main" id="{BFD160FB-99CF-410B-AC5F-7F708B64CD90}"/>
              </a:ext>
            </a:extLst>
          </p:cNvPr>
          <p:cNvCxnSpPr>
            <a:cxnSpLocks/>
          </p:cNvCxnSpPr>
          <p:nvPr/>
        </p:nvCxnSpPr>
        <p:spPr bwMode="auto">
          <a:xfrm>
            <a:off x="5030131" y="2911044"/>
            <a:ext cx="120032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1" name="직사각형 14">
            <a:extLst>
              <a:ext uri="{FF2B5EF4-FFF2-40B4-BE49-F238E27FC236}">
                <a16:creationId xmlns:a16="http://schemas.microsoft.com/office/drawing/2014/main" id="{46D42027-B488-4604-A0ED-05B54A06B801}"/>
              </a:ext>
            </a:extLst>
          </p:cNvPr>
          <p:cNvSpPr/>
          <p:nvPr/>
        </p:nvSpPr>
        <p:spPr bwMode="auto">
          <a:xfrm>
            <a:off x="7199671" y="1822586"/>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Pad</a:t>
            </a:r>
            <a:endParaRPr lang="ko-KR" altLang="en-US" sz="2000" dirty="0">
              <a:solidFill>
                <a:srgbClr val="000000"/>
              </a:solidFill>
            </a:endParaRPr>
          </a:p>
        </p:txBody>
      </p:sp>
      <p:sp>
        <p:nvSpPr>
          <p:cNvPr id="42" name="TextBox 41">
            <a:extLst>
              <a:ext uri="{FF2B5EF4-FFF2-40B4-BE49-F238E27FC236}">
                <a16:creationId xmlns:a16="http://schemas.microsoft.com/office/drawing/2014/main" id="{45314E65-186D-4D86-ADE6-130DF877B315}"/>
              </a:ext>
            </a:extLst>
          </p:cNvPr>
          <p:cNvSpPr txBox="1"/>
          <p:nvPr/>
        </p:nvSpPr>
        <p:spPr>
          <a:xfrm>
            <a:off x="6398461" y="2876077"/>
            <a:ext cx="636713" cy="338554"/>
          </a:xfrm>
          <a:prstGeom prst="rect">
            <a:avLst/>
          </a:prstGeom>
          <a:noFill/>
        </p:spPr>
        <p:txBody>
          <a:bodyPr wrap="none" rtlCol="0">
            <a:spAutoFit/>
          </a:bodyPr>
          <a:lstStyle/>
          <a:p>
            <a:r>
              <a:rPr lang="en-US" altLang="ko-KR" sz="1600" dirty="0"/>
              <a:t>6 bits</a:t>
            </a:r>
            <a:endParaRPr lang="ko-KR" altLang="en-US" sz="1600" dirty="0"/>
          </a:p>
        </p:txBody>
      </p:sp>
      <p:cxnSp>
        <p:nvCxnSpPr>
          <p:cNvPr id="43" name="직선 연결선 17">
            <a:extLst>
              <a:ext uri="{FF2B5EF4-FFF2-40B4-BE49-F238E27FC236}">
                <a16:creationId xmlns:a16="http://schemas.microsoft.com/office/drawing/2014/main" id="{EC67B41F-BF48-4B2D-A134-F1AD6D24C38C}"/>
              </a:ext>
            </a:extLst>
          </p:cNvPr>
          <p:cNvCxnSpPr>
            <a:cxnSpLocks/>
          </p:cNvCxnSpPr>
          <p:nvPr/>
        </p:nvCxnSpPr>
        <p:spPr bwMode="auto">
          <a:xfrm>
            <a:off x="7199671"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44" name="직선 화살표 연결선 52">
            <a:extLst>
              <a:ext uri="{FF2B5EF4-FFF2-40B4-BE49-F238E27FC236}">
                <a16:creationId xmlns:a16="http://schemas.microsoft.com/office/drawing/2014/main" id="{2039D0AF-89DE-40DA-844F-EB95A7365817}"/>
              </a:ext>
            </a:extLst>
          </p:cNvPr>
          <p:cNvCxnSpPr>
            <a:cxnSpLocks/>
          </p:cNvCxnSpPr>
          <p:nvPr/>
        </p:nvCxnSpPr>
        <p:spPr bwMode="auto">
          <a:xfrm>
            <a:off x="6230455"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45" name="직선 화살표 연결선 52">
            <a:extLst>
              <a:ext uri="{FF2B5EF4-FFF2-40B4-BE49-F238E27FC236}">
                <a16:creationId xmlns:a16="http://schemas.microsoft.com/office/drawing/2014/main" id="{8BA1A1BD-C123-4DCA-B90C-7439BA2E9B85}"/>
              </a:ext>
            </a:extLst>
          </p:cNvPr>
          <p:cNvCxnSpPr>
            <a:cxnSpLocks/>
          </p:cNvCxnSpPr>
          <p:nvPr/>
        </p:nvCxnSpPr>
        <p:spPr bwMode="auto">
          <a:xfrm>
            <a:off x="7203184"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46" name="직선 연결선 17">
            <a:extLst>
              <a:ext uri="{FF2B5EF4-FFF2-40B4-BE49-F238E27FC236}">
                <a16:creationId xmlns:a16="http://schemas.microsoft.com/office/drawing/2014/main" id="{EEE320ED-76D3-4826-8AD4-AA5F97B7194B}"/>
              </a:ext>
            </a:extLst>
          </p:cNvPr>
          <p:cNvCxnSpPr>
            <a:cxnSpLocks/>
          </p:cNvCxnSpPr>
          <p:nvPr/>
        </p:nvCxnSpPr>
        <p:spPr bwMode="auto">
          <a:xfrm>
            <a:off x="8172400"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47" name="직사각형 12">
            <a:extLst>
              <a:ext uri="{FF2B5EF4-FFF2-40B4-BE49-F238E27FC236}">
                <a16:creationId xmlns:a16="http://schemas.microsoft.com/office/drawing/2014/main" id="{41D4E1C9-2DCF-4B7B-AC98-81824451BA0A}"/>
              </a:ext>
            </a:extLst>
          </p:cNvPr>
          <p:cNvSpPr/>
          <p:nvPr/>
        </p:nvSpPr>
        <p:spPr bwMode="auto">
          <a:xfrm>
            <a:off x="925839" y="1818288"/>
            <a:ext cx="114940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Service</a:t>
            </a:r>
            <a:endParaRPr lang="ko-KR" altLang="en-US" sz="2000" dirty="0">
              <a:solidFill>
                <a:srgbClr val="000000"/>
              </a:solidFill>
            </a:endParaRPr>
          </a:p>
        </p:txBody>
      </p:sp>
      <p:cxnSp>
        <p:nvCxnSpPr>
          <p:cNvPr id="48" name="직선 화살표 연결선 20">
            <a:extLst>
              <a:ext uri="{FF2B5EF4-FFF2-40B4-BE49-F238E27FC236}">
                <a16:creationId xmlns:a16="http://schemas.microsoft.com/office/drawing/2014/main" id="{2F189B2E-DB87-41DC-A17B-FBC031392F8C}"/>
              </a:ext>
            </a:extLst>
          </p:cNvPr>
          <p:cNvCxnSpPr>
            <a:cxnSpLocks/>
          </p:cNvCxnSpPr>
          <p:nvPr/>
        </p:nvCxnSpPr>
        <p:spPr bwMode="auto">
          <a:xfrm>
            <a:off x="926310" y="2913268"/>
            <a:ext cx="1148936" cy="484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9" name="TextBox 48">
            <a:extLst>
              <a:ext uri="{FF2B5EF4-FFF2-40B4-BE49-F238E27FC236}">
                <a16:creationId xmlns:a16="http://schemas.microsoft.com/office/drawing/2014/main" id="{FAA7B4C3-6228-4F24-A714-047713EA7DBE}"/>
              </a:ext>
            </a:extLst>
          </p:cNvPr>
          <p:cNvSpPr txBox="1"/>
          <p:nvPr/>
        </p:nvSpPr>
        <p:spPr>
          <a:xfrm>
            <a:off x="1176621" y="2868881"/>
            <a:ext cx="739305" cy="338554"/>
          </a:xfrm>
          <a:prstGeom prst="rect">
            <a:avLst/>
          </a:prstGeom>
          <a:noFill/>
        </p:spPr>
        <p:txBody>
          <a:bodyPr wrap="none" rtlCol="0">
            <a:spAutoFit/>
          </a:bodyPr>
          <a:lstStyle/>
          <a:p>
            <a:r>
              <a:rPr lang="en-US" altLang="ko-KR" sz="1600" dirty="0"/>
              <a:t>16 bits</a:t>
            </a:r>
            <a:endParaRPr lang="ko-KR" altLang="en-US" sz="1600" dirty="0"/>
          </a:p>
        </p:txBody>
      </p:sp>
      <p:cxnSp>
        <p:nvCxnSpPr>
          <p:cNvPr id="50" name="직선 연결선 16">
            <a:extLst>
              <a:ext uri="{FF2B5EF4-FFF2-40B4-BE49-F238E27FC236}">
                <a16:creationId xmlns:a16="http://schemas.microsoft.com/office/drawing/2014/main" id="{D877A28E-6E13-474C-B1BE-7BEEE7F36AB6}"/>
              </a:ext>
            </a:extLst>
          </p:cNvPr>
          <p:cNvCxnSpPr/>
          <p:nvPr/>
        </p:nvCxnSpPr>
        <p:spPr bwMode="auto">
          <a:xfrm>
            <a:off x="925839" y="270476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51" name="TextBox 50">
            <a:extLst>
              <a:ext uri="{FF2B5EF4-FFF2-40B4-BE49-F238E27FC236}">
                <a16:creationId xmlns:a16="http://schemas.microsoft.com/office/drawing/2014/main" id="{D062B7F4-03B1-47CE-8DF5-F0FE33F49D79}"/>
              </a:ext>
            </a:extLst>
          </p:cNvPr>
          <p:cNvSpPr txBox="1"/>
          <p:nvPr/>
        </p:nvSpPr>
        <p:spPr>
          <a:xfrm>
            <a:off x="7275616" y="2866808"/>
            <a:ext cx="848309" cy="338554"/>
          </a:xfrm>
          <a:prstGeom prst="rect">
            <a:avLst/>
          </a:prstGeom>
          <a:noFill/>
        </p:spPr>
        <p:txBody>
          <a:bodyPr wrap="none" rtlCol="0">
            <a:spAutoFit/>
          </a:bodyPr>
          <a:lstStyle/>
          <a:p>
            <a:r>
              <a:rPr lang="en-US" altLang="ko-KR" sz="1600" dirty="0"/>
              <a:t>variable</a:t>
            </a:r>
            <a:endParaRPr lang="ko-KR" altLang="en-US" sz="1600" dirty="0"/>
          </a:p>
        </p:txBody>
      </p:sp>
      <p:sp>
        <p:nvSpPr>
          <p:cNvPr id="52" name="직사각형 12">
            <a:extLst>
              <a:ext uri="{FF2B5EF4-FFF2-40B4-BE49-F238E27FC236}">
                <a16:creationId xmlns:a16="http://schemas.microsoft.com/office/drawing/2014/main" id="{8E8E210C-F3D6-4D1F-9D5B-BE449ABC6AC7}"/>
              </a:ext>
            </a:extLst>
          </p:cNvPr>
          <p:cNvSpPr/>
          <p:nvPr/>
        </p:nvSpPr>
        <p:spPr bwMode="auto">
          <a:xfrm>
            <a:off x="2064624" y="1818128"/>
            <a:ext cx="199980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High reliability MAC header</a:t>
            </a:r>
            <a:endParaRPr lang="ko-KR" altLang="en-US" sz="2000" dirty="0">
              <a:solidFill>
                <a:srgbClr val="000000"/>
              </a:solidFill>
            </a:endParaRPr>
          </a:p>
        </p:txBody>
      </p:sp>
      <p:cxnSp>
        <p:nvCxnSpPr>
          <p:cNvPr id="53" name="직선 화살표 연결선 20">
            <a:extLst>
              <a:ext uri="{FF2B5EF4-FFF2-40B4-BE49-F238E27FC236}">
                <a16:creationId xmlns:a16="http://schemas.microsoft.com/office/drawing/2014/main" id="{A5022DCB-4DC1-4A0C-965E-CD97C5E40FBA}"/>
              </a:ext>
            </a:extLst>
          </p:cNvPr>
          <p:cNvCxnSpPr>
            <a:cxnSpLocks/>
          </p:cNvCxnSpPr>
          <p:nvPr/>
        </p:nvCxnSpPr>
        <p:spPr bwMode="auto">
          <a:xfrm>
            <a:off x="2084860" y="2913375"/>
            <a:ext cx="1976058" cy="473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4" name="TextBox 53">
            <a:extLst>
              <a:ext uri="{FF2B5EF4-FFF2-40B4-BE49-F238E27FC236}">
                <a16:creationId xmlns:a16="http://schemas.microsoft.com/office/drawing/2014/main" id="{B762A2ED-3FF3-4E91-809A-5C61667551FE}"/>
              </a:ext>
            </a:extLst>
          </p:cNvPr>
          <p:cNvSpPr txBox="1"/>
          <p:nvPr/>
        </p:nvSpPr>
        <p:spPr>
          <a:xfrm>
            <a:off x="2680567" y="2868988"/>
            <a:ext cx="739305" cy="338554"/>
          </a:xfrm>
          <a:prstGeom prst="rect">
            <a:avLst/>
          </a:prstGeom>
          <a:noFill/>
        </p:spPr>
        <p:txBody>
          <a:bodyPr wrap="none" rtlCol="0">
            <a:spAutoFit/>
          </a:bodyPr>
          <a:lstStyle/>
          <a:p>
            <a:r>
              <a:rPr lang="en-US" altLang="ko-KR" sz="1600" dirty="0"/>
              <a:t>48 bits</a:t>
            </a:r>
            <a:endParaRPr lang="ko-KR" altLang="en-US" sz="1600" dirty="0"/>
          </a:p>
        </p:txBody>
      </p:sp>
      <p:cxnSp>
        <p:nvCxnSpPr>
          <p:cNvPr id="55" name="직선 연결선 17">
            <a:extLst>
              <a:ext uri="{FF2B5EF4-FFF2-40B4-BE49-F238E27FC236}">
                <a16:creationId xmlns:a16="http://schemas.microsoft.com/office/drawing/2014/main" id="{CE17CDE8-A590-4FED-BC54-9D9BBE6D5F45}"/>
              </a:ext>
            </a:extLst>
          </p:cNvPr>
          <p:cNvCxnSpPr>
            <a:cxnSpLocks/>
          </p:cNvCxnSpPr>
          <p:nvPr/>
        </p:nvCxnSpPr>
        <p:spPr bwMode="auto">
          <a:xfrm>
            <a:off x="4067943" y="274108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56" name="직사각형 14">
            <a:extLst>
              <a:ext uri="{FF2B5EF4-FFF2-40B4-BE49-F238E27FC236}">
                <a16:creationId xmlns:a16="http://schemas.microsoft.com/office/drawing/2014/main" id="{1BE551F6-4A6E-4049-8665-E98831A7BFE3}"/>
              </a:ext>
            </a:extLst>
          </p:cNvPr>
          <p:cNvSpPr/>
          <p:nvPr/>
        </p:nvSpPr>
        <p:spPr bwMode="auto">
          <a:xfrm>
            <a:off x="4057402" y="181812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Length of </a:t>
            </a:r>
            <a:r>
              <a:rPr lang="en-US" altLang="ko-KR" sz="2000" dirty="0" err="1">
                <a:solidFill>
                  <a:srgbClr val="000000"/>
                </a:solidFill>
              </a:rPr>
              <a:t>pkt</a:t>
            </a:r>
            <a:endParaRPr lang="ko-KR" altLang="en-US" sz="2000" dirty="0">
              <a:solidFill>
                <a:srgbClr val="000000"/>
              </a:solidFill>
            </a:endParaRPr>
          </a:p>
        </p:txBody>
      </p:sp>
      <p:cxnSp>
        <p:nvCxnSpPr>
          <p:cNvPr id="57" name="직선 연결선 17">
            <a:extLst>
              <a:ext uri="{FF2B5EF4-FFF2-40B4-BE49-F238E27FC236}">
                <a16:creationId xmlns:a16="http://schemas.microsoft.com/office/drawing/2014/main" id="{F5B81380-D98D-498B-9586-D66F4FD49394}"/>
              </a:ext>
            </a:extLst>
          </p:cNvPr>
          <p:cNvCxnSpPr>
            <a:cxnSpLocks/>
          </p:cNvCxnSpPr>
          <p:nvPr/>
        </p:nvCxnSpPr>
        <p:spPr bwMode="auto">
          <a:xfrm>
            <a:off x="5034074" y="27226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8" name="직선 화살표 연결선 52">
            <a:extLst>
              <a:ext uri="{FF2B5EF4-FFF2-40B4-BE49-F238E27FC236}">
                <a16:creationId xmlns:a16="http://schemas.microsoft.com/office/drawing/2014/main" id="{B71B47C2-C13B-44D6-A32A-24BA843001CD}"/>
              </a:ext>
            </a:extLst>
          </p:cNvPr>
          <p:cNvCxnSpPr>
            <a:cxnSpLocks/>
          </p:cNvCxnSpPr>
          <p:nvPr/>
        </p:nvCxnSpPr>
        <p:spPr bwMode="auto">
          <a:xfrm>
            <a:off x="4057402" y="2916406"/>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9" name="TextBox 58">
            <a:extLst>
              <a:ext uri="{FF2B5EF4-FFF2-40B4-BE49-F238E27FC236}">
                <a16:creationId xmlns:a16="http://schemas.microsoft.com/office/drawing/2014/main" id="{599D0D75-7CBC-4A1D-AE7D-9DD14F89E99C}"/>
              </a:ext>
            </a:extLst>
          </p:cNvPr>
          <p:cNvSpPr txBox="1"/>
          <p:nvPr/>
        </p:nvSpPr>
        <p:spPr>
          <a:xfrm>
            <a:off x="4080896" y="2855577"/>
            <a:ext cx="739305" cy="338554"/>
          </a:xfrm>
          <a:prstGeom prst="rect">
            <a:avLst/>
          </a:prstGeom>
          <a:noFill/>
        </p:spPr>
        <p:txBody>
          <a:bodyPr wrap="none" rtlCol="0">
            <a:spAutoFit/>
          </a:bodyPr>
          <a:lstStyle/>
          <a:p>
            <a:r>
              <a:rPr lang="en-US" altLang="ko-KR" sz="1600" dirty="0"/>
              <a:t>32 bits</a:t>
            </a:r>
            <a:endParaRPr lang="ko-KR" altLang="en-US" sz="1600" dirty="0"/>
          </a:p>
        </p:txBody>
      </p:sp>
    </p:spTree>
    <p:extLst>
      <p:ext uri="{BB962C8B-B14F-4D97-AF65-F5344CB8AC3E}">
        <p14:creationId xmlns:p14="http://schemas.microsoft.com/office/powerpoint/2010/main" val="1447183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740EFA-2F02-4A14-B28F-1F9FECCE1368}"/>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85202D62-AA55-4E69-84B2-23B39A8CE60D}"/>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16</a:t>
            </a:fld>
            <a:endParaRPr lang="en-US" altLang="zh-CN" dirty="0"/>
          </a:p>
        </p:txBody>
      </p:sp>
      <p:sp>
        <p:nvSpPr>
          <p:cNvPr id="4" name="Footer Placeholder 3">
            <a:extLst>
              <a:ext uri="{FF2B5EF4-FFF2-40B4-BE49-F238E27FC236}">
                <a16:creationId xmlns:a16="http://schemas.microsoft.com/office/drawing/2014/main" id="{04CF9AE0-0D97-4F52-9943-CA068E5485EC}"/>
              </a:ext>
            </a:extLst>
          </p:cNvPr>
          <p:cNvSpPr>
            <a:spLocks noGrp="1"/>
          </p:cNvSpPr>
          <p:nvPr>
            <p:ph type="ftr" sz="quarter" idx="3"/>
          </p:nvPr>
        </p:nvSpPr>
        <p:spPr/>
        <p:txBody>
          <a:bodyPr/>
          <a:lstStyle/>
          <a:p>
            <a:r>
              <a:rPr lang="en-US" altLang="zh-CN"/>
              <a:t>Chong Han (pureLiFi)</a:t>
            </a:r>
            <a:endParaRPr lang="en-US" altLang="zh-CN" dirty="0"/>
          </a:p>
        </p:txBody>
      </p:sp>
      <p:graphicFrame>
        <p:nvGraphicFramePr>
          <p:cNvPr id="5" name="Table 4">
            <a:extLst>
              <a:ext uri="{FF2B5EF4-FFF2-40B4-BE49-F238E27FC236}">
                <a16:creationId xmlns:a16="http://schemas.microsoft.com/office/drawing/2014/main" id="{19EA9D6C-BD4F-41A0-8605-AAA5AEE7ECA6}"/>
              </a:ext>
            </a:extLst>
          </p:cNvPr>
          <p:cNvGraphicFramePr>
            <a:graphicFrameLocks noGrp="1"/>
          </p:cNvGraphicFramePr>
          <p:nvPr>
            <p:extLst>
              <p:ext uri="{D42A27DB-BD31-4B8C-83A1-F6EECF244321}">
                <p14:modId xmlns:p14="http://schemas.microsoft.com/office/powerpoint/2010/main" val="2596036126"/>
              </p:ext>
            </p:extLst>
          </p:nvPr>
        </p:nvGraphicFramePr>
        <p:xfrm>
          <a:off x="999047" y="1534095"/>
          <a:ext cx="6889821" cy="2259906"/>
        </p:xfrm>
        <a:graphic>
          <a:graphicData uri="http://schemas.openxmlformats.org/drawingml/2006/table">
            <a:tbl>
              <a:tblPr firstRow="1" firstCol="1" bandRow="1">
                <a:tableStyleId>{5C22544A-7EE6-4342-B048-85BDC9FD1C3A}</a:tableStyleId>
              </a:tblPr>
              <a:tblGrid>
                <a:gridCol w="666366">
                  <a:extLst>
                    <a:ext uri="{9D8B030D-6E8A-4147-A177-3AD203B41FA5}">
                      <a16:colId xmlns:a16="http://schemas.microsoft.com/office/drawing/2014/main" val="408034640"/>
                    </a:ext>
                  </a:extLst>
                </a:gridCol>
                <a:gridCol w="1013372">
                  <a:extLst>
                    <a:ext uri="{9D8B030D-6E8A-4147-A177-3AD203B41FA5}">
                      <a16:colId xmlns:a16="http://schemas.microsoft.com/office/drawing/2014/main" val="1022808325"/>
                    </a:ext>
                  </a:extLst>
                </a:gridCol>
                <a:gridCol w="1151009">
                  <a:extLst>
                    <a:ext uri="{9D8B030D-6E8A-4147-A177-3AD203B41FA5}">
                      <a16:colId xmlns:a16="http://schemas.microsoft.com/office/drawing/2014/main" val="59120075"/>
                    </a:ext>
                  </a:extLst>
                </a:gridCol>
                <a:gridCol w="935229">
                  <a:extLst>
                    <a:ext uri="{9D8B030D-6E8A-4147-A177-3AD203B41FA5}">
                      <a16:colId xmlns:a16="http://schemas.microsoft.com/office/drawing/2014/main" val="602687363"/>
                    </a:ext>
                  </a:extLst>
                </a:gridCol>
                <a:gridCol w="1040363">
                  <a:extLst>
                    <a:ext uri="{9D8B030D-6E8A-4147-A177-3AD203B41FA5}">
                      <a16:colId xmlns:a16="http://schemas.microsoft.com/office/drawing/2014/main" val="3374749888"/>
                    </a:ext>
                  </a:extLst>
                </a:gridCol>
                <a:gridCol w="1043119">
                  <a:extLst>
                    <a:ext uri="{9D8B030D-6E8A-4147-A177-3AD203B41FA5}">
                      <a16:colId xmlns:a16="http://schemas.microsoft.com/office/drawing/2014/main" val="530731063"/>
                    </a:ext>
                  </a:extLst>
                </a:gridCol>
                <a:gridCol w="1040363">
                  <a:extLst>
                    <a:ext uri="{9D8B030D-6E8A-4147-A177-3AD203B41FA5}">
                      <a16:colId xmlns:a16="http://schemas.microsoft.com/office/drawing/2014/main" val="2589044645"/>
                    </a:ext>
                  </a:extLst>
                </a:gridCol>
              </a:tblGrid>
              <a:tr h="301625">
                <a:tc>
                  <a:txBody>
                    <a:bodyPr/>
                    <a:lstStyle/>
                    <a:p>
                      <a:pPr>
                        <a:lnSpc>
                          <a:spcPct val="107000"/>
                        </a:lnSpc>
                        <a:spcAft>
                          <a:spcPts val="0"/>
                        </a:spcAft>
                      </a:pPr>
                      <a:r>
                        <a:rPr lang="en-GB" sz="1200">
                          <a:effectLst/>
                        </a:rPr>
                        <a:t>R0-R3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Modulation</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FEC rate</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Date rate (</a:t>
                      </a:r>
                      <a:r>
                        <a:rPr lang="en-GB" sz="1200" dirty="0" err="1">
                          <a:effectLst/>
                        </a:rPr>
                        <a:t>Mbps</a:t>
                      </a:r>
                      <a:r>
                        <a:rPr lang="en-GB" sz="1200" dirty="0">
                          <a:effectLst/>
                        </a:rPr>
                        <a:t>) (OCR 1 MHz)</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Date rate (Mbps) (OCR 16 MHz)</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Date rate (Mbps) (OCR 20 MHz)</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Date rate (</a:t>
                      </a:r>
                      <a:r>
                        <a:rPr lang="en-GB" sz="1200" dirty="0" err="1">
                          <a:effectLst/>
                        </a:rPr>
                        <a:t>Mbps</a:t>
                      </a:r>
                      <a:r>
                        <a:rPr lang="en-GB" sz="1200" dirty="0">
                          <a:effectLst/>
                        </a:rPr>
                        <a:t>) (OCR 32 MHz)</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18244279"/>
                  </a:ext>
                </a:extLst>
              </a:tr>
              <a:tr h="182880">
                <a:tc>
                  <a:txBody>
                    <a:bodyPr/>
                    <a:lstStyle/>
                    <a:p>
                      <a:pPr>
                        <a:lnSpc>
                          <a:spcPct val="107000"/>
                        </a:lnSpc>
                        <a:spcAft>
                          <a:spcPts val="0"/>
                        </a:spcAft>
                      </a:pPr>
                      <a:r>
                        <a:rPr lang="en-GB" sz="1200">
                          <a:effectLst/>
                        </a:rPr>
                        <a:t>0001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BPSK</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4.8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9.6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848633353"/>
                  </a:ext>
                </a:extLst>
              </a:tr>
              <a:tr h="182880">
                <a:tc>
                  <a:txBody>
                    <a:bodyPr/>
                    <a:lstStyle/>
                    <a:p>
                      <a:pPr>
                        <a:lnSpc>
                          <a:spcPct val="107000"/>
                        </a:lnSpc>
                        <a:spcAft>
                          <a:spcPts val="0"/>
                        </a:spcAft>
                      </a:pPr>
                      <a:r>
                        <a:rPr lang="en-GB" sz="1200">
                          <a:effectLst/>
                        </a:rPr>
                        <a:t>1011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0.45</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7.2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9</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14.4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203198002"/>
                  </a:ext>
                </a:extLst>
              </a:tr>
              <a:tr h="182880">
                <a:tc>
                  <a:txBody>
                    <a:bodyPr/>
                    <a:lstStyle/>
                    <a:p>
                      <a:pPr>
                        <a:lnSpc>
                          <a:spcPct val="107000"/>
                        </a:lnSpc>
                        <a:spcAft>
                          <a:spcPts val="0"/>
                        </a:spcAft>
                      </a:pPr>
                      <a:r>
                        <a:rPr lang="en-GB" sz="1200">
                          <a:effectLst/>
                        </a:rPr>
                        <a:t>0010</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QPSK</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9.6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19.2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100189406"/>
                  </a:ext>
                </a:extLst>
              </a:tr>
              <a:tr h="182880">
                <a:tc>
                  <a:txBody>
                    <a:bodyPr/>
                    <a:lstStyle/>
                    <a:p>
                      <a:pPr>
                        <a:lnSpc>
                          <a:spcPct val="107000"/>
                        </a:lnSpc>
                        <a:spcAft>
                          <a:spcPts val="0"/>
                        </a:spcAft>
                      </a:pPr>
                      <a:r>
                        <a:rPr lang="en-GB" sz="1200">
                          <a:effectLst/>
                        </a:rPr>
                        <a:t>0011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0.9</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14.4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28.8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44211336"/>
                  </a:ext>
                </a:extLst>
              </a:tr>
              <a:tr h="182880">
                <a:tc>
                  <a:txBody>
                    <a:bodyPr/>
                    <a:lstStyle/>
                    <a:p>
                      <a:pPr>
                        <a:lnSpc>
                          <a:spcPct val="107000"/>
                        </a:lnSpc>
                        <a:spcAft>
                          <a:spcPts val="0"/>
                        </a:spcAft>
                      </a:pPr>
                      <a:r>
                        <a:rPr lang="en-GB" sz="1200">
                          <a:effectLst/>
                        </a:rPr>
                        <a:t>0100</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16-QAM</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19.2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38.4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434262699"/>
                  </a:ext>
                </a:extLst>
              </a:tr>
              <a:tr h="182880">
                <a:tc>
                  <a:txBody>
                    <a:bodyPr/>
                    <a:lstStyle/>
                    <a:p>
                      <a:pPr>
                        <a:lnSpc>
                          <a:spcPct val="107000"/>
                        </a:lnSpc>
                        <a:spcAft>
                          <a:spcPts val="0"/>
                        </a:spcAft>
                      </a:pPr>
                      <a:r>
                        <a:rPr lang="en-GB" sz="1200">
                          <a:effectLst/>
                        </a:rPr>
                        <a:t>0101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28.8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36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57.6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986175879"/>
                  </a:ext>
                </a:extLst>
              </a:tr>
              <a:tr h="182880">
                <a:tc>
                  <a:txBody>
                    <a:bodyPr/>
                    <a:lstStyle/>
                    <a:p>
                      <a:pPr>
                        <a:lnSpc>
                          <a:spcPct val="107000"/>
                        </a:lnSpc>
                        <a:spcAft>
                          <a:spcPts val="0"/>
                        </a:spcAft>
                      </a:pPr>
                      <a:r>
                        <a:rPr lang="en-GB" sz="1200">
                          <a:effectLst/>
                        </a:rPr>
                        <a:t>0110</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64-QAM</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CC(2/3)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38.4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48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76.8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126327264"/>
                  </a:ext>
                </a:extLst>
              </a:tr>
              <a:tr h="182880">
                <a:tc>
                  <a:txBody>
                    <a:bodyPr/>
                    <a:lstStyle/>
                    <a:p>
                      <a:pPr>
                        <a:lnSpc>
                          <a:spcPct val="107000"/>
                        </a:lnSpc>
                        <a:spcAft>
                          <a:spcPts val="0"/>
                        </a:spcAft>
                      </a:pPr>
                      <a:r>
                        <a:rPr lang="en-GB" sz="1200">
                          <a:effectLst/>
                        </a:rPr>
                        <a:t>0111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2.7</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43.2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54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dirty="0">
                          <a:effectLst/>
                        </a:rPr>
                        <a:t>86.4</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033403008"/>
                  </a:ext>
                </a:extLst>
              </a:tr>
            </a:tbl>
          </a:graphicData>
        </a:graphic>
      </p:graphicFrame>
      <p:sp>
        <p:nvSpPr>
          <p:cNvPr id="6" name="Rectangle 2">
            <a:extLst>
              <a:ext uri="{FF2B5EF4-FFF2-40B4-BE49-F238E27FC236}">
                <a16:creationId xmlns:a16="http://schemas.microsoft.com/office/drawing/2014/main" id="{F179E714-E7D8-4E5F-B56D-4FA0C8BBDCD2}"/>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Data Rates</a:t>
            </a:r>
            <a:r>
              <a:rPr lang="ko-KR" altLang="en-US" sz="3600" b="1" dirty="0">
                <a:latin typeface="+mj-ea"/>
                <a:ea typeface="+mj-ea"/>
                <a:cs typeface="Arial" panose="020B0604020202020204" pitchFamily="34" charset="0"/>
              </a:rPr>
              <a:t> </a:t>
            </a:r>
          </a:p>
        </p:txBody>
      </p:sp>
      <mc:AlternateContent xmlns:mc="http://schemas.openxmlformats.org/markup-compatibility/2006">
        <mc:Choice xmlns:a14="http://schemas.microsoft.com/office/drawing/2010/main" Requires="a14">
          <p:sp>
            <p:nvSpPr>
              <p:cNvPr id="8" name="Rectangle 3">
                <a:extLst>
                  <a:ext uri="{FF2B5EF4-FFF2-40B4-BE49-F238E27FC236}">
                    <a16:creationId xmlns:a16="http://schemas.microsoft.com/office/drawing/2014/main" id="{2FDD8FAA-0164-4AAE-9B5A-E92EF4BF249D}"/>
                  </a:ext>
                </a:extLst>
              </p:cNvPr>
              <p:cNvSpPr>
                <a:spLocks noChangeArrowheads="1"/>
              </p:cNvSpPr>
              <p:nvPr/>
            </p:nvSpPr>
            <p:spPr bwMode="auto">
              <a:xfrm>
                <a:off x="665480" y="3849178"/>
                <a:ext cx="7744916"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solidFill>
                      <a:srgbClr val="000000"/>
                    </a:solidFill>
                  </a:rPr>
                  <a:t>The range of the available OCRs is [1, 32] </a:t>
                </a:r>
                <a:r>
                  <a:rPr lang="en-US" altLang="ko-KR" sz="1800" dirty="0" err="1">
                    <a:solidFill>
                      <a:srgbClr val="000000"/>
                    </a:solidFill>
                  </a:rPr>
                  <a:t>MHz.</a:t>
                </a:r>
                <a:endParaRPr lang="en-US" altLang="ko-KR" sz="1800" dirty="0">
                  <a:solidFill>
                    <a:srgbClr val="000000"/>
                  </a:solidFill>
                </a:endParaRP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800" u="sng" dirty="0">
                    <a:solidFill>
                      <a:srgbClr val="000000"/>
                    </a:solidFill>
                  </a:rPr>
                  <a:t>Option 1: change OCR range to [4, 32] </a:t>
                </a:r>
                <a:r>
                  <a:rPr lang="en-US" altLang="ko-KR" sz="1800" u="sng" dirty="0" err="1">
                    <a:solidFill>
                      <a:srgbClr val="000000"/>
                    </a:solidFill>
                  </a:rPr>
                  <a:t>MHz.</a:t>
                </a:r>
                <a:r>
                  <a:rPr lang="en-US" altLang="ko-KR" sz="1800" u="sng" dirty="0">
                    <a:solidFill>
                      <a:srgbClr val="000000"/>
                    </a:solidFill>
                  </a:rPr>
                  <a:t>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800" u="sng" dirty="0">
                    <a:solidFill>
                      <a:srgbClr val="000000"/>
                    </a:solidFill>
                  </a:rPr>
                  <a:t>Option 2: black out data rates below 1 </a:t>
                </a:r>
                <a:r>
                  <a:rPr lang="en-US" altLang="ko-KR" sz="1800" u="sng" dirty="0" err="1">
                    <a:solidFill>
                      <a:srgbClr val="000000"/>
                    </a:solidFill>
                  </a:rPr>
                  <a:t>Mbps</a:t>
                </a:r>
                <a:r>
                  <a:rPr lang="en-US" altLang="ko-KR" sz="1800" u="sng" dirty="0">
                    <a:solidFill>
                      <a:srgbClr val="000000"/>
                    </a:solidFill>
                  </a:rPr>
                  <a:t>.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solidFill>
                      <a:srgbClr val="000000"/>
                    </a:solidFill>
                  </a:rPr>
                  <a:t>Intermediate frequencies are achievable by applying combined selection from dividers (1, 2, 3, 4), (1/2, 1/4, 1/6, …, 1/64), and (2, 4, 6, …, 128).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solidFill>
                      <a:srgbClr val="000000"/>
                    </a:solidFill>
                  </a:rPr>
                  <a:t>Finally, the OCR can be obtained by dividing the frequency by 8. The data rates for </a:t>
                </a:r>
                <a14:m>
                  <m:oMath xmlns:m="http://schemas.openxmlformats.org/officeDocument/2006/math">
                    <m:sSub>
                      <m:sSubPr>
                        <m:ctrlPr>
                          <a:rPr lang="en-US" altLang="ko-KR" sz="1800" i="1" dirty="0" smtClean="0">
                            <a:solidFill>
                              <a:srgbClr val="000000"/>
                            </a:solidFill>
                            <a:latin typeface="Cambria Math" panose="02040503050406030204" pitchFamily="18" charset="0"/>
                          </a:rPr>
                        </m:ctrlPr>
                      </m:sSubPr>
                      <m:e>
                        <m:r>
                          <a:rPr lang="en-GB" altLang="ko-KR" sz="1800" b="0" i="1" dirty="0" smtClean="0">
                            <a:solidFill>
                              <a:srgbClr val="000000"/>
                            </a:solidFill>
                            <a:latin typeface="Cambria Math" panose="02040503050406030204" pitchFamily="18" charset="0"/>
                          </a:rPr>
                          <m:t>𝑂𝐶𝑅</m:t>
                        </m:r>
                      </m:e>
                      <m:sub>
                        <m:r>
                          <a:rPr lang="en-GB" altLang="ko-KR" sz="1800" b="0" i="1" dirty="0" smtClean="0">
                            <a:solidFill>
                              <a:srgbClr val="000000"/>
                            </a:solidFill>
                            <a:latin typeface="Cambria Math" panose="02040503050406030204" pitchFamily="18" charset="0"/>
                          </a:rPr>
                          <m:t>𝑚</m:t>
                        </m:r>
                      </m:sub>
                    </m:sSub>
                    <m:r>
                      <a:rPr lang="ko-KR" altLang="en-US" sz="1800" i="1" dirty="0">
                        <a:solidFill>
                          <a:srgbClr val="000000"/>
                        </a:solidFill>
                        <a:latin typeface="Cambria Math" panose="02040503050406030204" pitchFamily="18" charset="0"/>
                      </a:rPr>
                      <m:t> </m:t>
                    </m:r>
                  </m:oMath>
                </a14:m>
                <a:r>
                  <a:rPr lang="en-US" altLang="ko-KR" sz="1800" dirty="0">
                    <a:solidFill>
                      <a:srgbClr val="000000"/>
                    </a:solidFill>
                  </a:rPr>
                  <a:t>are </a:t>
                </a:r>
                <a14:m>
                  <m:oMath xmlns:m="http://schemas.openxmlformats.org/officeDocument/2006/math">
                    <m:sSub>
                      <m:sSubPr>
                        <m:ctrlPr>
                          <a:rPr lang="en-US" altLang="ko-KR" sz="1800" i="1" dirty="0">
                            <a:solidFill>
                              <a:srgbClr val="000000"/>
                            </a:solidFill>
                            <a:latin typeface="Cambria Math" panose="02040503050406030204" pitchFamily="18" charset="0"/>
                          </a:rPr>
                        </m:ctrlPr>
                      </m:sSubPr>
                      <m:e>
                        <m:r>
                          <a:rPr lang="en-GB" altLang="ko-KR" sz="1800" i="1" dirty="0">
                            <a:solidFill>
                              <a:srgbClr val="000000"/>
                            </a:solidFill>
                            <a:latin typeface="Cambria Math" panose="02040503050406030204" pitchFamily="18" charset="0"/>
                          </a:rPr>
                          <m:t>𝑂𝐶𝑅</m:t>
                        </m:r>
                      </m:e>
                      <m:sub>
                        <m:r>
                          <a:rPr lang="en-GB" altLang="ko-KR" sz="1800" i="1" dirty="0">
                            <a:solidFill>
                              <a:srgbClr val="000000"/>
                            </a:solidFill>
                            <a:latin typeface="Cambria Math" panose="02040503050406030204" pitchFamily="18" charset="0"/>
                          </a:rPr>
                          <m:t>𝑚</m:t>
                        </m:r>
                      </m:sub>
                    </m:sSub>
                    <m:r>
                      <a:rPr lang="ko-KR" altLang="en-US" sz="1800" i="1" dirty="0">
                        <a:solidFill>
                          <a:srgbClr val="000000"/>
                        </a:solidFill>
                        <a:latin typeface="Cambria Math" panose="02040503050406030204" pitchFamily="18" charset="0"/>
                      </a:rPr>
                      <m:t> </m:t>
                    </m:r>
                  </m:oMath>
                </a14:m>
                <a:r>
                  <a:rPr lang="en-US" altLang="ko-KR" sz="1800" dirty="0">
                    <a:solidFill>
                      <a:srgbClr val="000000"/>
                    </a:solidFill>
                  </a:rPr>
                  <a:t>times of the data rates for OCR 1MHz in the above table for each MCS accordingly.</a:t>
                </a:r>
              </a:p>
            </p:txBody>
          </p:sp>
        </mc:Choice>
        <mc:Fallback>
          <p:sp>
            <p:nvSpPr>
              <p:cNvPr id="8" name="Rectangle 3">
                <a:extLst>
                  <a:ext uri="{FF2B5EF4-FFF2-40B4-BE49-F238E27FC236}">
                    <a16:creationId xmlns:a16="http://schemas.microsoft.com/office/drawing/2014/main" id="{2FDD8FAA-0164-4AAE-9B5A-E92EF4BF249D}"/>
                  </a:ext>
                </a:extLst>
              </p:cNvPr>
              <p:cNvSpPr>
                <a:spLocks noRot="1" noChangeAspect="1" noMove="1" noResize="1" noEditPoints="1" noAdjustHandles="1" noChangeArrowheads="1" noChangeShapeType="1" noTextEdit="1"/>
              </p:cNvSpPr>
              <p:nvPr/>
            </p:nvSpPr>
            <p:spPr bwMode="auto">
              <a:xfrm>
                <a:off x="665480" y="3849178"/>
                <a:ext cx="7744916" cy="2571058"/>
              </a:xfrm>
              <a:prstGeom prst="rect">
                <a:avLst/>
              </a:prstGeom>
              <a:blipFill>
                <a:blip r:embed="rId2"/>
                <a:stretch>
                  <a:fillRect l="-472" t="-2133" r="-236" b="-4502"/>
                </a:stretch>
              </a:blipFill>
              <a:ln w="12700">
                <a:noFill/>
                <a:miter lim="800000"/>
                <a:headEnd type="none" w="sm" len="sm"/>
                <a:tailEnd type="none" w="sm" len="sm"/>
              </a:ln>
            </p:spPr>
            <p:txBody>
              <a:bodyPr/>
              <a:lstStyle/>
              <a:p>
                <a:r>
                  <a:rPr lang="en-GB">
                    <a:noFill/>
                  </a:rPr>
                  <a:t> </a:t>
                </a:r>
              </a:p>
            </p:txBody>
          </p:sp>
        </mc:Fallback>
      </mc:AlternateContent>
      <p:sp>
        <p:nvSpPr>
          <p:cNvPr id="7" name="Oval 6">
            <a:extLst>
              <a:ext uri="{FF2B5EF4-FFF2-40B4-BE49-F238E27FC236}">
                <a16:creationId xmlns:a16="http://schemas.microsoft.com/office/drawing/2014/main" id="{5656E7C8-3D43-4A2B-8216-4A0901CCDA1E}"/>
              </a:ext>
            </a:extLst>
          </p:cNvPr>
          <p:cNvSpPr/>
          <p:nvPr/>
        </p:nvSpPr>
        <p:spPr bwMode="auto">
          <a:xfrm>
            <a:off x="4355976" y="2241390"/>
            <a:ext cx="432048" cy="769391"/>
          </a:xfrm>
          <a:prstGeom prst="ellipse">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9110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err="1">
                <a:latin typeface="+mj-ea"/>
                <a:ea typeface="+mj-ea"/>
                <a:cs typeface="Arial" panose="020B0604020202020204" pitchFamily="34" charset="0"/>
              </a:rPr>
              <a:t>Interleaver</a:t>
            </a:r>
            <a:r>
              <a:rPr lang="en-GB" altLang="ko-KR" sz="3600" b="1" dirty="0">
                <a:latin typeface="+mj-ea"/>
                <a:ea typeface="+mj-ea"/>
                <a:cs typeface="Arial" panose="020B0604020202020204" pitchFamily="34" charset="0"/>
              </a:rPr>
              <a:t>/</a:t>
            </a:r>
            <a:r>
              <a:rPr lang="en-GB" altLang="ko-KR" sz="3600" b="1" dirty="0" err="1">
                <a:latin typeface="+mj-ea"/>
                <a:ea typeface="+mj-ea"/>
                <a:cs typeface="Arial" panose="020B0604020202020204" pitchFamily="34" charset="0"/>
              </a:rPr>
              <a:t>Deinterleaver</a:t>
            </a:r>
            <a:endParaRPr lang="ko-KR" altLang="en-US" sz="3600" b="1" dirty="0">
              <a:latin typeface="+mj-ea"/>
              <a:ea typeface="+mj-ea"/>
              <a:cs typeface="Arial" panose="020B0604020202020204" pitchFamily="34" charset="0"/>
            </a:endParaRPr>
          </a:p>
        </p:txBody>
      </p:sp>
      <mc:AlternateContent xmlns:mc="http://schemas.openxmlformats.org/markup-compatibility/2006" xmlns:a14="http://schemas.microsoft.com/office/drawing/2010/main">
        <mc:Choice Requires="a14">
          <p:sp>
            <p:nvSpPr>
              <p:cNvPr id="8" name="Rectangle 3"/>
              <p:cNvSpPr>
                <a:spLocks noChangeArrowheads="1"/>
              </p:cNvSpPr>
              <p:nvPr/>
            </p:nvSpPr>
            <p:spPr bwMode="auto">
              <a:xfrm>
                <a:off x="685800" y="1844824"/>
                <a:ext cx="7886700" cy="411081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All encoded data bits shall be interleaved by a block </a:t>
                </a:r>
                <a:r>
                  <a:rPr lang="en-US" altLang="ko-KR" sz="2400" dirty="0" err="1">
                    <a:solidFill>
                      <a:srgbClr val="000000"/>
                    </a:solidFill>
                  </a:rPr>
                  <a:t>interleaver</a:t>
                </a:r>
                <a:r>
                  <a:rPr lang="en-US" altLang="ko-KR" sz="2400" dirty="0">
                    <a:solidFill>
                      <a:srgbClr val="000000"/>
                    </a:solidFill>
                  </a:rPr>
                  <a:t> with a block size corresponding to the number of bits in two OFDM symbols, </a:t>
                </a:r>
                <a14:m>
                  <m:oMath xmlns:m="http://schemas.openxmlformats.org/officeDocument/2006/math">
                    <m:r>
                      <a:rPr lang="en-GB" altLang="ko-KR" sz="2400" b="0" i="1" smtClean="0">
                        <a:solidFill>
                          <a:srgbClr val="000000"/>
                        </a:solidFill>
                        <a:latin typeface="Cambria Math" panose="02040503050406030204" pitchFamily="18" charset="0"/>
                      </a:rPr>
                      <m:t>2</m:t>
                    </m:r>
                    <m:sSub>
                      <m:sSubPr>
                        <m:ctrlPr>
                          <a:rPr lang="en-GB" altLang="ko-KR" sz="2400" b="0" i="1" smtClean="0">
                            <a:solidFill>
                              <a:srgbClr val="000000"/>
                            </a:solidFill>
                            <a:latin typeface="Cambria Math" panose="02040503050406030204" pitchFamily="18" charset="0"/>
                          </a:rPr>
                        </m:ctrlPr>
                      </m:sSubPr>
                      <m:e>
                        <m:r>
                          <a:rPr lang="en-GB" altLang="ko-KR" sz="2400" b="0" i="1" smtClean="0">
                            <a:solidFill>
                              <a:srgbClr val="000000"/>
                            </a:solidFill>
                            <a:latin typeface="Cambria Math" panose="02040503050406030204" pitchFamily="18" charset="0"/>
                          </a:rPr>
                          <m:t>𝑁</m:t>
                        </m:r>
                      </m:e>
                      <m:sub>
                        <m:r>
                          <a:rPr lang="en-GB" altLang="ko-KR" sz="2400" i="1">
                            <a:solidFill>
                              <a:srgbClr val="000000"/>
                            </a:solidFill>
                            <a:latin typeface="Cambria Math" panose="02040503050406030204" pitchFamily="18" charset="0"/>
                          </a:rPr>
                          <m:t>𝐶𝐵𝑃𝑆</m:t>
                        </m:r>
                      </m:sub>
                    </m:sSub>
                  </m:oMath>
                </a14:m>
                <a:r>
                  <a:rPr lang="en-US" altLang="ko-KR" sz="2400" dirty="0">
                    <a:solidFill>
                      <a:srgbClr val="000000"/>
                    </a:solidFill>
                  </a:rPr>
                  <a:t>.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a:t>
                </a:r>
                <a:r>
                  <a:rPr lang="en-US" altLang="ko-KR" sz="2400" dirty="0" err="1">
                    <a:solidFill>
                      <a:srgbClr val="000000"/>
                    </a:solidFill>
                  </a:rPr>
                  <a:t>interleaver</a:t>
                </a:r>
                <a:r>
                  <a:rPr lang="en-US" altLang="ko-KR" sz="2400" dirty="0">
                    <a:solidFill>
                      <a:srgbClr val="000000"/>
                    </a:solidFill>
                  </a:rPr>
                  <a:t> is defined by a two-step permutation.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a:t>
                </a:r>
                <a:r>
                  <a:rPr lang="en-US" altLang="ko-KR" sz="2400" dirty="0" err="1">
                    <a:solidFill>
                      <a:srgbClr val="000000"/>
                    </a:solidFill>
                  </a:rPr>
                  <a:t>deinterleaver</a:t>
                </a:r>
                <a:r>
                  <a:rPr lang="en-US" altLang="ko-KR" sz="2400" dirty="0">
                    <a:solidFill>
                      <a:srgbClr val="000000"/>
                    </a:solidFill>
                  </a:rPr>
                  <a:t>, which performs the inverse relation, is also defined by two permutations.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mc:Choice>
        <mc:Fallback xmlns="">
          <p:sp>
            <p:nvSpPr>
              <p:cNvPr id="8" name="Rectangle 3"/>
              <p:cNvSpPr>
                <a:spLocks noRot="1" noChangeAspect="1" noMove="1" noResize="1" noEditPoints="1" noAdjustHandles="1" noChangeArrowheads="1" noChangeShapeType="1" noTextEdit="1"/>
              </p:cNvSpPr>
              <p:nvPr/>
            </p:nvSpPr>
            <p:spPr bwMode="auto">
              <a:xfrm>
                <a:off x="685800" y="1844824"/>
                <a:ext cx="7886700" cy="4110819"/>
              </a:xfrm>
              <a:prstGeom prst="rect">
                <a:avLst/>
              </a:prstGeom>
              <a:blipFill>
                <a:blip r:embed="rId3"/>
                <a:stretch>
                  <a:fillRect l="-1083" t="-2077" r="-2011"/>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2954312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Relaying (1)</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323528" y="1340768"/>
            <a:ext cx="8737352" cy="4614875"/>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400" dirty="0">
                <a:solidFill>
                  <a:srgbClr val="000000"/>
                </a:solidFill>
              </a:rPr>
              <a:t>Amplify and forward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buffered at the receiving node and upon successful demodulation of the advanced modulation header and identification of the amplify and forward specification.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retransmitted without any further processing at the PHY layer.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FD relaying mode, the relay STA shall simultaneously receive the information on the downlink and shall transmit it on the uplink.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HD relaying mode, the relay STA shall store the data packets in order to retransmit them to the STA during its designated transmission period.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relay STA can erase the stored packet after it receives the ACK.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method is proprietary.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both configurations, the PHY header shall be demodulated before a decision for relaying can be made.</a:t>
            </a:r>
          </a:p>
        </p:txBody>
      </p:sp>
    </p:spTree>
    <p:extLst>
      <p:ext uri="{BB962C8B-B14F-4D97-AF65-F5344CB8AC3E}">
        <p14:creationId xmlns:p14="http://schemas.microsoft.com/office/powerpoint/2010/main" val="591152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Relaying (2)</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323528" y="1340768"/>
            <a:ext cx="8737352" cy="4614875"/>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400" dirty="0">
                <a:solidFill>
                  <a:srgbClr val="000000"/>
                </a:solidFill>
              </a:rPr>
              <a:t>Decode and forward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completely demodulated and upon successful identification of the decoded and forward specification.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re-modulated and re-transmitted.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relay STA can erase the stored packet after it receives the ACK.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method is proprietary.</a:t>
            </a:r>
          </a:p>
        </p:txBody>
      </p:sp>
    </p:spTree>
    <p:extLst>
      <p:ext uri="{BB962C8B-B14F-4D97-AF65-F5344CB8AC3E}">
        <p14:creationId xmlns:p14="http://schemas.microsoft.com/office/powerpoint/2010/main" val="1116949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TextBox 4"/>
          <p:cNvSpPr txBox="1"/>
          <p:nvPr/>
        </p:nvSpPr>
        <p:spPr>
          <a:xfrm>
            <a:off x="899593" y="1415438"/>
            <a:ext cx="7128792" cy="1828386"/>
          </a:xfrm>
          <a:prstGeom prst="rect">
            <a:avLst/>
          </a:prstGeom>
          <a:noFill/>
        </p:spPr>
        <p:txBody>
          <a:bodyPr wrap="square" rtlCol="0">
            <a:spAutoFit/>
          </a:bodyPr>
          <a:lstStyle/>
          <a:p>
            <a:pPr algn="ctr">
              <a:lnSpc>
                <a:spcPct val="150000"/>
              </a:lnSpc>
            </a:pPr>
            <a:r>
              <a:rPr lang="en-US" altLang="ko-KR" sz="4000" b="1" dirty="0" err="1"/>
              <a:t>pureLiFi’s</a:t>
            </a:r>
            <a:r>
              <a:rPr lang="en-US" altLang="ko-KR" sz="4000" b="1" dirty="0"/>
              <a:t> Proposal for </a:t>
            </a:r>
          </a:p>
          <a:p>
            <a:pPr algn="ctr">
              <a:lnSpc>
                <a:spcPct val="150000"/>
              </a:lnSpc>
            </a:pPr>
            <a:r>
              <a:rPr lang="en-US" altLang="ko-KR" sz="4000" b="1" dirty="0"/>
              <a:t>LB-OFDM PHY</a:t>
            </a:r>
            <a:endParaRPr lang="ko-KR" altLang="en-US" sz="4000" b="1" dirty="0"/>
          </a:p>
        </p:txBody>
      </p:sp>
      <p:sp>
        <p:nvSpPr>
          <p:cNvPr id="6" name="TextBox 5"/>
          <p:cNvSpPr txBox="1"/>
          <p:nvPr/>
        </p:nvSpPr>
        <p:spPr>
          <a:xfrm>
            <a:off x="1045704" y="4221088"/>
            <a:ext cx="7128791" cy="786754"/>
          </a:xfrm>
          <a:prstGeom prst="rect">
            <a:avLst/>
          </a:prstGeom>
          <a:noFill/>
        </p:spPr>
        <p:txBody>
          <a:bodyPr wrap="square" rtlCol="0">
            <a:spAutoFit/>
          </a:bodyPr>
          <a:lstStyle/>
          <a:p>
            <a:pPr>
              <a:lnSpc>
                <a:spcPct val="150000"/>
              </a:lnSpc>
            </a:pPr>
            <a:r>
              <a:rPr lang="en-US" altLang="zh-CN" sz="1600" dirty="0">
                <a:solidFill>
                  <a:schemeClr val="tx1">
                    <a:lumMod val="85000"/>
                    <a:lumOff val="15000"/>
                  </a:schemeClr>
                </a:solidFill>
                <a:ea typeface="宋体" charset="-122"/>
              </a:rPr>
              <a:t>Nikola Serafimovski</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Chong Han</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Stephan Berner</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Mostafa Afgani </a:t>
            </a:r>
            <a:r>
              <a:rPr lang="en-GB" sz="1600" dirty="0"/>
              <a:t>(</a:t>
            </a:r>
            <a:r>
              <a:rPr lang="en-GB" sz="1600" dirty="0" err="1"/>
              <a:t>pureLiFi</a:t>
            </a:r>
            <a:r>
              <a:rPr lang="en-GB" sz="1600" dirty="0"/>
              <a:t>)</a:t>
            </a:r>
            <a:endParaRPr lang="en-US" altLang="ko-KR" sz="1600" dirty="0"/>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PPDU</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Format</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827584" y="2348880"/>
            <a:ext cx="115212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Preamble</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10" name="직사각형 9"/>
          <p:cNvSpPr/>
          <p:nvPr/>
        </p:nvSpPr>
        <p:spPr bwMode="auto">
          <a:xfrm>
            <a:off x="3270593" y="2348880"/>
            <a:ext cx="913888"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PHY</a:t>
            </a:r>
          </a:p>
          <a:p>
            <a:pPr lvl="0" algn="ctr"/>
            <a:r>
              <a:rPr lang="en-US" altLang="ko-KR" sz="2000" dirty="0">
                <a:solidFill>
                  <a:srgbClr val="000000"/>
                </a:solidFill>
              </a:rPr>
              <a:t>header</a:t>
            </a:r>
            <a:endParaRPr lang="ko-KR" altLang="en-US" sz="2000" dirty="0">
              <a:solidFill>
                <a:srgbClr val="000000"/>
              </a:solidFill>
            </a:endParaRPr>
          </a:p>
        </p:txBody>
      </p:sp>
      <p:sp>
        <p:nvSpPr>
          <p:cNvPr id="16" name="직사각형 15"/>
          <p:cNvSpPr/>
          <p:nvPr/>
        </p:nvSpPr>
        <p:spPr bwMode="auto">
          <a:xfrm>
            <a:off x="6025963" y="2348880"/>
            <a:ext cx="221617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Payload</a:t>
            </a:r>
            <a:endParaRPr lang="ko-KR" altLang="en-US" sz="2000" dirty="0">
              <a:solidFill>
                <a:srgbClr val="000000"/>
              </a:solidFill>
            </a:endParaRPr>
          </a:p>
        </p:txBody>
      </p:sp>
      <p:cxnSp>
        <p:nvCxnSpPr>
          <p:cNvPr id="12" name="직선 연결선 11"/>
          <p:cNvCxnSpPr>
            <a:cxnSpLocks/>
          </p:cNvCxnSpPr>
          <p:nvPr/>
        </p:nvCxnSpPr>
        <p:spPr bwMode="auto">
          <a:xfrm>
            <a:off x="1979708" y="323872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7" name="직선 화살표 연결선 16"/>
          <p:cNvCxnSpPr>
            <a:cxnSpLocks/>
          </p:cNvCxnSpPr>
          <p:nvPr/>
        </p:nvCxnSpPr>
        <p:spPr bwMode="auto">
          <a:xfrm>
            <a:off x="827584" y="3422592"/>
            <a:ext cx="1152124" cy="640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5" name="직선 화살표 연결선 24"/>
          <p:cNvCxnSpPr>
            <a:cxnSpLocks/>
          </p:cNvCxnSpPr>
          <p:nvPr/>
        </p:nvCxnSpPr>
        <p:spPr bwMode="auto">
          <a:xfrm>
            <a:off x="6025963" y="3429000"/>
            <a:ext cx="2216173" cy="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p:cNvSpPr txBox="1"/>
          <p:nvPr/>
        </p:nvSpPr>
        <p:spPr>
          <a:xfrm>
            <a:off x="6676019" y="3522494"/>
            <a:ext cx="848309" cy="338554"/>
          </a:xfrm>
          <a:prstGeom prst="rect">
            <a:avLst/>
          </a:prstGeom>
          <a:noFill/>
        </p:spPr>
        <p:txBody>
          <a:bodyPr wrap="none" rtlCol="0">
            <a:spAutoFit/>
          </a:bodyPr>
          <a:lstStyle/>
          <a:p>
            <a:r>
              <a:rPr lang="en-US" altLang="ko-KR" sz="1600" dirty="0"/>
              <a:t>variable</a:t>
            </a:r>
            <a:endParaRPr lang="ko-KR" altLang="en-US" sz="1600" dirty="0"/>
          </a:p>
        </p:txBody>
      </p:sp>
      <p:sp>
        <p:nvSpPr>
          <p:cNvPr id="19" name="TextBox 18">
            <a:extLst>
              <a:ext uri="{FF2B5EF4-FFF2-40B4-BE49-F238E27FC236}">
                <a16:creationId xmlns:a16="http://schemas.microsoft.com/office/drawing/2014/main" id="{1E05D2BC-A181-4AAE-9CB1-2CAD67CFD096}"/>
              </a:ext>
            </a:extLst>
          </p:cNvPr>
          <p:cNvSpPr txBox="1"/>
          <p:nvPr/>
        </p:nvSpPr>
        <p:spPr>
          <a:xfrm>
            <a:off x="851677" y="3522494"/>
            <a:ext cx="994369" cy="584775"/>
          </a:xfrm>
          <a:prstGeom prst="rect">
            <a:avLst/>
          </a:prstGeom>
          <a:noFill/>
        </p:spPr>
        <p:txBody>
          <a:bodyPr wrap="square" rtlCol="0">
            <a:spAutoFit/>
          </a:bodyPr>
          <a:lstStyle/>
          <a:p>
            <a:r>
              <a:rPr lang="en-US" altLang="ko-KR" sz="1600" dirty="0"/>
              <a:t> 2 OFDM symbols</a:t>
            </a:r>
            <a:endParaRPr lang="ko-KR" altLang="en-US" sz="1600" dirty="0"/>
          </a:p>
        </p:txBody>
      </p:sp>
      <p:sp>
        <p:nvSpPr>
          <p:cNvPr id="21" name="직사각형 5">
            <a:extLst>
              <a:ext uri="{FF2B5EF4-FFF2-40B4-BE49-F238E27FC236}">
                <a16:creationId xmlns:a16="http://schemas.microsoft.com/office/drawing/2014/main" id="{B17386BF-95ED-42A1-B09A-A850E385AEB1}"/>
              </a:ext>
            </a:extLst>
          </p:cNvPr>
          <p:cNvSpPr/>
          <p:nvPr/>
        </p:nvSpPr>
        <p:spPr bwMode="auto">
          <a:xfrm>
            <a:off x="1979712" y="2348880"/>
            <a:ext cx="128723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Channel estimation</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23" name="직사각형 9">
            <a:extLst>
              <a:ext uri="{FF2B5EF4-FFF2-40B4-BE49-F238E27FC236}">
                <a16:creationId xmlns:a16="http://schemas.microsoft.com/office/drawing/2014/main" id="{551754F8-80AD-4B7A-9852-13DA5CF0561B}"/>
              </a:ext>
            </a:extLst>
          </p:cNvPr>
          <p:cNvSpPr/>
          <p:nvPr/>
        </p:nvSpPr>
        <p:spPr bwMode="auto">
          <a:xfrm>
            <a:off x="4875213" y="2348880"/>
            <a:ext cx="115439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Optional fields</a:t>
            </a:r>
            <a:endParaRPr lang="ko-KR" altLang="en-US" sz="2000" dirty="0">
              <a:solidFill>
                <a:srgbClr val="000000"/>
              </a:solidFill>
            </a:endParaRPr>
          </a:p>
        </p:txBody>
      </p:sp>
      <p:sp>
        <p:nvSpPr>
          <p:cNvPr id="26" name="TextBox 25">
            <a:extLst>
              <a:ext uri="{FF2B5EF4-FFF2-40B4-BE49-F238E27FC236}">
                <a16:creationId xmlns:a16="http://schemas.microsoft.com/office/drawing/2014/main" id="{B9BC8A1E-308B-44FE-B2BA-D849956754B7}"/>
              </a:ext>
            </a:extLst>
          </p:cNvPr>
          <p:cNvSpPr txBox="1"/>
          <p:nvPr/>
        </p:nvSpPr>
        <p:spPr>
          <a:xfrm>
            <a:off x="2115598" y="3522494"/>
            <a:ext cx="994369" cy="584775"/>
          </a:xfrm>
          <a:prstGeom prst="rect">
            <a:avLst/>
          </a:prstGeom>
          <a:noFill/>
        </p:spPr>
        <p:txBody>
          <a:bodyPr wrap="square" rtlCol="0">
            <a:spAutoFit/>
          </a:bodyPr>
          <a:lstStyle/>
          <a:p>
            <a:r>
              <a:rPr lang="en-US" altLang="ko-KR" sz="1600" dirty="0"/>
              <a:t>2 OFDM symbols</a:t>
            </a:r>
            <a:endParaRPr lang="ko-KR" altLang="en-US" sz="1600" dirty="0"/>
          </a:p>
        </p:txBody>
      </p:sp>
      <p:cxnSp>
        <p:nvCxnSpPr>
          <p:cNvPr id="29" name="직선 화살표 연결선 16">
            <a:extLst>
              <a:ext uri="{FF2B5EF4-FFF2-40B4-BE49-F238E27FC236}">
                <a16:creationId xmlns:a16="http://schemas.microsoft.com/office/drawing/2014/main" id="{5A817151-9002-4F61-A6A8-7BF3E301D8A9}"/>
              </a:ext>
            </a:extLst>
          </p:cNvPr>
          <p:cNvCxnSpPr>
            <a:cxnSpLocks/>
          </p:cNvCxnSpPr>
          <p:nvPr/>
        </p:nvCxnSpPr>
        <p:spPr bwMode="auto">
          <a:xfrm>
            <a:off x="1972469" y="3425796"/>
            <a:ext cx="1294473" cy="3204"/>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38" name="Straight Connector 37">
            <a:extLst>
              <a:ext uri="{FF2B5EF4-FFF2-40B4-BE49-F238E27FC236}">
                <a16:creationId xmlns:a16="http://schemas.microsoft.com/office/drawing/2014/main" id="{E53B377A-C7FD-4B8F-B278-A59E34BF3321}"/>
              </a:ext>
            </a:extLst>
          </p:cNvPr>
          <p:cNvCxnSpPr>
            <a:cxnSpLocks/>
          </p:cNvCxnSpPr>
          <p:nvPr/>
        </p:nvCxnSpPr>
        <p:spPr bwMode="auto">
          <a:xfrm>
            <a:off x="824817" y="2348880"/>
            <a:ext cx="495" cy="23762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a:extLst>
              <a:ext uri="{FF2B5EF4-FFF2-40B4-BE49-F238E27FC236}">
                <a16:creationId xmlns:a16="http://schemas.microsoft.com/office/drawing/2014/main" id="{7ECB2B35-6C38-4D76-A264-C0DB4ACED335}"/>
              </a:ext>
            </a:extLst>
          </p:cNvPr>
          <p:cNvCxnSpPr>
            <a:cxnSpLocks/>
          </p:cNvCxnSpPr>
          <p:nvPr/>
        </p:nvCxnSpPr>
        <p:spPr bwMode="auto">
          <a:xfrm>
            <a:off x="3267631" y="2343153"/>
            <a:ext cx="0" cy="238199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TextBox 42">
            <a:extLst>
              <a:ext uri="{FF2B5EF4-FFF2-40B4-BE49-F238E27FC236}">
                <a16:creationId xmlns:a16="http://schemas.microsoft.com/office/drawing/2014/main" id="{38345963-8D3F-4F8B-B18F-92358AF767F3}"/>
              </a:ext>
            </a:extLst>
          </p:cNvPr>
          <p:cNvSpPr txBox="1"/>
          <p:nvPr/>
        </p:nvSpPr>
        <p:spPr>
          <a:xfrm>
            <a:off x="1733394" y="4290944"/>
            <a:ext cx="1420959" cy="400110"/>
          </a:xfrm>
          <a:prstGeom prst="rect">
            <a:avLst/>
          </a:prstGeom>
          <a:noFill/>
        </p:spPr>
        <p:txBody>
          <a:bodyPr wrap="square" rtlCol="0">
            <a:spAutoFit/>
          </a:bodyPr>
          <a:lstStyle/>
          <a:p>
            <a:r>
              <a:rPr lang="en-GB" sz="2000" dirty="0"/>
              <a:t>SHR</a:t>
            </a:r>
          </a:p>
        </p:txBody>
      </p:sp>
      <p:cxnSp>
        <p:nvCxnSpPr>
          <p:cNvPr id="44" name="Straight Connector 43">
            <a:extLst>
              <a:ext uri="{FF2B5EF4-FFF2-40B4-BE49-F238E27FC236}">
                <a16:creationId xmlns:a16="http://schemas.microsoft.com/office/drawing/2014/main" id="{4E2A3EFB-0015-441A-A49D-F1B8AD99C1A3}"/>
              </a:ext>
            </a:extLst>
          </p:cNvPr>
          <p:cNvCxnSpPr>
            <a:cxnSpLocks/>
          </p:cNvCxnSpPr>
          <p:nvPr/>
        </p:nvCxnSpPr>
        <p:spPr bwMode="auto">
          <a:xfrm>
            <a:off x="6025963" y="2373479"/>
            <a:ext cx="0" cy="238199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TextBox 44">
            <a:extLst>
              <a:ext uri="{FF2B5EF4-FFF2-40B4-BE49-F238E27FC236}">
                <a16:creationId xmlns:a16="http://schemas.microsoft.com/office/drawing/2014/main" id="{9DBFA9CE-81FD-4531-A521-7E2487BB093E}"/>
              </a:ext>
            </a:extLst>
          </p:cNvPr>
          <p:cNvSpPr txBox="1"/>
          <p:nvPr/>
        </p:nvSpPr>
        <p:spPr>
          <a:xfrm>
            <a:off x="4311426" y="4290944"/>
            <a:ext cx="1420959" cy="400110"/>
          </a:xfrm>
          <a:prstGeom prst="rect">
            <a:avLst/>
          </a:prstGeom>
          <a:noFill/>
        </p:spPr>
        <p:txBody>
          <a:bodyPr wrap="square" rtlCol="0">
            <a:spAutoFit/>
          </a:bodyPr>
          <a:lstStyle/>
          <a:p>
            <a:r>
              <a:rPr lang="en-GB" sz="2000" dirty="0"/>
              <a:t>PHR</a:t>
            </a:r>
          </a:p>
        </p:txBody>
      </p:sp>
      <p:sp>
        <p:nvSpPr>
          <p:cNvPr id="46" name="TextBox 45">
            <a:extLst>
              <a:ext uri="{FF2B5EF4-FFF2-40B4-BE49-F238E27FC236}">
                <a16:creationId xmlns:a16="http://schemas.microsoft.com/office/drawing/2014/main" id="{14B961DE-6B24-4FD6-BC78-82833A59336D}"/>
              </a:ext>
            </a:extLst>
          </p:cNvPr>
          <p:cNvSpPr txBox="1"/>
          <p:nvPr/>
        </p:nvSpPr>
        <p:spPr>
          <a:xfrm>
            <a:off x="6625430" y="4290944"/>
            <a:ext cx="1420959" cy="400110"/>
          </a:xfrm>
          <a:prstGeom prst="rect">
            <a:avLst/>
          </a:prstGeom>
          <a:noFill/>
        </p:spPr>
        <p:txBody>
          <a:bodyPr wrap="square" rtlCol="0">
            <a:spAutoFit/>
          </a:bodyPr>
          <a:lstStyle/>
          <a:p>
            <a:r>
              <a:rPr lang="en-GB" sz="2000" dirty="0"/>
              <a:t>Payload</a:t>
            </a:r>
          </a:p>
        </p:txBody>
      </p:sp>
      <p:cxnSp>
        <p:nvCxnSpPr>
          <p:cNvPr id="47" name="Straight Connector 46">
            <a:extLst>
              <a:ext uri="{FF2B5EF4-FFF2-40B4-BE49-F238E27FC236}">
                <a16:creationId xmlns:a16="http://schemas.microsoft.com/office/drawing/2014/main" id="{48BD9774-5D2A-4325-8947-2DFF195DFA70}"/>
              </a:ext>
            </a:extLst>
          </p:cNvPr>
          <p:cNvCxnSpPr>
            <a:cxnSpLocks/>
          </p:cNvCxnSpPr>
          <p:nvPr/>
        </p:nvCxnSpPr>
        <p:spPr bwMode="auto">
          <a:xfrm>
            <a:off x="8234384" y="2343153"/>
            <a:ext cx="0" cy="238199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직사각형 9">
            <a:extLst>
              <a:ext uri="{FF2B5EF4-FFF2-40B4-BE49-F238E27FC236}">
                <a16:creationId xmlns:a16="http://schemas.microsoft.com/office/drawing/2014/main" id="{D8B5DC2E-ADC0-4F76-AB91-0B5875F452AA}"/>
              </a:ext>
            </a:extLst>
          </p:cNvPr>
          <p:cNvSpPr/>
          <p:nvPr/>
        </p:nvSpPr>
        <p:spPr bwMode="auto">
          <a:xfrm>
            <a:off x="4184481" y="2348880"/>
            <a:ext cx="69073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HCS</a:t>
            </a:r>
            <a:endParaRPr lang="ko-KR" altLang="en-US" sz="2000" dirty="0">
              <a:solidFill>
                <a:srgbClr val="000000"/>
              </a:solidFill>
            </a:endParaRPr>
          </a:p>
        </p:txBody>
      </p:sp>
    </p:spTree>
    <p:extLst>
      <p:ext uri="{BB962C8B-B14F-4D97-AF65-F5344CB8AC3E}">
        <p14:creationId xmlns:p14="http://schemas.microsoft.com/office/powerpoint/2010/main" val="60386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Synchronization Header (SHR) (1)</a:t>
            </a:r>
            <a:endParaRPr lang="ko-KR" altLang="en-US" sz="3600" b="1" dirty="0">
              <a:latin typeface="+mj-ea"/>
              <a:ea typeface="+mj-ea"/>
              <a:cs typeface="Arial" panose="020B0604020202020204" pitchFamily="34" charset="0"/>
            </a:endParaRPr>
          </a:p>
        </p:txBody>
      </p:sp>
      <p:sp>
        <p:nvSpPr>
          <p:cNvPr id="6" name="직사각형 5"/>
          <p:cNvSpPr/>
          <p:nvPr/>
        </p:nvSpPr>
        <p:spPr bwMode="auto">
          <a:xfrm>
            <a:off x="956522" y="1713787"/>
            <a:ext cx="374441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Preamble</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17" name="직사각형 16"/>
          <p:cNvSpPr/>
          <p:nvPr/>
        </p:nvSpPr>
        <p:spPr bwMode="auto">
          <a:xfrm>
            <a:off x="4700938" y="1713787"/>
            <a:ext cx="345638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Channel estimation</a:t>
            </a:r>
            <a:endParaRPr lang="ko-KR" altLang="en-US" sz="2000" dirty="0">
              <a:solidFill>
                <a:srgbClr val="000000"/>
              </a:solidFill>
            </a:endParaRPr>
          </a:p>
        </p:txBody>
      </p:sp>
      <p:cxnSp>
        <p:nvCxnSpPr>
          <p:cNvPr id="8" name="직선 연결선 7"/>
          <p:cNvCxnSpPr/>
          <p:nvPr/>
        </p:nvCxnSpPr>
        <p:spPr bwMode="auto">
          <a:xfrm>
            <a:off x="9565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470387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81573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p:nvPr/>
        </p:nvCxnSpPr>
        <p:spPr bwMode="auto">
          <a:xfrm>
            <a:off x="956522" y="2807059"/>
            <a:ext cx="37444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1" name="직선 화살표 연결선 20"/>
          <p:cNvCxnSpPr/>
          <p:nvPr/>
        </p:nvCxnSpPr>
        <p:spPr bwMode="auto">
          <a:xfrm>
            <a:off x="4700938" y="2807059"/>
            <a:ext cx="345638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2045502" y="2781798"/>
            <a:ext cx="1878419" cy="338554"/>
          </a:xfrm>
          <a:prstGeom prst="rect">
            <a:avLst/>
          </a:prstGeom>
          <a:noFill/>
        </p:spPr>
        <p:txBody>
          <a:bodyPr wrap="square" rtlCol="0">
            <a:spAutoFit/>
          </a:bodyPr>
          <a:lstStyle/>
          <a:p>
            <a:r>
              <a:rPr lang="en-US" altLang="ko-KR" sz="1600" dirty="0"/>
              <a:t>2 OFDM symbols</a:t>
            </a:r>
            <a:endParaRPr lang="ko-KR" altLang="en-US" sz="1600" dirty="0"/>
          </a:p>
        </p:txBody>
      </p:sp>
      <p:sp>
        <p:nvSpPr>
          <p:cNvPr id="24" name="TextBox 23"/>
          <p:cNvSpPr txBox="1"/>
          <p:nvPr/>
        </p:nvSpPr>
        <p:spPr>
          <a:xfrm>
            <a:off x="5624349" y="2764380"/>
            <a:ext cx="1667444" cy="338554"/>
          </a:xfrm>
          <a:prstGeom prst="rect">
            <a:avLst/>
          </a:prstGeom>
          <a:noFill/>
        </p:spPr>
        <p:txBody>
          <a:bodyPr wrap="none" rtlCol="0">
            <a:spAutoFit/>
          </a:bodyPr>
          <a:lstStyle/>
          <a:p>
            <a:r>
              <a:rPr lang="en-US" altLang="ko-KR" sz="1600" dirty="0"/>
              <a:t>2 OFDM symbols</a:t>
            </a:r>
            <a:endParaRPr lang="ko-KR" altLang="en-US" sz="1600" dirty="0"/>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383119" y="3356994"/>
            <a:ext cx="8005301" cy="273630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PHY Preamble field consists of </a:t>
            </a:r>
            <a:r>
              <a:rPr lang="en-US" altLang="ko-KR" sz="2000" dirty="0"/>
              <a:t>PN sequence training</a:t>
            </a:r>
            <a:r>
              <a:rPr lang="ko-KR" altLang="en-US" sz="2000" dirty="0"/>
              <a:t> </a:t>
            </a:r>
            <a:r>
              <a:rPr lang="en-US" altLang="ko-KR" sz="2000" dirty="0">
                <a:solidFill>
                  <a:srgbClr val="000000"/>
                </a:solidFill>
              </a:rPr>
              <a:t>(used for AGC convergence, timing acquisition, and coarse frequency acquisition in the receiver).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Channel estimation field consists of two repetitions of a “Hermitian symmetric long training</a:t>
            </a:r>
            <a:r>
              <a:rPr lang="ko-KR" altLang="en-US" sz="2000" dirty="0">
                <a:solidFill>
                  <a:srgbClr val="000000"/>
                </a:solidFill>
              </a:rPr>
              <a:t> </a:t>
            </a:r>
            <a:r>
              <a:rPr lang="en-US" altLang="ko-KR" sz="2000" dirty="0">
                <a:solidFill>
                  <a:srgbClr val="000000"/>
                </a:solidFill>
              </a:rPr>
              <a:t>sequence” (used for channel estimation and fine frequency acquisition in the receiver), preceded by a guard interval (GI).</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SHR is a time domain sequence and does not have any channel coding or line coding.</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p:txBody>
      </p:sp>
    </p:spTree>
    <p:extLst>
      <p:ext uri="{BB962C8B-B14F-4D97-AF65-F5344CB8AC3E}">
        <p14:creationId xmlns:p14="http://schemas.microsoft.com/office/powerpoint/2010/main" val="3845528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cs typeface="Arial" panose="020B0604020202020204" pitchFamily="34" charset="0"/>
              </a:rPr>
              <a:t>Synchronization Header (SHR) (2)</a:t>
            </a:r>
            <a:endParaRPr lang="ko-KR" altLang="en-US" sz="3600" b="1" dirty="0">
              <a:latin typeface="+mj-ea"/>
              <a:cs typeface="Arial" panose="020B0604020202020204" pitchFamily="34" charset="0"/>
            </a:endParaRPr>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383119" y="1705074"/>
            <a:ext cx="8005301" cy="438822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000" dirty="0">
                <a:solidFill>
                  <a:srgbClr val="000000"/>
                </a:solidFill>
              </a:rPr>
              <a:t>Generation of PN sequence training</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GB" altLang="ko-KR" sz="2000" dirty="0">
                <a:solidFill>
                  <a:srgbClr val="000000"/>
                </a:solidFill>
              </a:rPr>
              <a:t>Select two 20-bit PN sequences: </a:t>
            </a:r>
          </a:p>
          <a:p>
            <a:pPr marL="1257300" lvl="2"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pn_seq_0 = 20'b01001011000001110111;</a:t>
            </a:r>
          </a:p>
          <a:p>
            <a:pPr marL="1257300" lvl="2"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pn_seq_1 = 20'b01101100111101010000;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err="1">
                <a:solidFill>
                  <a:srgbClr val="000000"/>
                </a:solidFill>
              </a:rPr>
              <a:t>Upsample</a:t>
            </a:r>
            <a:r>
              <a:rPr lang="en-US" altLang="ko-KR" sz="2000" dirty="0">
                <a:solidFill>
                  <a:srgbClr val="000000"/>
                </a:solidFill>
              </a:rPr>
              <a:t> the above sequences by 8</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Pulse shape with the following pulse {-479, 416, -10, -409, 67, -409, -10, 416}</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Flip the sequence got by the last step to get two sequences for each original PN sequences</a:t>
            </a:r>
          </a:p>
          <a:p>
            <a:pPr marL="800100" lvl="1"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p:txBody>
      </p:sp>
    </p:spTree>
    <p:extLst>
      <p:ext uri="{BB962C8B-B14F-4D97-AF65-F5344CB8AC3E}">
        <p14:creationId xmlns:p14="http://schemas.microsoft.com/office/powerpoint/2010/main" val="2470161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(1)</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1255047" y="1966676"/>
            <a:ext cx="63671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rPr>
              <a:t>Rate</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10" name="직사각형 9"/>
          <p:cNvSpPr/>
          <p:nvPr/>
        </p:nvSpPr>
        <p:spPr bwMode="auto">
          <a:xfrm>
            <a:off x="4213500" y="1968135"/>
            <a:ext cx="139847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Advanced modulation header</a:t>
            </a:r>
            <a:endParaRPr lang="ko-KR" altLang="en-US" sz="1600" dirty="0">
              <a:solidFill>
                <a:srgbClr val="000000"/>
              </a:solidFill>
            </a:endParaRPr>
          </a:p>
        </p:txBody>
      </p:sp>
      <p:sp>
        <p:nvSpPr>
          <p:cNvPr id="12" name="직사각형 11"/>
          <p:cNvSpPr/>
          <p:nvPr/>
        </p:nvSpPr>
        <p:spPr bwMode="auto">
          <a:xfrm>
            <a:off x="2883327" y="1966676"/>
            <a:ext cx="133227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800" dirty="0">
                <a:solidFill>
                  <a:srgbClr val="000000"/>
                </a:solidFill>
              </a:rPr>
              <a:t>PSDU length</a:t>
            </a:r>
            <a:endParaRPr lang="ko-KR" altLang="en-US" sz="1800" dirty="0">
              <a:solidFill>
                <a:srgbClr val="000000"/>
              </a:solidFill>
            </a:endParaRPr>
          </a:p>
        </p:txBody>
      </p:sp>
      <p:cxnSp>
        <p:nvCxnSpPr>
          <p:cNvPr id="8" name="직선 연결선 7"/>
          <p:cNvCxnSpPr/>
          <p:nvPr/>
        </p:nvCxnSpPr>
        <p:spPr bwMode="auto">
          <a:xfrm>
            <a:off x="1259826" y="289065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7307258" y="284753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a:cxnSpLocks/>
          </p:cNvCxnSpPr>
          <p:nvPr/>
        </p:nvCxnSpPr>
        <p:spPr bwMode="auto">
          <a:xfrm>
            <a:off x="1244299" y="3077094"/>
            <a:ext cx="633077" cy="180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3146448" y="3090446"/>
            <a:ext cx="731675" cy="338554"/>
          </a:xfrm>
          <a:prstGeom prst="rect">
            <a:avLst/>
          </a:prstGeom>
          <a:noFill/>
        </p:spPr>
        <p:txBody>
          <a:bodyPr wrap="none" rtlCol="0">
            <a:spAutoFit/>
          </a:bodyPr>
          <a:lstStyle/>
          <a:p>
            <a:r>
              <a:rPr lang="en-US" altLang="ko-KR" sz="1600" dirty="0"/>
              <a:t>11 bits</a:t>
            </a:r>
            <a:endParaRPr lang="ko-KR" altLang="en-US" sz="1600" dirty="0"/>
          </a:p>
        </p:txBody>
      </p:sp>
      <p:sp>
        <p:nvSpPr>
          <p:cNvPr id="24" name="TextBox 23"/>
          <p:cNvSpPr txBox="1"/>
          <p:nvPr/>
        </p:nvSpPr>
        <p:spPr>
          <a:xfrm>
            <a:off x="4663509"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1" name="직선 연결선 50"/>
          <p:cNvCxnSpPr/>
          <p:nvPr/>
        </p:nvCxnSpPr>
        <p:spPr bwMode="auto">
          <a:xfrm>
            <a:off x="1890504" y="289772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p:nvPr/>
        </p:nvCxnSpPr>
        <p:spPr bwMode="auto">
          <a:xfrm>
            <a:off x="4215599" y="29042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a:cxnSpLocks/>
          </p:cNvCxnSpPr>
          <p:nvPr/>
        </p:nvCxnSpPr>
        <p:spPr bwMode="auto">
          <a:xfrm>
            <a:off x="4227663" y="3078897"/>
            <a:ext cx="14090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a:cxnSpLocks/>
          </p:cNvCxnSpPr>
          <p:nvPr/>
        </p:nvCxnSpPr>
        <p:spPr bwMode="auto">
          <a:xfrm>
            <a:off x="2899815" y="3070609"/>
            <a:ext cx="1332272" cy="828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1270991" y="3090446"/>
            <a:ext cx="636713" cy="338554"/>
          </a:xfrm>
          <a:prstGeom prst="rect">
            <a:avLst/>
          </a:prstGeom>
          <a:noFill/>
        </p:spPr>
        <p:txBody>
          <a:bodyPr wrap="none" rtlCol="0">
            <a:spAutoFit/>
          </a:bodyPr>
          <a:lstStyle/>
          <a:p>
            <a:r>
              <a:rPr lang="en-US" altLang="ko-KR" sz="1600" dirty="0"/>
              <a:t>3 bits</a:t>
            </a:r>
            <a:endParaRPr lang="ko-KR" altLang="en-US" sz="1600" dirty="0"/>
          </a:p>
        </p:txBody>
      </p:sp>
      <p:sp>
        <p:nvSpPr>
          <p:cNvPr id="64" name="직사각형 11">
            <a:extLst>
              <a:ext uri="{FF2B5EF4-FFF2-40B4-BE49-F238E27FC236}">
                <a16:creationId xmlns:a16="http://schemas.microsoft.com/office/drawing/2014/main" id="{60AAD362-D150-4E6C-B847-06CDD3C5F97B}"/>
              </a:ext>
            </a:extLst>
          </p:cNvPr>
          <p:cNvSpPr/>
          <p:nvPr/>
        </p:nvSpPr>
        <p:spPr bwMode="auto">
          <a:xfrm>
            <a:off x="7305971" y="1970049"/>
            <a:ext cx="72241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cxnSp>
        <p:nvCxnSpPr>
          <p:cNvPr id="70" name="직선 연결선 17">
            <a:extLst>
              <a:ext uri="{FF2B5EF4-FFF2-40B4-BE49-F238E27FC236}">
                <a16:creationId xmlns:a16="http://schemas.microsoft.com/office/drawing/2014/main" id="{F321D915-F2E9-4321-9E1D-90181FFFEB8F}"/>
              </a:ext>
            </a:extLst>
          </p:cNvPr>
          <p:cNvCxnSpPr/>
          <p:nvPr/>
        </p:nvCxnSpPr>
        <p:spPr bwMode="auto">
          <a:xfrm>
            <a:off x="5611974" y="290615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3" name="직사각형 11">
            <a:extLst>
              <a:ext uri="{FF2B5EF4-FFF2-40B4-BE49-F238E27FC236}">
                <a16:creationId xmlns:a16="http://schemas.microsoft.com/office/drawing/2014/main" id="{BE21D8E3-06A3-4468-8304-F5F307993559}"/>
              </a:ext>
            </a:extLst>
          </p:cNvPr>
          <p:cNvSpPr/>
          <p:nvPr/>
        </p:nvSpPr>
        <p:spPr bwMode="auto">
          <a:xfrm>
            <a:off x="6422445" y="1968135"/>
            <a:ext cx="88352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Parity</a:t>
            </a:r>
            <a:endParaRPr lang="ko-KR" altLang="en-US" sz="1400" dirty="0">
              <a:solidFill>
                <a:srgbClr val="000000"/>
              </a:solidFill>
            </a:endParaRPr>
          </a:p>
        </p:txBody>
      </p:sp>
      <p:sp>
        <p:nvSpPr>
          <p:cNvPr id="74" name="TextBox 73">
            <a:extLst>
              <a:ext uri="{FF2B5EF4-FFF2-40B4-BE49-F238E27FC236}">
                <a16:creationId xmlns:a16="http://schemas.microsoft.com/office/drawing/2014/main" id="{1AE12053-4A67-4204-935A-34629DF57FBA}"/>
              </a:ext>
            </a:extLst>
          </p:cNvPr>
          <p:cNvSpPr txBox="1"/>
          <p:nvPr/>
        </p:nvSpPr>
        <p:spPr>
          <a:xfrm>
            <a:off x="5754652"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5" name="직선 화살표 연결선 52">
            <a:extLst>
              <a:ext uri="{FF2B5EF4-FFF2-40B4-BE49-F238E27FC236}">
                <a16:creationId xmlns:a16="http://schemas.microsoft.com/office/drawing/2014/main" id="{146A0367-6C90-47FA-B876-652065A58878}"/>
              </a:ext>
            </a:extLst>
          </p:cNvPr>
          <p:cNvCxnSpPr>
            <a:cxnSpLocks/>
          </p:cNvCxnSpPr>
          <p:nvPr/>
        </p:nvCxnSpPr>
        <p:spPr bwMode="auto">
          <a:xfrm>
            <a:off x="5608690" y="3076119"/>
            <a:ext cx="811462" cy="277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6" name="직선 연결선 17">
            <a:extLst>
              <a:ext uri="{FF2B5EF4-FFF2-40B4-BE49-F238E27FC236}">
                <a16:creationId xmlns:a16="http://schemas.microsoft.com/office/drawing/2014/main" id="{FC3225A7-0057-4A25-9439-DF3880931BD5}"/>
              </a:ext>
            </a:extLst>
          </p:cNvPr>
          <p:cNvCxnSpPr/>
          <p:nvPr/>
        </p:nvCxnSpPr>
        <p:spPr bwMode="auto">
          <a:xfrm>
            <a:off x="6420607" y="29112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7" name="직선 화살표 연결선 52">
            <a:extLst>
              <a:ext uri="{FF2B5EF4-FFF2-40B4-BE49-F238E27FC236}">
                <a16:creationId xmlns:a16="http://schemas.microsoft.com/office/drawing/2014/main" id="{DAE65A32-18C2-46BD-BE33-FA73124A3372}"/>
              </a:ext>
            </a:extLst>
          </p:cNvPr>
          <p:cNvCxnSpPr>
            <a:cxnSpLocks/>
          </p:cNvCxnSpPr>
          <p:nvPr/>
        </p:nvCxnSpPr>
        <p:spPr bwMode="auto">
          <a:xfrm>
            <a:off x="7284327" y="3078897"/>
            <a:ext cx="73943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8" name="TextBox 77">
            <a:extLst>
              <a:ext uri="{FF2B5EF4-FFF2-40B4-BE49-F238E27FC236}">
                <a16:creationId xmlns:a16="http://schemas.microsoft.com/office/drawing/2014/main" id="{7ABFB3D2-33A7-4488-83E9-38429801A6E0}"/>
              </a:ext>
            </a:extLst>
          </p:cNvPr>
          <p:cNvSpPr txBox="1"/>
          <p:nvPr/>
        </p:nvSpPr>
        <p:spPr>
          <a:xfrm>
            <a:off x="7328011" y="3090446"/>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9" name="직사각형 11">
            <a:extLst>
              <a:ext uri="{FF2B5EF4-FFF2-40B4-BE49-F238E27FC236}">
                <a16:creationId xmlns:a16="http://schemas.microsoft.com/office/drawing/2014/main" id="{75F66D20-715E-4ED0-BC8E-70DD77A7A8F1}"/>
              </a:ext>
            </a:extLst>
          </p:cNvPr>
          <p:cNvSpPr/>
          <p:nvPr/>
        </p:nvSpPr>
        <p:spPr bwMode="auto">
          <a:xfrm>
            <a:off x="1890500" y="1966145"/>
            <a:ext cx="99281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Reserved</a:t>
            </a:r>
            <a:endParaRPr lang="ko-KR" altLang="en-US" sz="1400" dirty="0">
              <a:solidFill>
                <a:srgbClr val="000000"/>
              </a:solidFill>
            </a:endParaRPr>
          </a:p>
        </p:txBody>
      </p:sp>
      <p:cxnSp>
        <p:nvCxnSpPr>
          <p:cNvPr id="79" name="직선 연결선 17">
            <a:extLst>
              <a:ext uri="{FF2B5EF4-FFF2-40B4-BE49-F238E27FC236}">
                <a16:creationId xmlns:a16="http://schemas.microsoft.com/office/drawing/2014/main" id="{9C78E117-F82B-4E1B-9809-1CCC9B0A4054}"/>
              </a:ext>
            </a:extLst>
          </p:cNvPr>
          <p:cNvCxnSpPr/>
          <p:nvPr/>
        </p:nvCxnSpPr>
        <p:spPr bwMode="auto">
          <a:xfrm>
            <a:off x="8023763" y="289772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0" name="직선 화살표 연결선 52">
            <a:extLst>
              <a:ext uri="{FF2B5EF4-FFF2-40B4-BE49-F238E27FC236}">
                <a16:creationId xmlns:a16="http://schemas.microsoft.com/office/drawing/2014/main" id="{16129D9A-F908-4322-AF22-88F28946895E}"/>
              </a:ext>
            </a:extLst>
          </p:cNvPr>
          <p:cNvCxnSpPr>
            <a:cxnSpLocks/>
          </p:cNvCxnSpPr>
          <p:nvPr/>
        </p:nvCxnSpPr>
        <p:spPr bwMode="auto">
          <a:xfrm>
            <a:off x="1890508" y="3078897"/>
            <a:ext cx="99969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1" name="TextBox 80">
            <a:extLst>
              <a:ext uri="{FF2B5EF4-FFF2-40B4-BE49-F238E27FC236}">
                <a16:creationId xmlns:a16="http://schemas.microsoft.com/office/drawing/2014/main" id="{A7E96B71-6DC6-46A9-901B-66CB9229F616}"/>
              </a:ext>
            </a:extLst>
          </p:cNvPr>
          <p:cNvSpPr txBox="1"/>
          <p:nvPr/>
        </p:nvSpPr>
        <p:spPr>
          <a:xfrm>
            <a:off x="2072896" y="3090446"/>
            <a:ext cx="556563" cy="338554"/>
          </a:xfrm>
          <a:prstGeom prst="rect">
            <a:avLst/>
          </a:prstGeom>
          <a:noFill/>
        </p:spPr>
        <p:txBody>
          <a:bodyPr wrap="none" rtlCol="0">
            <a:spAutoFit/>
          </a:bodyPr>
          <a:lstStyle/>
          <a:p>
            <a:r>
              <a:rPr lang="en-US" altLang="ko-KR" sz="1600" dirty="0"/>
              <a:t>1 bit</a:t>
            </a:r>
            <a:endParaRPr lang="ko-KR" altLang="en-US" sz="1600" dirty="0"/>
          </a:p>
        </p:txBody>
      </p:sp>
      <mc:AlternateContent xmlns:mc="http://schemas.openxmlformats.org/markup-compatibility/2006" xmlns:a14="http://schemas.microsoft.com/office/drawing/2010/main">
        <mc:Choice Requires="a14">
          <p:graphicFrame>
            <p:nvGraphicFramePr>
              <p:cNvPr id="7" name="Table 6">
                <a:extLst>
                  <a:ext uri="{FF2B5EF4-FFF2-40B4-BE49-F238E27FC236}">
                    <a16:creationId xmlns:a16="http://schemas.microsoft.com/office/drawing/2014/main" id="{9773C83A-EFA4-4483-82A3-2665F0F3A7FF}"/>
                  </a:ext>
                </a:extLst>
              </p:cNvPr>
              <p:cNvGraphicFramePr>
                <a:graphicFrameLocks noGrp="1"/>
              </p:cNvGraphicFramePr>
              <p:nvPr>
                <p:extLst>
                  <p:ext uri="{D42A27DB-BD31-4B8C-83A1-F6EECF244321}">
                    <p14:modId xmlns:p14="http://schemas.microsoft.com/office/powerpoint/2010/main" val="2999964703"/>
                  </p:ext>
                </p:extLst>
              </p:nvPr>
            </p:nvGraphicFramePr>
            <p:xfrm>
              <a:off x="1106596" y="3623600"/>
              <a:ext cx="7092000" cy="2604970"/>
            </p:xfrm>
            <a:graphic>
              <a:graphicData uri="http://schemas.openxmlformats.org/drawingml/2006/table">
                <a:tbl>
                  <a:tblPr firstRow="1" bandRow="1">
                    <a:tableStyleId>{5C22544A-7EE6-4342-B048-85BDC9FD1C3A}</a:tableStyleId>
                  </a:tblPr>
                  <a:tblGrid>
                    <a:gridCol w="2159440">
                      <a:extLst>
                        <a:ext uri="{9D8B030D-6E8A-4147-A177-3AD203B41FA5}">
                          <a16:colId xmlns:a16="http://schemas.microsoft.com/office/drawing/2014/main" val="1230271299"/>
                        </a:ext>
                      </a:extLst>
                    </a:gridCol>
                    <a:gridCol w="931273">
                      <a:extLst>
                        <a:ext uri="{9D8B030D-6E8A-4147-A177-3AD203B41FA5}">
                          <a16:colId xmlns:a16="http://schemas.microsoft.com/office/drawing/2014/main" val="621469080"/>
                        </a:ext>
                      </a:extLst>
                    </a:gridCol>
                    <a:gridCol w="4001287">
                      <a:extLst>
                        <a:ext uri="{9D8B030D-6E8A-4147-A177-3AD203B41FA5}">
                          <a16:colId xmlns:a16="http://schemas.microsoft.com/office/drawing/2014/main" val="2284306732"/>
                        </a:ext>
                      </a:extLst>
                    </a:gridCol>
                  </a:tblGrid>
                  <a:tr h="268711">
                    <a:tc>
                      <a:txBody>
                        <a:bodyPr/>
                        <a:lstStyle/>
                        <a:p>
                          <a:r>
                            <a:rPr lang="en-GB" sz="1200" dirty="0"/>
                            <a:t>PHY header fields</a:t>
                          </a:r>
                        </a:p>
                      </a:txBody>
                      <a:tcPr/>
                    </a:tc>
                    <a:tc>
                      <a:txBody>
                        <a:bodyPr/>
                        <a:lstStyle/>
                        <a:p>
                          <a:r>
                            <a:rPr lang="en-GB" sz="1200" dirty="0"/>
                            <a:t>Bit-width</a:t>
                          </a:r>
                        </a:p>
                      </a:txBody>
                      <a:tcPr/>
                    </a:tc>
                    <a:tc>
                      <a:txBody>
                        <a:bodyPr/>
                        <a:lstStyle/>
                        <a:p>
                          <a:r>
                            <a:rPr lang="en-GB" sz="1200" dirty="0"/>
                            <a:t>Explanation on usage</a:t>
                          </a:r>
                        </a:p>
                      </a:txBody>
                      <a:tcPr/>
                    </a:tc>
                    <a:extLst>
                      <a:ext uri="{0D108BD9-81ED-4DB2-BD59-A6C34878D82A}">
                        <a16:rowId xmlns:a16="http://schemas.microsoft.com/office/drawing/2014/main" val="2109841854"/>
                      </a:ext>
                    </a:extLst>
                  </a:tr>
                  <a:tr h="283250">
                    <a:tc>
                      <a:txBody>
                        <a:bodyPr/>
                        <a:lstStyle/>
                        <a:p>
                          <a:r>
                            <a:rPr lang="en-GB" sz="1200" dirty="0"/>
                            <a:t>Rate</a:t>
                          </a:r>
                        </a:p>
                      </a:txBody>
                      <a:tcPr/>
                    </a:tc>
                    <a:tc>
                      <a:txBody>
                        <a:bodyPr/>
                        <a:lstStyle/>
                        <a:p>
                          <a:r>
                            <a:rPr lang="en-GB" sz="12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Provide PHY type and data rate</a:t>
                          </a:r>
                          <a:r>
                            <a:rPr lang="en-GB" altLang="ko-KR" sz="1200" dirty="0"/>
                            <a:t>s</a:t>
                          </a:r>
                          <a:endParaRPr lang="ko-KR" altLang="en-US" sz="1200" dirty="0"/>
                        </a:p>
                      </a:txBody>
                      <a:tcPr/>
                    </a:tc>
                    <a:extLst>
                      <a:ext uri="{0D108BD9-81ED-4DB2-BD59-A6C34878D82A}">
                        <a16:rowId xmlns:a16="http://schemas.microsoft.com/office/drawing/2014/main" val="811638685"/>
                      </a:ext>
                    </a:extLst>
                  </a:tr>
                  <a:tr h="283250">
                    <a:tc>
                      <a:txBody>
                        <a:bodyPr/>
                        <a:lstStyle/>
                        <a:p>
                          <a:r>
                            <a:rPr lang="en-GB" sz="1200" dirty="0"/>
                            <a:t>Reserved bits</a:t>
                          </a:r>
                        </a:p>
                      </a:txBody>
                      <a:tcPr/>
                    </a:tc>
                    <a:tc>
                      <a:txBody>
                        <a:bodyPr/>
                        <a:lstStyle/>
                        <a:p>
                          <a:r>
                            <a:rPr lang="en-GB" sz="1200" dirty="0"/>
                            <a:t>1</a:t>
                          </a:r>
                        </a:p>
                      </a:txBody>
                      <a:tcPr/>
                    </a:tc>
                    <a:tc>
                      <a:txBody>
                        <a:bodyPr/>
                        <a:lstStyle/>
                        <a:p>
                          <a:r>
                            <a:rPr lang="en-GB" sz="1200" dirty="0"/>
                            <a:t>Reserved for future use</a:t>
                          </a:r>
                        </a:p>
                      </a:txBody>
                      <a:tcPr/>
                    </a:tc>
                    <a:extLst>
                      <a:ext uri="{0D108BD9-81ED-4DB2-BD59-A6C34878D82A}">
                        <a16:rowId xmlns:a16="http://schemas.microsoft.com/office/drawing/2014/main" val="672730843"/>
                      </a:ext>
                    </a:extLst>
                  </a:tr>
                  <a:tr h="283250">
                    <a:tc>
                      <a:txBody>
                        <a:bodyPr/>
                        <a:lstStyle/>
                        <a:p>
                          <a:r>
                            <a:rPr lang="en-GB" sz="1200" dirty="0"/>
                            <a:t>PSDU length</a:t>
                          </a:r>
                        </a:p>
                      </a:txBody>
                      <a:tcPr/>
                    </a:tc>
                    <a:tc>
                      <a:txBody>
                        <a:bodyPr/>
                        <a:lstStyle/>
                        <a:p>
                          <a:r>
                            <a:rPr lang="en-GB" sz="1200" dirty="0"/>
                            <a:t>11</a:t>
                          </a:r>
                        </a:p>
                      </a:txBody>
                      <a:tcPr/>
                    </a:tc>
                    <a:tc>
                      <a:txBody>
                        <a:bodyPr/>
                        <a:lstStyle/>
                        <a:p>
                          <a:r>
                            <a:rPr lang="en-GB" sz="1200" dirty="0"/>
                            <a:t>Length up to </a:t>
                          </a:r>
                          <a14:m>
                            <m:oMath xmlns:m="http://schemas.openxmlformats.org/officeDocument/2006/math">
                              <m:r>
                                <a:rPr lang="en-GB" sz="1200" i="1" dirty="0" smtClean="0">
                                  <a:latin typeface="Cambria Math" panose="02040503050406030204" pitchFamily="18" charset="0"/>
                                </a:rPr>
                                <m:t>𝑎𝑀𝑎𝑥𝑃𝐻𝑌𝐹𝑟𝑎𝑚𝑒𝑆𝑖𝑧𝑒</m:t>
                              </m:r>
                            </m:oMath>
                          </a14:m>
                          <a:endParaRPr lang="en-GB" sz="1200" dirty="0"/>
                        </a:p>
                      </a:txBody>
                      <a:tcPr/>
                    </a:tc>
                    <a:extLst>
                      <a:ext uri="{0D108BD9-81ED-4DB2-BD59-A6C34878D82A}">
                        <a16:rowId xmlns:a16="http://schemas.microsoft.com/office/drawing/2014/main" val="2540834203"/>
                      </a:ext>
                    </a:extLst>
                  </a:tr>
                  <a:tr h="2832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solidFill>
                                <a:srgbClr val="000000"/>
                              </a:solidFill>
                            </a:rPr>
                            <a:t>Advanced modulation header</a:t>
                          </a:r>
                          <a:endParaRPr lang="ko-KR" altLang="en-US" sz="1000" dirty="0">
                            <a:solidFill>
                              <a:srgbClr val="000000"/>
                            </a:solidFill>
                          </a:endParaRPr>
                        </a:p>
                      </a:txBody>
                      <a:tcPr/>
                    </a:tc>
                    <a:tc>
                      <a:txBody>
                        <a:bodyPr/>
                        <a:lstStyle/>
                        <a:p>
                          <a:r>
                            <a:rPr lang="en-GB" sz="12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chemeClr val="tx1"/>
                              </a:solidFill>
                              <a:effectLst/>
                              <a:latin typeface="+mn-lt"/>
                              <a:ea typeface="+mn-ea"/>
                              <a:cs typeface="+mn-cs"/>
                            </a:rPr>
                            <a:t>Indicating whether an Advanced Modulation Header is included in the next OFDM frame</a:t>
                          </a:r>
                          <a:endParaRPr kumimoji="0" lang="ko-KR" altLang="en-US" sz="1200" b="0" i="0" u="none" strike="noStrike" kern="1200" cap="none" normalizeH="0" baseline="0" dirty="0">
                            <a:ln>
                              <a:noFill/>
                            </a:ln>
                            <a:solidFill>
                              <a:schemeClr val="tx1"/>
                            </a:solidFill>
                            <a:effectLst/>
                            <a:latin typeface="+mn-lt"/>
                            <a:ea typeface="+mn-ea"/>
                            <a:cs typeface="+mn-cs"/>
                          </a:endParaRPr>
                        </a:p>
                      </a:txBody>
                      <a:tcPr/>
                    </a:tc>
                    <a:extLst>
                      <a:ext uri="{0D108BD9-81ED-4DB2-BD59-A6C34878D82A}">
                        <a16:rowId xmlns:a16="http://schemas.microsoft.com/office/drawing/2014/main" val="2812948106"/>
                      </a:ext>
                    </a:extLst>
                  </a:tr>
                  <a:tr h="283250">
                    <a:tc>
                      <a:txBody>
                        <a:bodyPr/>
                        <a:lstStyle/>
                        <a:p>
                          <a:r>
                            <a:rPr lang="en-GB" sz="1200" dirty="0"/>
                            <a:t>High-reliable MAC header</a:t>
                          </a:r>
                        </a:p>
                      </a:txBody>
                      <a:tcPr/>
                    </a:tc>
                    <a:tc>
                      <a:txBody>
                        <a:bodyPr/>
                        <a:lstStyle/>
                        <a:p>
                          <a:r>
                            <a:rPr lang="en-GB" sz="1200" dirty="0"/>
                            <a:t>1</a:t>
                          </a:r>
                        </a:p>
                      </a:txBody>
                      <a:tcPr/>
                    </a:tc>
                    <a:tc>
                      <a:txBody>
                        <a:bodyPr/>
                        <a:lstStyle/>
                        <a:p>
                          <a:r>
                            <a:rPr lang="en-US" sz="1200" dirty="0"/>
                            <a:t>Indicating whether a high-reliability MAC header encoding is used.</a:t>
                          </a:r>
                          <a:endParaRPr lang="en-GB" sz="1200" dirty="0"/>
                        </a:p>
                      </a:txBody>
                      <a:tcPr/>
                    </a:tc>
                    <a:extLst>
                      <a:ext uri="{0D108BD9-81ED-4DB2-BD59-A6C34878D82A}">
                        <a16:rowId xmlns:a16="http://schemas.microsoft.com/office/drawing/2014/main" val="1630923070"/>
                      </a:ext>
                    </a:extLst>
                  </a:tr>
                  <a:tr h="283250">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1713679680"/>
                      </a:ext>
                    </a:extLst>
                  </a:tr>
                  <a:tr h="283250">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1867136289"/>
                      </a:ext>
                    </a:extLst>
                  </a:tr>
                </a:tbl>
              </a:graphicData>
            </a:graphic>
          </p:graphicFrame>
        </mc:Choice>
        <mc:Fallback xmlns="">
          <p:graphicFrame>
            <p:nvGraphicFramePr>
              <p:cNvPr id="7" name="Table 6">
                <a:extLst>
                  <a:ext uri="{FF2B5EF4-FFF2-40B4-BE49-F238E27FC236}">
                    <a16:creationId xmlns:a16="http://schemas.microsoft.com/office/drawing/2014/main" id="{9773C83A-EFA4-4483-82A3-2665F0F3A7FF}"/>
                  </a:ext>
                </a:extLst>
              </p:cNvPr>
              <p:cNvGraphicFramePr>
                <a:graphicFrameLocks noGrp="1"/>
              </p:cNvGraphicFramePr>
              <p:nvPr>
                <p:extLst>
                  <p:ext uri="{D42A27DB-BD31-4B8C-83A1-F6EECF244321}">
                    <p14:modId xmlns:p14="http://schemas.microsoft.com/office/powerpoint/2010/main" val="2999964703"/>
                  </p:ext>
                </p:extLst>
              </p:nvPr>
            </p:nvGraphicFramePr>
            <p:xfrm>
              <a:off x="1106596" y="3623600"/>
              <a:ext cx="7092000" cy="2604970"/>
            </p:xfrm>
            <a:graphic>
              <a:graphicData uri="http://schemas.openxmlformats.org/drawingml/2006/table">
                <a:tbl>
                  <a:tblPr firstRow="1" bandRow="1">
                    <a:tableStyleId>{5C22544A-7EE6-4342-B048-85BDC9FD1C3A}</a:tableStyleId>
                  </a:tblPr>
                  <a:tblGrid>
                    <a:gridCol w="2159440">
                      <a:extLst>
                        <a:ext uri="{9D8B030D-6E8A-4147-A177-3AD203B41FA5}">
                          <a16:colId xmlns:a16="http://schemas.microsoft.com/office/drawing/2014/main" val="1230271299"/>
                        </a:ext>
                      </a:extLst>
                    </a:gridCol>
                    <a:gridCol w="931273">
                      <a:extLst>
                        <a:ext uri="{9D8B030D-6E8A-4147-A177-3AD203B41FA5}">
                          <a16:colId xmlns:a16="http://schemas.microsoft.com/office/drawing/2014/main" val="621469080"/>
                        </a:ext>
                      </a:extLst>
                    </a:gridCol>
                    <a:gridCol w="4001287">
                      <a:extLst>
                        <a:ext uri="{9D8B030D-6E8A-4147-A177-3AD203B41FA5}">
                          <a16:colId xmlns:a16="http://schemas.microsoft.com/office/drawing/2014/main" val="2284306732"/>
                        </a:ext>
                      </a:extLst>
                    </a:gridCol>
                  </a:tblGrid>
                  <a:tr h="274320">
                    <a:tc>
                      <a:txBody>
                        <a:bodyPr/>
                        <a:lstStyle/>
                        <a:p>
                          <a:r>
                            <a:rPr lang="en-GB" sz="1200" dirty="0"/>
                            <a:t>PHY header fields</a:t>
                          </a:r>
                        </a:p>
                      </a:txBody>
                      <a:tcPr/>
                    </a:tc>
                    <a:tc>
                      <a:txBody>
                        <a:bodyPr/>
                        <a:lstStyle/>
                        <a:p>
                          <a:r>
                            <a:rPr lang="en-GB" sz="1200" dirty="0"/>
                            <a:t>Bit-width</a:t>
                          </a:r>
                        </a:p>
                      </a:txBody>
                      <a:tcPr/>
                    </a:tc>
                    <a:tc>
                      <a:txBody>
                        <a:bodyPr/>
                        <a:lstStyle/>
                        <a:p>
                          <a:r>
                            <a:rPr lang="en-GB" sz="1200" dirty="0"/>
                            <a:t>Explanation on usage</a:t>
                          </a:r>
                        </a:p>
                      </a:txBody>
                      <a:tcPr/>
                    </a:tc>
                    <a:extLst>
                      <a:ext uri="{0D108BD9-81ED-4DB2-BD59-A6C34878D82A}">
                        <a16:rowId xmlns:a16="http://schemas.microsoft.com/office/drawing/2014/main" val="2109841854"/>
                      </a:ext>
                    </a:extLst>
                  </a:tr>
                  <a:tr h="283250">
                    <a:tc>
                      <a:txBody>
                        <a:bodyPr/>
                        <a:lstStyle/>
                        <a:p>
                          <a:r>
                            <a:rPr lang="en-GB" sz="1200" dirty="0"/>
                            <a:t>Rate</a:t>
                          </a:r>
                        </a:p>
                      </a:txBody>
                      <a:tcPr/>
                    </a:tc>
                    <a:tc>
                      <a:txBody>
                        <a:bodyPr/>
                        <a:lstStyle/>
                        <a:p>
                          <a:r>
                            <a:rPr lang="en-GB" sz="12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Provide PHY type and data rate</a:t>
                          </a:r>
                          <a:r>
                            <a:rPr lang="en-GB" altLang="ko-KR" sz="1200" dirty="0"/>
                            <a:t>s</a:t>
                          </a:r>
                          <a:endParaRPr lang="ko-KR" altLang="en-US" sz="1200" dirty="0"/>
                        </a:p>
                      </a:txBody>
                      <a:tcPr/>
                    </a:tc>
                    <a:extLst>
                      <a:ext uri="{0D108BD9-81ED-4DB2-BD59-A6C34878D82A}">
                        <a16:rowId xmlns:a16="http://schemas.microsoft.com/office/drawing/2014/main" val="811638685"/>
                      </a:ext>
                    </a:extLst>
                  </a:tr>
                  <a:tr h="283250">
                    <a:tc>
                      <a:txBody>
                        <a:bodyPr/>
                        <a:lstStyle/>
                        <a:p>
                          <a:r>
                            <a:rPr lang="en-GB" sz="1200" dirty="0"/>
                            <a:t>Reserved bits</a:t>
                          </a:r>
                        </a:p>
                      </a:txBody>
                      <a:tcPr/>
                    </a:tc>
                    <a:tc>
                      <a:txBody>
                        <a:bodyPr/>
                        <a:lstStyle/>
                        <a:p>
                          <a:r>
                            <a:rPr lang="en-GB" sz="1200" dirty="0"/>
                            <a:t>1</a:t>
                          </a:r>
                        </a:p>
                      </a:txBody>
                      <a:tcPr/>
                    </a:tc>
                    <a:tc>
                      <a:txBody>
                        <a:bodyPr/>
                        <a:lstStyle/>
                        <a:p>
                          <a:r>
                            <a:rPr lang="en-GB" sz="1200" dirty="0"/>
                            <a:t>Reserved for future use</a:t>
                          </a:r>
                        </a:p>
                      </a:txBody>
                      <a:tcPr/>
                    </a:tc>
                    <a:extLst>
                      <a:ext uri="{0D108BD9-81ED-4DB2-BD59-A6C34878D82A}">
                        <a16:rowId xmlns:a16="http://schemas.microsoft.com/office/drawing/2014/main" val="672730843"/>
                      </a:ext>
                    </a:extLst>
                  </a:tr>
                  <a:tr h="283250">
                    <a:tc>
                      <a:txBody>
                        <a:bodyPr/>
                        <a:lstStyle/>
                        <a:p>
                          <a:r>
                            <a:rPr lang="en-GB" sz="1200" dirty="0"/>
                            <a:t>PSDU length</a:t>
                          </a:r>
                        </a:p>
                      </a:txBody>
                      <a:tcPr/>
                    </a:tc>
                    <a:tc>
                      <a:txBody>
                        <a:bodyPr/>
                        <a:lstStyle/>
                        <a:p>
                          <a:r>
                            <a:rPr lang="en-GB" sz="1200" dirty="0"/>
                            <a:t>11</a:t>
                          </a:r>
                        </a:p>
                      </a:txBody>
                      <a:tcPr/>
                    </a:tc>
                    <a:tc>
                      <a:txBody>
                        <a:bodyPr/>
                        <a:lstStyle/>
                        <a:p>
                          <a:endParaRPr lang="en-US"/>
                        </a:p>
                      </a:txBody>
                      <a:tcPr>
                        <a:blipFill>
                          <a:blip r:embed="rId2"/>
                          <a:stretch>
                            <a:fillRect l="-77321" t="-295745" r="-761" b="-527660"/>
                          </a:stretch>
                        </a:blipFill>
                      </a:tcPr>
                    </a:tc>
                    <a:extLst>
                      <a:ext uri="{0D108BD9-81ED-4DB2-BD59-A6C34878D82A}">
                        <a16:rowId xmlns:a16="http://schemas.microsoft.com/office/drawing/2014/main" val="2540834203"/>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solidFill>
                                <a:srgbClr val="000000"/>
                              </a:solidFill>
                            </a:rPr>
                            <a:t>Advanced modulation header</a:t>
                          </a:r>
                          <a:endParaRPr lang="ko-KR" altLang="en-US" sz="1000" dirty="0">
                            <a:solidFill>
                              <a:srgbClr val="000000"/>
                            </a:solidFill>
                          </a:endParaRPr>
                        </a:p>
                      </a:txBody>
                      <a:tcPr/>
                    </a:tc>
                    <a:tc>
                      <a:txBody>
                        <a:bodyPr/>
                        <a:lstStyle/>
                        <a:p>
                          <a:r>
                            <a:rPr lang="en-GB" sz="12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chemeClr val="tx1"/>
                              </a:solidFill>
                              <a:effectLst/>
                              <a:latin typeface="+mn-lt"/>
                              <a:ea typeface="+mn-ea"/>
                              <a:cs typeface="+mn-cs"/>
                            </a:rPr>
                            <a:t>Indicating whether an Advanced Modulation Header is included in the next OFDM frame</a:t>
                          </a:r>
                          <a:endParaRPr kumimoji="0" lang="ko-KR" altLang="en-US" sz="1200" b="0" i="0" u="none" strike="noStrike" kern="1200" cap="none" normalizeH="0" baseline="0" dirty="0">
                            <a:ln>
                              <a:noFill/>
                            </a:ln>
                            <a:solidFill>
                              <a:schemeClr val="tx1"/>
                            </a:solidFill>
                            <a:effectLst/>
                            <a:latin typeface="+mn-lt"/>
                            <a:ea typeface="+mn-ea"/>
                            <a:cs typeface="+mn-cs"/>
                          </a:endParaRPr>
                        </a:p>
                      </a:txBody>
                      <a:tcPr/>
                    </a:tc>
                    <a:extLst>
                      <a:ext uri="{0D108BD9-81ED-4DB2-BD59-A6C34878D82A}">
                        <a16:rowId xmlns:a16="http://schemas.microsoft.com/office/drawing/2014/main" val="2812948106"/>
                      </a:ext>
                    </a:extLst>
                  </a:tr>
                  <a:tr h="457200">
                    <a:tc>
                      <a:txBody>
                        <a:bodyPr/>
                        <a:lstStyle/>
                        <a:p>
                          <a:r>
                            <a:rPr lang="en-GB" sz="1200" dirty="0"/>
                            <a:t>High-reliable MAC header</a:t>
                          </a:r>
                        </a:p>
                      </a:txBody>
                      <a:tcPr/>
                    </a:tc>
                    <a:tc>
                      <a:txBody>
                        <a:bodyPr/>
                        <a:lstStyle/>
                        <a:p>
                          <a:r>
                            <a:rPr lang="en-GB" sz="1200" dirty="0"/>
                            <a:t>1</a:t>
                          </a:r>
                        </a:p>
                      </a:txBody>
                      <a:tcPr/>
                    </a:tc>
                    <a:tc>
                      <a:txBody>
                        <a:bodyPr/>
                        <a:lstStyle/>
                        <a:p>
                          <a:r>
                            <a:rPr lang="en-US" sz="1200" dirty="0"/>
                            <a:t>Indicating whether a high-reliability MAC header encoding is used.</a:t>
                          </a:r>
                          <a:endParaRPr lang="en-GB" sz="1200" dirty="0"/>
                        </a:p>
                      </a:txBody>
                      <a:tcPr/>
                    </a:tc>
                    <a:extLst>
                      <a:ext uri="{0D108BD9-81ED-4DB2-BD59-A6C34878D82A}">
                        <a16:rowId xmlns:a16="http://schemas.microsoft.com/office/drawing/2014/main" val="1630923070"/>
                      </a:ext>
                    </a:extLst>
                  </a:tr>
                  <a:tr h="283250">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1713679680"/>
                      </a:ext>
                    </a:extLst>
                  </a:tr>
                  <a:tr h="283250">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1867136289"/>
                      </a:ext>
                    </a:extLst>
                  </a:tr>
                </a:tbl>
              </a:graphicData>
            </a:graphic>
          </p:graphicFrame>
        </mc:Fallback>
      </mc:AlternateContent>
      <p:sp>
        <p:nvSpPr>
          <p:cNvPr id="82" name="직사각형 9">
            <a:extLst>
              <a:ext uri="{FF2B5EF4-FFF2-40B4-BE49-F238E27FC236}">
                <a16:creationId xmlns:a16="http://schemas.microsoft.com/office/drawing/2014/main" id="{4FAF1191-8345-4D58-A167-DC33664DFB33}"/>
              </a:ext>
            </a:extLst>
          </p:cNvPr>
          <p:cNvSpPr/>
          <p:nvPr/>
        </p:nvSpPr>
        <p:spPr bwMode="auto">
          <a:xfrm>
            <a:off x="5603984" y="1967273"/>
            <a:ext cx="81717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High-reliability MAC Header</a:t>
            </a:r>
            <a:endParaRPr lang="ko-KR" altLang="en-US" dirty="0">
              <a:solidFill>
                <a:srgbClr val="000000"/>
              </a:solidFill>
            </a:endParaRPr>
          </a:p>
        </p:txBody>
      </p:sp>
      <p:sp>
        <p:nvSpPr>
          <p:cNvPr id="83" name="TextBox 82">
            <a:extLst>
              <a:ext uri="{FF2B5EF4-FFF2-40B4-BE49-F238E27FC236}">
                <a16:creationId xmlns:a16="http://schemas.microsoft.com/office/drawing/2014/main" id="{85F8F8D2-858F-4AA3-A96E-E4FC61C8199E}"/>
              </a:ext>
            </a:extLst>
          </p:cNvPr>
          <p:cNvSpPr txBox="1"/>
          <p:nvPr/>
        </p:nvSpPr>
        <p:spPr>
          <a:xfrm>
            <a:off x="6573958"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84" name="직선 화살표 연결선 52">
            <a:extLst>
              <a:ext uri="{FF2B5EF4-FFF2-40B4-BE49-F238E27FC236}">
                <a16:creationId xmlns:a16="http://schemas.microsoft.com/office/drawing/2014/main" id="{D3623A01-663C-4E18-B424-9A369C6EF5D0}"/>
              </a:ext>
            </a:extLst>
          </p:cNvPr>
          <p:cNvCxnSpPr>
            <a:cxnSpLocks/>
          </p:cNvCxnSpPr>
          <p:nvPr/>
        </p:nvCxnSpPr>
        <p:spPr bwMode="auto">
          <a:xfrm>
            <a:off x="6411695" y="3077016"/>
            <a:ext cx="905922" cy="188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85" name="직선 연결선 17">
            <a:extLst>
              <a:ext uri="{FF2B5EF4-FFF2-40B4-BE49-F238E27FC236}">
                <a16:creationId xmlns:a16="http://schemas.microsoft.com/office/drawing/2014/main" id="{6A739ACC-DF65-497E-A609-D1E80D78E0D3}"/>
              </a:ext>
            </a:extLst>
          </p:cNvPr>
          <p:cNvCxnSpPr/>
          <p:nvPr/>
        </p:nvCxnSpPr>
        <p:spPr bwMode="auto">
          <a:xfrm>
            <a:off x="2883322" y="287567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6" name="Rectangle 85">
            <a:extLst>
              <a:ext uri="{FF2B5EF4-FFF2-40B4-BE49-F238E27FC236}">
                <a16:creationId xmlns:a16="http://schemas.microsoft.com/office/drawing/2014/main" id="{62B4A3BE-7CAF-4576-A7E2-2917099F7B35}"/>
              </a:ext>
            </a:extLst>
          </p:cNvPr>
          <p:cNvSpPr/>
          <p:nvPr/>
        </p:nvSpPr>
        <p:spPr>
          <a:xfrm>
            <a:off x="1106596" y="1457462"/>
            <a:ext cx="2448427" cy="400110"/>
          </a:xfrm>
          <a:prstGeom prst="rect">
            <a:avLst/>
          </a:prstGeom>
        </p:spPr>
        <p:txBody>
          <a:bodyPr wrap="none">
            <a:spAutoFit/>
          </a:bodyPr>
          <a:lstStyle/>
          <a:p>
            <a:r>
              <a:rPr lang="en-GB" sz="2000" b="1" dirty="0"/>
              <a:t>Basic PHY Header: </a:t>
            </a:r>
          </a:p>
        </p:txBody>
      </p:sp>
    </p:spTree>
    <p:extLst>
      <p:ext uri="{BB962C8B-B14F-4D97-AF65-F5344CB8AC3E}">
        <p14:creationId xmlns:p14="http://schemas.microsoft.com/office/powerpoint/2010/main" val="1523579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(2)</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179512" y="1661710"/>
            <a:ext cx="93116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ko-KR" sz="1600" dirty="0">
                <a:solidFill>
                  <a:srgbClr val="000000"/>
                </a:solidFill>
              </a:rPr>
              <a:t>Adaptive</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12" name="직사각형 11"/>
          <p:cNvSpPr/>
          <p:nvPr/>
        </p:nvSpPr>
        <p:spPr bwMode="auto">
          <a:xfrm>
            <a:off x="1114896" y="1661034"/>
            <a:ext cx="56756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CQI</a:t>
            </a:r>
            <a:endParaRPr lang="ko-KR" altLang="en-US" sz="1600" dirty="0">
              <a:solidFill>
                <a:srgbClr val="000000"/>
              </a:solidFill>
            </a:endParaRPr>
          </a:p>
        </p:txBody>
      </p:sp>
      <p:cxnSp>
        <p:nvCxnSpPr>
          <p:cNvPr id="8" name="직선 연결선 7"/>
          <p:cNvCxnSpPr/>
          <p:nvPr/>
        </p:nvCxnSpPr>
        <p:spPr bwMode="auto">
          <a:xfrm>
            <a:off x="179512" y="25978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7305734" y="25945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a:cxnSpLocks/>
          </p:cNvCxnSpPr>
          <p:nvPr/>
        </p:nvCxnSpPr>
        <p:spPr bwMode="auto">
          <a:xfrm>
            <a:off x="193411" y="2722246"/>
            <a:ext cx="932451" cy="485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1041373"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24" name="TextBox 23"/>
          <p:cNvSpPr txBox="1"/>
          <p:nvPr/>
        </p:nvSpPr>
        <p:spPr>
          <a:xfrm>
            <a:off x="2052465"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1" name="직선 연결선 50"/>
          <p:cNvCxnSpPr/>
          <p:nvPr/>
        </p:nvCxnSpPr>
        <p:spPr bwMode="auto">
          <a:xfrm>
            <a:off x="1110676"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a:cxnSpLocks/>
          </p:cNvCxnSpPr>
          <p:nvPr/>
        </p:nvCxnSpPr>
        <p:spPr bwMode="auto">
          <a:xfrm>
            <a:off x="1682220" y="258735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a:cxnSpLocks/>
          </p:cNvCxnSpPr>
          <p:nvPr/>
        </p:nvCxnSpPr>
        <p:spPr bwMode="auto">
          <a:xfrm>
            <a:off x="2103555" y="2729242"/>
            <a:ext cx="499307" cy="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a:cxnSpLocks/>
          </p:cNvCxnSpPr>
          <p:nvPr/>
        </p:nvCxnSpPr>
        <p:spPr bwMode="auto">
          <a:xfrm>
            <a:off x="1095946" y="2729242"/>
            <a:ext cx="57154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323528"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48" name="직사각형 11">
            <a:extLst>
              <a:ext uri="{FF2B5EF4-FFF2-40B4-BE49-F238E27FC236}">
                <a16:creationId xmlns:a16="http://schemas.microsoft.com/office/drawing/2014/main" id="{70A832E4-BCE0-40AF-82CE-933E1A4B0705}"/>
              </a:ext>
            </a:extLst>
          </p:cNvPr>
          <p:cNvSpPr/>
          <p:nvPr/>
        </p:nvSpPr>
        <p:spPr bwMode="auto">
          <a:xfrm>
            <a:off x="2123727" y="1660882"/>
            <a:ext cx="48746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STR</a:t>
            </a:r>
            <a:endParaRPr lang="ko-KR" altLang="en-US" dirty="0">
              <a:solidFill>
                <a:srgbClr val="000000"/>
              </a:solidFill>
            </a:endParaRPr>
          </a:p>
        </p:txBody>
      </p:sp>
      <p:cxnSp>
        <p:nvCxnSpPr>
          <p:cNvPr id="49" name="직선 연결선 17">
            <a:extLst>
              <a:ext uri="{FF2B5EF4-FFF2-40B4-BE49-F238E27FC236}">
                <a16:creationId xmlns:a16="http://schemas.microsoft.com/office/drawing/2014/main" id="{A2F5E1F8-E9FF-4390-AC13-CD17DACD59AB}"/>
              </a:ext>
            </a:extLst>
          </p:cNvPr>
          <p:cNvCxnSpPr/>
          <p:nvPr/>
        </p:nvCxnSpPr>
        <p:spPr bwMode="auto">
          <a:xfrm>
            <a:off x="2611194" y="25945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4" name="직사각형 11">
            <a:extLst>
              <a:ext uri="{FF2B5EF4-FFF2-40B4-BE49-F238E27FC236}">
                <a16:creationId xmlns:a16="http://schemas.microsoft.com/office/drawing/2014/main" id="{60AAD362-D150-4E6C-B847-06CDD3C5F97B}"/>
              </a:ext>
            </a:extLst>
          </p:cNvPr>
          <p:cNvSpPr/>
          <p:nvPr/>
        </p:nvSpPr>
        <p:spPr bwMode="auto">
          <a:xfrm>
            <a:off x="8303604" y="1658403"/>
            <a:ext cx="509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sp>
        <p:nvSpPr>
          <p:cNvPr id="65" name="직사각형 11">
            <a:extLst>
              <a:ext uri="{FF2B5EF4-FFF2-40B4-BE49-F238E27FC236}">
                <a16:creationId xmlns:a16="http://schemas.microsoft.com/office/drawing/2014/main" id="{7F5BFB32-2C8E-4D74-B16C-DEBF444A04B6}"/>
              </a:ext>
            </a:extLst>
          </p:cNvPr>
          <p:cNvSpPr/>
          <p:nvPr/>
        </p:nvSpPr>
        <p:spPr bwMode="auto">
          <a:xfrm>
            <a:off x="1682220" y="1660882"/>
            <a:ext cx="43606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err="1">
                <a:solidFill>
                  <a:srgbClr val="000000"/>
                </a:solidFill>
              </a:rPr>
              <a:t>eU</a:t>
            </a:r>
            <a:endParaRPr lang="ko-KR" altLang="en-US" sz="1600" dirty="0">
              <a:solidFill>
                <a:srgbClr val="000000"/>
              </a:solidFill>
            </a:endParaRPr>
          </a:p>
        </p:txBody>
      </p:sp>
      <p:cxnSp>
        <p:nvCxnSpPr>
          <p:cNvPr id="66" name="직선 연결선 17">
            <a:extLst>
              <a:ext uri="{FF2B5EF4-FFF2-40B4-BE49-F238E27FC236}">
                <a16:creationId xmlns:a16="http://schemas.microsoft.com/office/drawing/2014/main" id="{2BA8498F-D8F7-4800-8CC7-54E4670C9545}"/>
              </a:ext>
            </a:extLst>
          </p:cNvPr>
          <p:cNvCxnSpPr/>
          <p:nvPr/>
        </p:nvCxnSpPr>
        <p:spPr bwMode="auto">
          <a:xfrm>
            <a:off x="4055291" y="258036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7" name="TextBox 66">
            <a:extLst>
              <a:ext uri="{FF2B5EF4-FFF2-40B4-BE49-F238E27FC236}">
                <a16:creationId xmlns:a16="http://schemas.microsoft.com/office/drawing/2014/main" id="{6201A922-040F-4E11-9911-6A4D55BEB832}"/>
              </a:ext>
            </a:extLst>
          </p:cNvPr>
          <p:cNvSpPr txBox="1"/>
          <p:nvPr/>
        </p:nvSpPr>
        <p:spPr>
          <a:xfrm>
            <a:off x="2655230"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68" name="직선 화살표 연결선 52">
            <a:extLst>
              <a:ext uri="{FF2B5EF4-FFF2-40B4-BE49-F238E27FC236}">
                <a16:creationId xmlns:a16="http://schemas.microsoft.com/office/drawing/2014/main" id="{26778769-5301-4710-9B2B-E128BD661C32}"/>
              </a:ext>
            </a:extLst>
          </p:cNvPr>
          <p:cNvCxnSpPr>
            <a:cxnSpLocks/>
          </p:cNvCxnSpPr>
          <p:nvPr/>
        </p:nvCxnSpPr>
        <p:spPr bwMode="auto">
          <a:xfrm>
            <a:off x="3332462" y="2729242"/>
            <a:ext cx="716505" cy="6295"/>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0" name="직선 연결선 17">
            <a:extLst>
              <a:ext uri="{FF2B5EF4-FFF2-40B4-BE49-F238E27FC236}">
                <a16:creationId xmlns:a16="http://schemas.microsoft.com/office/drawing/2014/main" id="{F321D915-F2E9-4321-9E1D-90181FFFEB8F}"/>
              </a:ext>
            </a:extLst>
          </p:cNvPr>
          <p:cNvCxnSpPr/>
          <p:nvPr/>
        </p:nvCxnSpPr>
        <p:spPr bwMode="auto">
          <a:xfrm>
            <a:off x="4915243"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1" name="TextBox 70">
            <a:extLst>
              <a:ext uri="{FF2B5EF4-FFF2-40B4-BE49-F238E27FC236}">
                <a16:creationId xmlns:a16="http://schemas.microsoft.com/office/drawing/2014/main" id="{1C26DE76-6F2B-4600-9716-D7A6454E5B31}"/>
              </a:ext>
            </a:extLst>
          </p:cNvPr>
          <p:cNvSpPr txBox="1"/>
          <p:nvPr/>
        </p:nvSpPr>
        <p:spPr>
          <a:xfrm>
            <a:off x="4219270"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2" name="직선 화살표 연결선 52">
            <a:extLst>
              <a:ext uri="{FF2B5EF4-FFF2-40B4-BE49-F238E27FC236}">
                <a16:creationId xmlns:a16="http://schemas.microsoft.com/office/drawing/2014/main" id="{E42A1436-A46B-4E28-A34D-55FE3F32B141}"/>
              </a:ext>
            </a:extLst>
          </p:cNvPr>
          <p:cNvCxnSpPr>
            <a:cxnSpLocks/>
          </p:cNvCxnSpPr>
          <p:nvPr/>
        </p:nvCxnSpPr>
        <p:spPr bwMode="auto">
          <a:xfrm flipV="1">
            <a:off x="4048967" y="2729242"/>
            <a:ext cx="851546" cy="8039"/>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3" name="직사각형 11">
            <a:extLst>
              <a:ext uri="{FF2B5EF4-FFF2-40B4-BE49-F238E27FC236}">
                <a16:creationId xmlns:a16="http://schemas.microsoft.com/office/drawing/2014/main" id="{BE21D8E3-06A3-4468-8304-F5F307993559}"/>
              </a:ext>
            </a:extLst>
          </p:cNvPr>
          <p:cNvSpPr/>
          <p:nvPr/>
        </p:nvSpPr>
        <p:spPr bwMode="auto">
          <a:xfrm>
            <a:off x="2611269" y="1658929"/>
            <a:ext cx="73659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SC-FDMA</a:t>
            </a:r>
            <a:endParaRPr lang="ko-KR" altLang="en-US" sz="1400" dirty="0">
              <a:solidFill>
                <a:srgbClr val="000000"/>
              </a:solidFill>
            </a:endParaRPr>
          </a:p>
        </p:txBody>
      </p:sp>
      <p:sp>
        <p:nvSpPr>
          <p:cNvPr id="74" name="TextBox 73">
            <a:extLst>
              <a:ext uri="{FF2B5EF4-FFF2-40B4-BE49-F238E27FC236}">
                <a16:creationId xmlns:a16="http://schemas.microsoft.com/office/drawing/2014/main" id="{1AE12053-4A67-4204-935A-34629DF57FBA}"/>
              </a:ext>
            </a:extLst>
          </p:cNvPr>
          <p:cNvSpPr txBox="1"/>
          <p:nvPr/>
        </p:nvSpPr>
        <p:spPr>
          <a:xfrm>
            <a:off x="5013184" y="2682436"/>
            <a:ext cx="636713" cy="338554"/>
          </a:xfrm>
          <a:prstGeom prst="rect">
            <a:avLst/>
          </a:prstGeom>
          <a:noFill/>
        </p:spPr>
        <p:txBody>
          <a:bodyPr wrap="none" rtlCol="0">
            <a:spAutoFit/>
          </a:bodyPr>
          <a:lstStyle/>
          <a:p>
            <a:r>
              <a:rPr lang="en-US" altLang="ko-KR" sz="1600" dirty="0"/>
              <a:t>2 bits</a:t>
            </a:r>
            <a:endParaRPr lang="ko-KR" altLang="en-US" sz="1600" dirty="0"/>
          </a:p>
        </p:txBody>
      </p:sp>
      <p:cxnSp>
        <p:nvCxnSpPr>
          <p:cNvPr id="75" name="직선 화살표 연결선 52">
            <a:extLst>
              <a:ext uri="{FF2B5EF4-FFF2-40B4-BE49-F238E27FC236}">
                <a16:creationId xmlns:a16="http://schemas.microsoft.com/office/drawing/2014/main" id="{146A0367-6C90-47FA-B876-652065A58878}"/>
              </a:ext>
            </a:extLst>
          </p:cNvPr>
          <p:cNvCxnSpPr>
            <a:cxnSpLocks/>
          </p:cNvCxnSpPr>
          <p:nvPr/>
        </p:nvCxnSpPr>
        <p:spPr bwMode="auto">
          <a:xfrm>
            <a:off x="4903567" y="2729242"/>
            <a:ext cx="87715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6" name="직선 연결선 17">
            <a:extLst>
              <a:ext uri="{FF2B5EF4-FFF2-40B4-BE49-F238E27FC236}">
                <a16:creationId xmlns:a16="http://schemas.microsoft.com/office/drawing/2014/main" id="{FC3225A7-0057-4A25-9439-DF3880931BD5}"/>
              </a:ext>
            </a:extLst>
          </p:cNvPr>
          <p:cNvCxnSpPr/>
          <p:nvPr/>
        </p:nvCxnSpPr>
        <p:spPr bwMode="auto">
          <a:xfrm>
            <a:off x="5797023" y="258735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7" name="직선 화살표 연결선 52">
            <a:extLst>
              <a:ext uri="{FF2B5EF4-FFF2-40B4-BE49-F238E27FC236}">
                <a16:creationId xmlns:a16="http://schemas.microsoft.com/office/drawing/2014/main" id="{DAE65A32-18C2-46BD-BE33-FA73124A3372}"/>
              </a:ext>
            </a:extLst>
          </p:cNvPr>
          <p:cNvCxnSpPr>
            <a:cxnSpLocks/>
          </p:cNvCxnSpPr>
          <p:nvPr/>
        </p:nvCxnSpPr>
        <p:spPr bwMode="auto">
          <a:xfrm>
            <a:off x="8303604" y="2756966"/>
            <a:ext cx="5168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8" name="TextBox 77">
            <a:extLst>
              <a:ext uri="{FF2B5EF4-FFF2-40B4-BE49-F238E27FC236}">
                <a16:creationId xmlns:a16="http://schemas.microsoft.com/office/drawing/2014/main" id="{7ABFB3D2-33A7-4488-83E9-38429801A6E0}"/>
              </a:ext>
            </a:extLst>
          </p:cNvPr>
          <p:cNvSpPr txBox="1"/>
          <p:nvPr/>
        </p:nvSpPr>
        <p:spPr>
          <a:xfrm>
            <a:off x="8240151" y="2682393"/>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9" name="직사각형 11">
            <a:extLst>
              <a:ext uri="{FF2B5EF4-FFF2-40B4-BE49-F238E27FC236}">
                <a16:creationId xmlns:a16="http://schemas.microsoft.com/office/drawing/2014/main" id="{75F66D20-715E-4ED0-BC8E-70DD77A7A8F1}"/>
              </a:ext>
            </a:extLst>
          </p:cNvPr>
          <p:cNvSpPr/>
          <p:nvPr/>
        </p:nvSpPr>
        <p:spPr bwMode="auto">
          <a:xfrm>
            <a:off x="6588221" y="1658403"/>
            <a:ext cx="72149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MIMO RS</a:t>
            </a:r>
            <a:endParaRPr lang="ko-KR" altLang="en-US" sz="1400" dirty="0">
              <a:solidFill>
                <a:srgbClr val="000000"/>
              </a:solidFill>
            </a:endParaRPr>
          </a:p>
        </p:txBody>
      </p:sp>
      <p:cxnSp>
        <p:nvCxnSpPr>
          <p:cNvPr id="79" name="직선 연결선 17">
            <a:extLst>
              <a:ext uri="{FF2B5EF4-FFF2-40B4-BE49-F238E27FC236}">
                <a16:creationId xmlns:a16="http://schemas.microsoft.com/office/drawing/2014/main" id="{9C78E117-F82B-4E1B-9809-1CCC9B0A4054}"/>
              </a:ext>
            </a:extLst>
          </p:cNvPr>
          <p:cNvCxnSpPr/>
          <p:nvPr/>
        </p:nvCxnSpPr>
        <p:spPr bwMode="auto">
          <a:xfrm>
            <a:off x="8812260" y="253341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0" name="직선 화살표 연결선 52">
            <a:extLst>
              <a:ext uri="{FF2B5EF4-FFF2-40B4-BE49-F238E27FC236}">
                <a16:creationId xmlns:a16="http://schemas.microsoft.com/office/drawing/2014/main" id="{16129D9A-F908-4322-AF22-88F28946895E}"/>
              </a:ext>
            </a:extLst>
          </p:cNvPr>
          <p:cNvCxnSpPr>
            <a:cxnSpLocks/>
          </p:cNvCxnSpPr>
          <p:nvPr/>
        </p:nvCxnSpPr>
        <p:spPr bwMode="auto">
          <a:xfrm>
            <a:off x="6573491" y="2729243"/>
            <a:ext cx="732243" cy="6294"/>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1" name="TextBox 80">
            <a:extLst>
              <a:ext uri="{FF2B5EF4-FFF2-40B4-BE49-F238E27FC236}">
                <a16:creationId xmlns:a16="http://schemas.microsoft.com/office/drawing/2014/main" id="{A7E96B71-6DC6-46A9-901B-66CB9229F616}"/>
              </a:ext>
            </a:extLst>
          </p:cNvPr>
          <p:cNvSpPr txBox="1"/>
          <p:nvPr/>
        </p:nvSpPr>
        <p:spPr>
          <a:xfrm>
            <a:off x="6660232"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82" name="직사각형 9">
            <a:extLst>
              <a:ext uri="{FF2B5EF4-FFF2-40B4-BE49-F238E27FC236}">
                <a16:creationId xmlns:a16="http://schemas.microsoft.com/office/drawing/2014/main" id="{4FAF1191-8345-4D58-A167-DC33664DFB33}"/>
              </a:ext>
            </a:extLst>
          </p:cNvPr>
          <p:cNvSpPr/>
          <p:nvPr/>
        </p:nvSpPr>
        <p:spPr bwMode="auto">
          <a:xfrm>
            <a:off x="3347864" y="1658403"/>
            <a:ext cx="70742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DFT</a:t>
            </a:r>
            <a:endParaRPr lang="ko-KR" altLang="en-US" dirty="0">
              <a:solidFill>
                <a:srgbClr val="000000"/>
              </a:solidFill>
            </a:endParaRPr>
          </a:p>
        </p:txBody>
      </p:sp>
      <p:sp>
        <p:nvSpPr>
          <p:cNvPr id="83" name="TextBox 82">
            <a:extLst>
              <a:ext uri="{FF2B5EF4-FFF2-40B4-BE49-F238E27FC236}">
                <a16:creationId xmlns:a16="http://schemas.microsoft.com/office/drawing/2014/main" id="{85F8F8D2-858F-4AA3-A96E-E4FC61C8199E}"/>
              </a:ext>
            </a:extLst>
          </p:cNvPr>
          <p:cNvSpPr txBox="1"/>
          <p:nvPr/>
        </p:nvSpPr>
        <p:spPr>
          <a:xfrm>
            <a:off x="5940152"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84" name="직선 화살표 연결선 52">
            <a:extLst>
              <a:ext uri="{FF2B5EF4-FFF2-40B4-BE49-F238E27FC236}">
                <a16:creationId xmlns:a16="http://schemas.microsoft.com/office/drawing/2014/main" id="{D3623A01-663C-4E18-B424-9A369C6EF5D0}"/>
              </a:ext>
            </a:extLst>
          </p:cNvPr>
          <p:cNvCxnSpPr>
            <a:cxnSpLocks/>
          </p:cNvCxnSpPr>
          <p:nvPr/>
        </p:nvCxnSpPr>
        <p:spPr bwMode="auto">
          <a:xfrm>
            <a:off x="5780726" y="2729242"/>
            <a:ext cx="79276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85" name="직선 연결선 17">
            <a:extLst>
              <a:ext uri="{FF2B5EF4-FFF2-40B4-BE49-F238E27FC236}">
                <a16:creationId xmlns:a16="http://schemas.microsoft.com/office/drawing/2014/main" id="{6A739ACC-DF65-497E-A609-D1E80D78E0D3}"/>
              </a:ext>
            </a:extLst>
          </p:cNvPr>
          <p:cNvCxnSpPr/>
          <p:nvPr/>
        </p:nvCxnSpPr>
        <p:spPr bwMode="auto">
          <a:xfrm>
            <a:off x="6588221"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6" name="Rectangle 85">
            <a:extLst>
              <a:ext uri="{FF2B5EF4-FFF2-40B4-BE49-F238E27FC236}">
                <a16:creationId xmlns:a16="http://schemas.microsoft.com/office/drawing/2014/main" id="{62B4A3BE-7CAF-4576-A7E2-2917099F7B35}"/>
              </a:ext>
            </a:extLst>
          </p:cNvPr>
          <p:cNvSpPr/>
          <p:nvPr/>
        </p:nvSpPr>
        <p:spPr>
          <a:xfrm>
            <a:off x="179512" y="1241570"/>
            <a:ext cx="4777462" cy="400110"/>
          </a:xfrm>
          <a:prstGeom prst="rect">
            <a:avLst/>
          </a:prstGeom>
        </p:spPr>
        <p:txBody>
          <a:bodyPr wrap="none">
            <a:spAutoFit/>
          </a:bodyPr>
          <a:lstStyle/>
          <a:p>
            <a:r>
              <a:rPr lang="en-GB" sz="2000" b="1" dirty="0"/>
              <a:t>Advanced Modulation Header (optional): </a:t>
            </a:r>
          </a:p>
        </p:txBody>
      </p:sp>
      <p:cxnSp>
        <p:nvCxnSpPr>
          <p:cNvPr id="87" name="직선 연결선 51">
            <a:extLst>
              <a:ext uri="{FF2B5EF4-FFF2-40B4-BE49-F238E27FC236}">
                <a16:creationId xmlns:a16="http://schemas.microsoft.com/office/drawing/2014/main" id="{29265569-E9ED-4650-8A67-005A37293CDE}"/>
              </a:ext>
            </a:extLst>
          </p:cNvPr>
          <p:cNvCxnSpPr>
            <a:cxnSpLocks/>
          </p:cNvCxnSpPr>
          <p:nvPr/>
        </p:nvCxnSpPr>
        <p:spPr bwMode="auto">
          <a:xfrm>
            <a:off x="2118285" y="259539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8" name="직선 화살표 연결선 53">
            <a:extLst>
              <a:ext uri="{FF2B5EF4-FFF2-40B4-BE49-F238E27FC236}">
                <a16:creationId xmlns:a16="http://schemas.microsoft.com/office/drawing/2014/main" id="{646FD2E2-C0E6-4009-A37B-D27083D7145C}"/>
              </a:ext>
            </a:extLst>
          </p:cNvPr>
          <p:cNvCxnSpPr>
            <a:cxnSpLocks/>
          </p:cNvCxnSpPr>
          <p:nvPr/>
        </p:nvCxnSpPr>
        <p:spPr bwMode="auto">
          <a:xfrm>
            <a:off x="1666567" y="2736390"/>
            <a:ext cx="4369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9" name="TextBox 88">
            <a:extLst>
              <a:ext uri="{FF2B5EF4-FFF2-40B4-BE49-F238E27FC236}">
                <a16:creationId xmlns:a16="http://schemas.microsoft.com/office/drawing/2014/main" id="{DF3723B6-0ED3-4891-9754-22079373D5EE}"/>
              </a:ext>
            </a:extLst>
          </p:cNvPr>
          <p:cNvSpPr txBox="1"/>
          <p:nvPr/>
        </p:nvSpPr>
        <p:spPr>
          <a:xfrm>
            <a:off x="1584786"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90" name="직선 연결선 17">
            <a:extLst>
              <a:ext uri="{FF2B5EF4-FFF2-40B4-BE49-F238E27FC236}">
                <a16:creationId xmlns:a16="http://schemas.microsoft.com/office/drawing/2014/main" id="{28BC9BB4-EB96-4BD6-B4D1-661010DE8542}"/>
              </a:ext>
            </a:extLst>
          </p:cNvPr>
          <p:cNvCxnSpPr>
            <a:cxnSpLocks/>
          </p:cNvCxnSpPr>
          <p:nvPr/>
        </p:nvCxnSpPr>
        <p:spPr bwMode="auto">
          <a:xfrm>
            <a:off x="3347192" y="260080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1" name="직선 화살표 연결선 52">
            <a:extLst>
              <a:ext uri="{FF2B5EF4-FFF2-40B4-BE49-F238E27FC236}">
                <a16:creationId xmlns:a16="http://schemas.microsoft.com/office/drawing/2014/main" id="{4A1A8DEF-A46D-4B4F-BB6D-4ADD929DD076}"/>
              </a:ext>
            </a:extLst>
          </p:cNvPr>
          <p:cNvCxnSpPr>
            <a:cxnSpLocks/>
          </p:cNvCxnSpPr>
          <p:nvPr/>
        </p:nvCxnSpPr>
        <p:spPr bwMode="auto">
          <a:xfrm>
            <a:off x="2602862" y="2729242"/>
            <a:ext cx="72960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92" name="TextBox 91">
            <a:extLst>
              <a:ext uri="{FF2B5EF4-FFF2-40B4-BE49-F238E27FC236}">
                <a16:creationId xmlns:a16="http://schemas.microsoft.com/office/drawing/2014/main" id="{5347F45A-DD17-4EA8-976A-94BC1EE260FA}"/>
              </a:ext>
            </a:extLst>
          </p:cNvPr>
          <p:cNvSpPr txBox="1"/>
          <p:nvPr/>
        </p:nvSpPr>
        <p:spPr>
          <a:xfrm>
            <a:off x="3353920" y="2682436"/>
            <a:ext cx="643878" cy="338554"/>
          </a:xfrm>
          <a:prstGeom prst="rect">
            <a:avLst/>
          </a:prstGeom>
          <a:noFill/>
        </p:spPr>
        <p:txBody>
          <a:bodyPr wrap="square" rtlCol="0">
            <a:spAutoFit/>
          </a:bodyPr>
          <a:lstStyle/>
          <a:p>
            <a:r>
              <a:rPr lang="en-US" altLang="ko-KR" sz="1600" dirty="0"/>
              <a:t>5 bits</a:t>
            </a:r>
            <a:endParaRPr lang="ko-KR" altLang="en-US" sz="1600" dirty="0"/>
          </a:p>
        </p:txBody>
      </p:sp>
      <p:sp>
        <p:nvSpPr>
          <p:cNvPr id="96" name="직사각형 11">
            <a:extLst>
              <a:ext uri="{FF2B5EF4-FFF2-40B4-BE49-F238E27FC236}">
                <a16:creationId xmlns:a16="http://schemas.microsoft.com/office/drawing/2014/main" id="{FBF20C04-CFE9-4AD7-B5C9-EFD5DB8F98EA}"/>
              </a:ext>
            </a:extLst>
          </p:cNvPr>
          <p:cNvSpPr/>
          <p:nvPr/>
        </p:nvSpPr>
        <p:spPr bwMode="auto">
          <a:xfrm>
            <a:off x="4049095" y="1658403"/>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Relaying enabled</a:t>
            </a:r>
            <a:endParaRPr lang="ko-KR" altLang="en-US" sz="1400" dirty="0">
              <a:solidFill>
                <a:srgbClr val="000000"/>
              </a:solidFill>
            </a:endParaRPr>
          </a:p>
        </p:txBody>
      </p:sp>
      <p:sp>
        <p:nvSpPr>
          <p:cNvPr id="97" name="직사각형 11">
            <a:extLst>
              <a:ext uri="{FF2B5EF4-FFF2-40B4-BE49-F238E27FC236}">
                <a16:creationId xmlns:a16="http://schemas.microsoft.com/office/drawing/2014/main" id="{5CB4BB9B-E154-45F5-BA70-138D05AE4E38}"/>
              </a:ext>
            </a:extLst>
          </p:cNvPr>
          <p:cNvSpPr/>
          <p:nvPr/>
        </p:nvSpPr>
        <p:spPr bwMode="auto">
          <a:xfrm>
            <a:off x="4927821" y="1658403"/>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Relaying mode</a:t>
            </a:r>
            <a:endParaRPr lang="ko-KR" altLang="en-US" sz="1400" dirty="0">
              <a:solidFill>
                <a:srgbClr val="000000"/>
              </a:solidFill>
            </a:endParaRPr>
          </a:p>
        </p:txBody>
      </p:sp>
      <p:sp>
        <p:nvSpPr>
          <p:cNvPr id="103" name="직사각형 11">
            <a:extLst>
              <a:ext uri="{FF2B5EF4-FFF2-40B4-BE49-F238E27FC236}">
                <a16:creationId xmlns:a16="http://schemas.microsoft.com/office/drawing/2014/main" id="{C0E4B167-85FB-47D7-96CE-5B37DD9A6983}"/>
              </a:ext>
            </a:extLst>
          </p:cNvPr>
          <p:cNvSpPr/>
          <p:nvPr/>
        </p:nvSpPr>
        <p:spPr bwMode="auto">
          <a:xfrm>
            <a:off x="5798448" y="1658403"/>
            <a:ext cx="78977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MIMO enabled</a:t>
            </a:r>
            <a:endParaRPr lang="ko-KR" altLang="en-US" sz="1400" dirty="0">
              <a:solidFill>
                <a:srgbClr val="000000"/>
              </a:solidFill>
            </a:endParaRPr>
          </a:p>
        </p:txBody>
      </p:sp>
      <p:cxnSp>
        <p:nvCxnSpPr>
          <p:cNvPr id="57" name="직선 화살표 연결선 52">
            <a:extLst>
              <a:ext uri="{FF2B5EF4-FFF2-40B4-BE49-F238E27FC236}">
                <a16:creationId xmlns:a16="http://schemas.microsoft.com/office/drawing/2014/main" id="{7BB417EE-D85C-4226-AAF2-710CF8E30B2F}"/>
              </a:ext>
            </a:extLst>
          </p:cNvPr>
          <p:cNvCxnSpPr>
            <a:cxnSpLocks/>
          </p:cNvCxnSpPr>
          <p:nvPr/>
        </p:nvCxnSpPr>
        <p:spPr bwMode="auto">
          <a:xfrm>
            <a:off x="7313341" y="2742684"/>
            <a:ext cx="49984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8" name="TextBox 57">
            <a:extLst>
              <a:ext uri="{FF2B5EF4-FFF2-40B4-BE49-F238E27FC236}">
                <a16:creationId xmlns:a16="http://schemas.microsoft.com/office/drawing/2014/main" id="{B1A02D4E-1DED-46B9-AA6B-C80E0890C3A4}"/>
              </a:ext>
            </a:extLst>
          </p:cNvPr>
          <p:cNvSpPr txBox="1"/>
          <p:nvPr/>
        </p:nvSpPr>
        <p:spPr>
          <a:xfrm>
            <a:off x="7255797" y="2682436"/>
            <a:ext cx="636713" cy="338554"/>
          </a:xfrm>
          <a:prstGeom prst="rect">
            <a:avLst/>
          </a:prstGeom>
          <a:noFill/>
        </p:spPr>
        <p:txBody>
          <a:bodyPr wrap="none" rtlCol="0">
            <a:spAutoFit/>
          </a:bodyPr>
          <a:lstStyle/>
          <a:p>
            <a:r>
              <a:rPr lang="en-US" altLang="ko-KR" sz="1600" dirty="0"/>
              <a:t>2 bits</a:t>
            </a:r>
            <a:endParaRPr lang="ko-KR" altLang="en-US" sz="1600" dirty="0"/>
          </a:p>
        </p:txBody>
      </p:sp>
      <p:cxnSp>
        <p:nvCxnSpPr>
          <p:cNvPr id="59" name="직선 연결선 17">
            <a:extLst>
              <a:ext uri="{FF2B5EF4-FFF2-40B4-BE49-F238E27FC236}">
                <a16:creationId xmlns:a16="http://schemas.microsoft.com/office/drawing/2014/main" id="{5B2AE39A-1982-4D6E-9FBB-EF9488D1C144}"/>
              </a:ext>
            </a:extLst>
          </p:cNvPr>
          <p:cNvCxnSpPr/>
          <p:nvPr/>
        </p:nvCxnSpPr>
        <p:spPr bwMode="auto">
          <a:xfrm>
            <a:off x="7813186" y="256794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graphicFrame>
        <p:nvGraphicFramePr>
          <p:cNvPr id="9" name="Table 8">
            <a:extLst>
              <a:ext uri="{FF2B5EF4-FFF2-40B4-BE49-F238E27FC236}">
                <a16:creationId xmlns:a16="http://schemas.microsoft.com/office/drawing/2014/main" id="{F9F995E4-605B-4161-9F88-9CADA71D976D}"/>
              </a:ext>
            </a:extLst>
          </p:cNvPr>
          <p:cNvGraphicFramePr>
            <a:graphicFrameLocks noGrp="1"/>
          </p:cNvGraphicFramePr>
          <p:nvPr>
            <p:extLst>
              <p:ext uri="{D42A27DB-BD31-4B8C-83A1-F6EECF244321}">
                <p14:modId xmlns:p14="http://schemas.microsoft.com/office/powerpoint/2010/main" val="291398006"/>
              </p:ext>
            </p:extLst>
          </p:nvPr>
        </p:nvGraphicFramePr>
        <p:xfrm>
          <a:off x="78241" y="3004381"/>
          <a:ext cx="8987518" cy="3474720"/>
        </p:xfrm>
        <a:graphic>
          <a:graphicData uri="http://schemas.openxmlformats.org/drawingml/2006/table">
            <a:tbl>
              <a:tblPr firstRow="1" bandRow="1">
                <a:tableStyleId>{5C22544A-7EE6-4342-B048-85BDC9FD1C3A}</a:tableStyleId>
              </a:tblPr>
              <a:tblGrid>
                <a:gridCol w="845111">
                  <a:extLst>
                    <a:ext uri="{9D8B030D-6E8A-4147-A177-3AD203B41FA5}">
                      <a16:colId xmlns:a16="http://schemas.microsoft.com/office/drawing/2014/main" val="4045195805"/>
                    </a:ext>
                  </a:extLst>
                </a:gridCol>
                <a:gridCol w="429253">
                  <a:extLst>
                    <a:ext uri="{9D8B030D-6E8A-4147-A177-3AD203B41FA5}">
                      <a16:colId xmlns:a16="http://schemas.microsoft.com/office/drawing/2014/main" val="1635890162"/>
                    </a:ext>
                  </a:extLst>
                </a:gridCol>
                <a:gridCol w="3505564">
                  <a:extLst>
                    <a:ext uri="{9D8B030D-6E8A-4147-A177-3AD203B41FA5}">
                      <a16:colId xmlns:a16="http://schemas.microsoft.com/office/drawing/2014/main" val="2461125008"/>
                    </a:ext>
                  </a:extLst>
                </a:gridCol>
                <a:gridCol w="1287758">
                  <a:extLst>
                    <a:ext uri="{9D8B030D-6E8A-4147-A177-3AD203B41FA5}">
                      <a16:colId xmlns:a16="http://schemas.microsoft.com/office/drawing/2014/main" val="1116684176"/>
                    </a:ext>
                  </a:extLst>
                </a:gridCol>
                <a:gridCol w="406372">
                  <a:extLst>
                    <a:ext uri="{9D8B030D-6E8A-4147-A177-3AD203B41FA5}">
                      <a16:colId xmlns:a16="http://schemas.microsoft.com/office/drawing/2014/main" val="2621643545"/>
                    </a:ext>
                  </a:extLst>
                </a:gridCol>
                <a:gridCol w="2513460">
                  <a:extLst>
                    <a:ext uri="{9D8B030D-6E8A-4147-A177-3AD203B41FA5}">
                      <a16:colId xmlns:a16="http://schemas.microsoft.com/office/drawing/2014/main" val="979348248"/>
                    </a:ext>
                  </a:extLst>
                </a:gridCol>
              </a:tblGrid>
              <a:tr h="255771">
                <a:tc>
                  <a:txBody>
                    <a:bodyPr/>
                    <a:lstStyle/>
                    <a:p>
                      <a:r>
                        <a:rPr lang="en-GB" sz="1200" dirty="0"/>
                        <a:t>Field</a:t>
                      </a:r>
                    </a:p>
                  </a:txBody>
                  <a:tcPr/>
                </a:tc>
                <a:tc>
                  <a:txBody>
                    <a:bodyPr/>
                    <a:lstStyle/>
                    <a:p>
                      <a:r>
                        <a:rPr lang="en-GB" sz="1200" dirty="0"/>
                        <a:t>Bit</a:t>
                      </a:r>
                    </a:p>
                  </a:txBody>
                  <a:tcPr/>
                </a:tc>
                <a:tc>
                  <a:txBody>
                    <a:bodyPr/>
                    <a:lstStyle/>
                    <a:p>
                      <a:r>
                        <a:rPr lang="en-GB" sz="1200" dirty="0"/>
                        <a:t>Explanation on usage</a:t>
                      </a:r>
                    </a:p>
                  </a:txBody>
                  <a:tcPr/>
                </a:tc>
                <a:tc>
                  <a:txBody>
                    <a:bodyPr/>
                    <a:lstStyle/>
                    <a:p>
                      <a:r>
                        <a:rPr lang="en-GB" sz="1200" dirty="0"/>
                        <a:t>Field</a:t>
                      </a:r>
                    </a:p>
                  </a:txBody>
                  <a:tcPr/>
                </a:tc>
                <a:tc>
                  <a:txBody>
                    <a:bodyPr/>
                    <a:lstStyle/>
                    <a:p>
                      <a:r>
                        <a:rPr lang="en-GB" sz="1200" dirty="0"/>
                        <a:t>Bit</a:t>
                      </a:r>
                    </a:p>
                  </a:txBody>
                  <a:tcPr/>
                </a:tc>
                <a:tc>
                  <a:txBody>
                    <a:bodyPr/>
                    <a:lstStyle/>
                    <a:p>
                      <a:r>
                        <a:rPr lang="en-GB" sz="1200" dirty="0"/>
                        <a:t>Explanation on usage</a:t>
                      </a:r>
                    </a:p>
                  </a:txBody>
                  <a:tcPr/>
                </a:tc>
                <a:extLst>
                  <a:ext uri="{0D108BD9-81ED-4DB2-BD59-A6C34878D82A}">
                    <a16:rowId xmlns:a16="http://schemas.microsoft.com/office/drawing/2014/main" val="936568270"/>
                  </a:ext>
                </a:extLst>
              </a:tr>
              <a:tr h="370840">
                <a:tc>
                  <a:txBody>
                    <a:bodyPr/>
                    <a:lstStyle/>
                    <a:p>
                      <a:r>
                        <a:rPr lang="en-GB" sz="1200" dirty="0"/>
                        <a:t>Adaptive</a:t>
                      </a:r>
                    </a:p>
                  </a:txBody>
                  <a:tcPr/>
                </a:tc>
                <a:tc>
                  <a:txBody>
                    <a:bodyPr/>
                    <a:lstStyle/>
                    <a:p>
                      <a:r>
                        <a:rPr lang="en-GB" sz="1200" dirty="0"/>
                        <a:t>1</a:t>
                      </a:r>
                    </a:p>
                  </a:txBody>
                  <a:tcPr/>
                </a:tc>
                <a:tc>
                  <a:txBody>
                    <a:bodyPr/>
                    <a:lstStyle/>
                    <a:p>
                      <a:r>
                        <a:rPr lang="en-GB" sz="1200" dirty="0"/>
                        <a:t>Whether carriers are to be allocated dynamically</a:t>
                      </a:r>
                    </a:p>
                  </a:txBody>
                  <a:tcPr/>
                </a:tc>
                <a:tc>
                  <a:txBody>
                    <a:bodyPr/>
                    <a:lstStyle/>
                    <a:p>
                      <a:r>
                        <a:rPr lang="en-GB" sz="1200" dirty="0"/>
                        <a:t>Relaying mode</a:t>
                      </a:r>
                    </a:p>
                  </a:txBody>
                  <a:tcPr/>
                </a:tc>
                <a:tc>
                  <a:txBody>
                    <a:bodyPr/>
                    <a:lstStyle/>
                    <a:p>
                      <a:r>
                        <a:rPr lang="en-GB" sz="1200" dirty="0"/>
                        <a:t>2</a:t>
                      </a:r>
                    </a:p>
                  </a:txBody>
                  <a:tcPr/>
                </a:tc>
                <a:tc>
                  <a:txBody>
                    <a:bodyPr/>
                    <a:lstStyle/>
                    <a:p>
                      <a:r>
                        <a:rPr lang="en-US" sz="1200" dirty="0"/>
                        <a:t>Specify the mode of relaying operation to be performed</a:t>
                      </a:r>
                      <a:endParaRPr lang="en-GB" sz="1200" dirty="0"/>
                    </a:p>
                  </a:txBody>
                  <a:tcPr/>
                </a:tc>
                <a:extLst>
                  <a:ext uri="{0D108BD9-81ED-4DB2-BD59-A6C34878D82A}">
                    <a16:rowId xmlns:a16="http://schemas.microsoft.com/office/drawing/2014/main" val="174040005"/>
                  </a:ext>
                </a:extLst>
              </a:tr>
              <a:tr h="370840">
                <a:tc>
                  <a:txBody>
                    <a:bodyPr/>
                    <a:lstStyle/>
                    <a:p>
                      <a:r>
                        <a:rPr lang="en-GB" sz="1200" dirty="0"/>
                        <a:t>CQI</a:t>
                      </a:r>
                    </a:p>
                  </a:txBody>
                  <a:tcPr/>
                </a:tc>
                <a:tc>
                  <a:txBody>
                    <a:bodyPr/>
                    <a:lstStyle/>
                    <a:p>
                      <a:r>
                        <a:rPr lang="en-GB" sz="1200" dirty="0"/>
                        <a:t>1</a:t>
                      </a:r>
                    </a:p>
                  </a:txBody>
                  <a:tcPr/>
                </a:tc>
                <a:tc>
                  <a:txBody>
                    <a:bodyPr/>
                    <a:lstStyle/>
                    <a:p>
                      <a:r>
                        <a:rPr lang="en-US" sz="1200" dirty="0"/>
                        <a:t>Indicate if CQIs should be calculated in the PHY for the current transmission frame</a:t>
                      </a:r>
                      <a:endParaRPr lang="en-GB" sz="1200" dirty="0"/>
                    </a:p>
                  </a:txBody>
                  <a:tcPr/>
                </a:tc>
                <a:tc>
                  <a:txBody>
                    <a:bodyPr/>
                    <a:lstStyle/>
                    <a:p>
                      <a:r>
                        <a:rPr lang="en-GB" sz="1200" dirty="0"/>
                        <a:t>MIMO enabled</a:t>
                      </a:r>
                    </a:p>
                  </a:txBody>
                  <a:tcPr/>
                </a:tc>
                <a:tc>
                  <a:txBody>
                    <a:bodyPr/>
                    <a:lstStyle/>
                    <a:p>
                      <a:r>
                        <a:rPr lang="en-GB" sz="1200" dirty="0"/>
                        <a:t>1</a:t>
                      </a:r>
                    </a:p>
                  </a:txBody>
                  <a:tcPr/>
                </a:tc>
                <a:tc>
                  <a:txBody>
                    <a:bodyPr/>
                    <a:lstStyle/>
                    <a:p>
                      <a:r>
                        <a:rPr lang="en-US" sz="1200" dirty="0"/>
                        <a:t>Indicate if a MIMO mode is enabled for the current PHY frame</a:t>
                      </a:r>
                      <a:endParaRPr lang="en-GB" sz="1200" dirty="0"/>
                    </a:p>
                  </a:txBody>
                  <a:tcPr/>
                </a:tc>
                <a:extLst>
                  <a:ext uri="{0D108BD9-81ED-4DB2-BD59-A6C34878D82A}">
                    <a16:rowId xmlns:a16="http://schemas.microsoft.com/office/drawing/2014/main" val="2869241588"/>
                  </a:ext>
                </a:extLst>
              </a:tr>
              <a:tr h="370840">
                <a:tc>
                  <a:txBody>
                    <a:bodyPr/>
                    <a:lstStyle/>
                    <a:p>
                      <a:r>
                        <a:rPr lang="en-GB" sz="1200" dirty="0" err="1"/>
                        <a:t>eU</a:t>
                      </a:r>
                      <a:r>
                        <a:rPr lang="en-GB" sz="1200" dirty="0"/>
                        <a:t>-OFDM</a:t>
                      </a:r>
                    </a:p>
                  </a:txBody>
                  <a:tcPr/>
                </a:tc>
                <a:tc>
                  <a:txBody>
                    <a:bodyPr/>
                    <a:lstStyle/>
                    <a:p>
                      <a:r>
                        <a:rPr lang="en-GB" sz="1200" dirty="0"/>
                        <a:t>1</a:t>
                      </a:r>
                    </a:p>
                  </a:txBody>
                  <a:tcPr/>
                </a:tc>
                <a:tc>
                  <a:txBody>
                    <a:bodyPr/>
                    <a:lstStyle/>
                    <a:p>
                      <a:r>
                        <a:rPr lang="en-GB" sz="1200" dirty="0"/>
                        <a:t>Indicate if DATA is encoded using </a:t>
                      </a:r>
                      <a:r>
                        <a:rPr lang="en-GB" sz="1200" dirty="0" err="1"/>
                        <a:t>eU</a:t>
                      </a:r>
                      <a:r>
                        <a:rPr lang="en-GB" sz="1200" dirty="0"/>
                        <a:t>-OFDM </a:t>
                      </a:r>
                    </a:p>
                  </a:txBody>
                  <a:tcPr/>
                </a:tc>
                <a:tc>
                  <a:txBody>
                    <a:bodyPr/>
                    <a:lstStyle/>
                    <a:p>
                      <a:r>
                        <a:rPr lang="en-GB" sz="1200" dirty="0"/>
                        <a:t>MIMO reference symbol</a:t>
                      </a:r>
                    </a:p>
                  </a:txBody>
                  <a:tcPr/>
                </a:tc>
                <a:tc>
                  <a:txBody>
                    <a:bodyPr/>
                    <a:lstStyle/>
                    <a:p>
                      <a:r>
                        <a:rPr lang="en-GB" sz="1200" dirty="0"/>
                        <a:t>1</a:t>
                      </a:r>
                    </a:p>
                  </a:txBody>
                  <a:tcPr/>
                </a:tc>
                <a:tc>
                  <a:txBody>
                    <a:bodyPr/>
                    <a:lstStyle/>
                    <a:p>
                      <a:r>
                        <a:rPr lang="en-US" sz="1200" dirty="0"/>
                        <a:t>Indicate format of the reference symbols used for CQI estimation</a:t>
                      </a:r>
                      <a:endParaRPr lang="en-GB" sz="1200" dirty="0"/>
                    </a:p>
                  </a:txBody>
                  <a:tcPr/>
                </a:tc>
                <a:extLst>
                  <a:ext uri="{0D108BD9-81ED-4DB2-BD59-A6C34878D82A}">
                    <a16:rowId xmlns:a16="http://schemas.microsoft.com/office/drawing/2014/main" val="1751970211"/>
                  </a:ext>
                </a:extLst>
              </a:tr>
              <a:tr h="370840">
                <a:tc>
                  <a:txBody>
                    <a:bodyPr/>
                    <a:lstStyle/>
                    <a:p>
                      <a:r>
                        <a:rPr lang="en-GB" sz="1200" dirty="0"/>
                        <a:t>STR</a:t>
                      </a:r>
                    </a:p>
                  </a:txBody>
                  <a:tcPr/>
                </a:tc>
                <a:tc>
                  <a:txBody>
                    <a:bodyPr/>
                    <a:lstStyle/>
                    <a:p>
                      <a:r>
                        <a:rPr lang="en-GB" sz="1200" dirty="0"/>
                        <a:t>1</a:t>
                      </a:r>
                    </a:p>
                  </a:txBody>
                  <a:tcPr/>
                </a:tc>
                <a:tc>
                  <a:txBody>
                    <a:bodyPr/>
                    <a:lstStyle/>
                    <a:p>
                      <a:r>
                        <a:rPr lang="en-US" sz="1200" dirty="0"/>
                        <a:t>Indicate the number of </a:t>
                      </a:r>
                      <a:r>
                        <a:rPr lang="en-US" sz="1200" dirty="0" err="1"/>
                        <a:t>eU</a:t>
                      </a:r>
                      <a:r>
                        <a:rPr lang="en-US" sz="1200" dirty="0"/>
                        <a:t>-OFDM streams superimposed in the signal encoding procedure</a:t>
                      </a:r>
                      <a:endParaRPr lang="en-GB" sz="1200" dirty="0"/>
                    </a:p>
                  </a:txBody>
                  <a:tcPr/>
                </a:tc>
                <a:tc>
                  <a:txBody>
                    <a:bodyPr/>
                    <a:lstStyle/>
                    <a:p>
                      <a:r>
                        <a:rPr lang="en-GB" sz="1200" dirty="0"/>
                        <a:t>Reserved bits</a:t>
                      </a:r>
                    </a:p>
                  </a:txBody>
                  <a:tcPr/>
                </a:tc>
                <a:tc>
                  <a:txBody>
                    <a:bodyPr/>
                    <a:lstStyle/>
                    <a:p>
                      <a:r>
                        <a:rPr lang="en-GB" sz="1200" dirty="0"/>
                        <a:t>2</a:t>
                      </a:r>
                    </a:p>
                  </a:txBody>
                  <a:tcPr/>
                </a:tc>
                <a:tc>
                  <a:txBody>
                    <a:bodyPr/>
                    <a:lstStyle/>
                    <a:p>
                      <a:r>
                        <a:rPr lang="en-GB" sz="1200" dirty="0"/>
                        <a:t>Reserved for future use</a:t>
                      </a:r>
                    </a:p>
                  </a:txBody>
                  <a:tcPr/>
                </a:tc>
                <a:extLst>
                  <a:ext uri="{0D108BD9-81ED-4DB2-BD59-A6C34878D82A}">
                    <a16:rowId xmlns:a16="http://schemas.microsoft.com/office/drawing/2014/main" val="3457125420"/>
                  </a:ext>
                </a:extLst>
              </a:tr>
              <a:tr h="370840">
                <a:tc>
                  <a:txBody>
                    <a:bodyPr/>
                    <a:lstStyle/>
                    <a:p>
                      <a:r>
                        <a:rPr lang="en-GB" sz="1200" dirty="0"/>
                        <a:t>SC-FDMA</a:t>
                      </a:r>
                    </a:p>
                  </a:txBody>
                  <a:tcPr/>
                </a:tc>
                <a:tc>
                  <a:txBody>
                    <a:bodyPr/>
                    <a:lstStyle/>
                    <a:p>
                      <a:r>
                        <a:rPr lang="en-GB" sz="1200" dirty="0"/>
                        <a:t>1</a:t>
                      </a:r>
                    </a:p>
                  </a:txBody>
                  <a:tcPr/>
                </a:tc>
                <a:tc>
                  <a:txBody>
                    <a:bodyPr/>
                    <a:lstStyle/>
                    <a:p>
                      <a:r>
                        <a:rPr lang="en-US" sz="1200" dirty="0"/>
                        <a:t>Indicate if DATA field is encoded using SC-FDMA</a:t>
                      </a:r>
                      <a:endParaRPr lang="en-GB" sz="1200" dirty="0"/>
                    </a:p>
                  </a:txBody>
                  <a:tcPr/>
                </a:tc>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3039305729"/>
                  </a:ext>
                </a:extLst>
              </a:tr>
              <a:tr h="370840">
                <a:tc>
                  <a:txBody>
                    <a:bodyPr/>
                    <a:lstStyle/>
                    <a:p>
                      <a:r>
                        <a:rPr lang="en-GB" sz="1200" dirty="0"/>
                        <a:t>DFT</a:t>
                      </a:r>
                    </a:p>
                  </a:txBody>
                  <a:tcPr/>
                </a:tc>
                <a:tc>
                  <a:txBody>
                    <a:bodyPr/>
                    <a:lstStyle/>
                    <a:p>
                      <a:r>
                        <a:rPr lang="en-GB" sz="1200" dirty="0"/>
                        <a:t>5</a:t>
                      </a:r>
                    </a:p>
                  </a:txBody>
                  <a:tcPr/>
                </a:tc>
                <a:tc>
                  <a:txBody>
                    <a:bodyPr/>
                    <a:lstStyle/>
                    <a:p>
                      <a:r>
                        <a:rPr lang="en-US" sz="1200" kern="1200" dirty="0">
                          <a:solidFill>
                            <a:schemeClr val="dk1"/>
                          </a:solidFill>
                          <a:latin typeface="+mn-lt"/>
                          <a:ea typeface="+mn-ea"/>
                          <a:cs typeface="+mn-cs"/>
                        </a:rPr>
                        <a:t>DFT size used in the SC-FDMA pre-coding procedure</a:t>
                      </a:r>
                      <a:endParaRPr lang="en-GB" sz="1200" kern="1200" dirty="0">
                        <a:solidFill>
                          <a:schemeClr val="dk1"/>
                        </a:solidFill>
                        <a:latin typeface="+mn-lt"/>
                        <a:ea typeface="+mn-ea"/>
                        <a:cs typeface="+mn-cs"/>
                      </a:endParaRPr>
                    </a:p>
                  </a:txBody>
                  <a:tcPr/>
                </a:tc>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345652944"/>
                  </a:ext>
                </a:extLst>
              </a:tr>
              <a:tr h="370840">
                <a:tc>
                  <a:txBody>
                    <a:bodyPr/>
                    <a:lstStyle/>
                    <a:p>
                      <a:r>
                        <a:rPr lang="en-GB" sz="1200" dirty="0"/>
                        <a:t>Relaying enabled</a:t>
                      </a:r>
                    </a:p>
                  </a:txBody>
                  <a:tcPr/>
                </a:tc>
                <a:tc>
                  <a:txBody>
                    <a:bodyPr/>
                    <a:lstStyle/>
                    <a:p>
                      <a:r>
                        <a:rPr lang="en-GB" sz="1200" dirty="0"/>
                        <a:t>1</a:t>
                      </a:r>
                    </a:p>
                  </a:txBody>
                  <a:tcPr/>
                </a:tc>
                <a:tc>
                  <a:txBody>
                    <a:bodyPr/>
                    <a:lstStyle/>
                    <a:p>
                      <a:r>
                        <a:rPr lang="en-US" sz="1200" dirty="0"/>
                        <a:t>Indicate if relaying should be performed for the current PHY frame</a:t>
                      </a:r>
                      <a:endParaRPr lang="en-GB" sz="1200"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855902622"/>
                  </a:ext>
                </a:extLst>
              </a:tr>
            </a:tbl>
          </a:graphicData>
        </a:graphic>
      </p:graphicFrame>
      <p:sp>
        <p:nvSpPr>
          <p:cNvPr id="93" name="직사각형 11">
            <a:extLst>
              <a:ext uri="{FF2B5EF4-FFF2-40B4-BE49-F238E27FC236}">
                <a16:creationId xmlns:a16="http://schemas.microsoft.com/office/drawing/2014/main" id="{FD8D1FE2-AA83-411D-9EEF-B478FBBFCBF6}"/>
              </a:ext>
            </a:extLst>
          </p:cNvPr>
          <p:cNvSpPr/>
          <p:nvPr/>
        </p:nvSpPr>
        <p:spPr bwMode="auto">
          <a:xfrm>
            <a:off x="7309202" y="1658403"/>
            <a:ext cx="49459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GB" altLang="ko-KR" sz="1400" dirty="0">
                <a:solidFill>
                  <a:srgbClr val="000000"/>
                </a:solidFill>
              </a:rPr>
              <a:t>Res</a:t>
            </a:r>
            <a:endParaRPr lang="ko-KR" altLang="en-US" sz="1400" dirty="0">
              <a:solidFill>
                <a:srgbClr val="000000"/>
              </a:solidFill>
            </a:endParaRPr>
          </a:p>
        </p:txBody>
      </p:sp>
      <p:sp>
        <p:nvSpPr>
          <p:cNvPr id="95" name="직사각형 11">
            <a:extLst>
              <a:ext uri="{FF2B5EF4-FFF2-40B4-BE49-F238E27FC236}">
                <a16:creationId xmlns:a16="http://schemas.microsoft.com/office/drawing/2014/main" id="{173B0887-1BD2-4EFA-8E12-67D4BCB09CCF}"/>
              </a:ext>
            </a:extLst>
          </p:cNvPr>
          <p:cNvSpPr/>
          <p:nvPr/>
        </p:nvSpPr>
        <p:spPr bwMode="auto">
          <a:xfrm>
            <a:off x="7813186" y="1658403"/>
            <a:ext cx="49459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Parity</a:t>
            </a:r>
            <a:endParaRPr lang="ko-KR" altLang="en-US" sz="1400" dirty="0">
              <a:solidFill>
                <a:srgbClr val="000000"/>
              </a:solidFill>
            </a:endParaRPr>
          </a:p>
        </p:txBody>
      </p:sp>
      <p:cxnSp>
        <p:nvCxnSpPr>
          <p:cNvPr id="99" name="직선 연결선 17">
            <a:extLst>
              <a:ext uri="{FF2B5EF4-FFF2-40B4-BE49-F238E27FC236}">
                <a16:creationId xmlns:a16="http://schemas.microsoft.com/office/drawing/2014/main" id="{0133D6F2-C1C5-4842-9AE3-90869845CB3F}"/>
              </a:ext>
            </a:extLst>
          </p:cNvPr>
          <p:cNvCxnSpPr/>
          <p:nvPr/>
        </p:nvCxnSpPr>
        <p:spPr bwMode="auto">
          <a:xfrm>
            <a:off x="8303604" y="254528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00" name="직선 화살표 연결선 52">
            <a:extLst>
              <a:ext uri="{FF2B5EF4-FFF2-40B4-BE49-F238E27FC236}">
                <a16:creationId xmlns:a16="http://schemas.microsoft.com/office/drawing/2014/main" id="{7A065D6B-E673-4B3D-8E73-7D6D0FB12C26}"/>
              </a:ext>
            </a:extLst>
          </p:cNvPr>
          <p:cNvCxnSpPr>
            <a:cxnSpLocks/>
          </p:cNvCxnSpPr>
          <p:nvPr/>
        </p:nvCxnSpPr>
        <p:spPr bwMode="auto">
          <a:xfrm>
            <a:off x="7794949" y="2735537"/>
            <a:ext cx="500444" cy="416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01" name="TextBox 100">
            <a:extLst>
              <a:ext uri="{FF2B5EF4-FFF2-40B4-BE49-F238E27FC236}">
                <a16:creationId xmlns:a16="http://schemas.microsoft.com/office/drawing/2014/main" id="{8353F197-38E6-4040-9B6F-66540B5A014F}"/>
              </a:ext>
            </a:extLst>
          </p:cNvPr>
          <p:cNvSpPr txBox="1"/>
          <p:nvPr/>
        </p:nvSpPr>
        <p:spPr>
          <a:xfrm>
            <a:off x="7765189" y="2682393"/>
            <a:ext cx="556563" cy="338554"/>
          </a:xfrm>
          <a:prstGeom prst="rect">
            <a:avLst/>
          </a:prstGeom>
          <a:noFill/>
        </p:spPr>
        <p:txBody>
          <a:bodyPr wrap="none" rtlCol="0">
            <a:spAutoFit/>
          </a:bodyPr>
          <a:lstStyle/>
          <a:p>
            <a:r>
              <a:rPr lang="en-US" altLang="ko-KR" sz="1600" dirty="0"/>
              <a:t>1 bit</a:t>
            </a:r>
            <a:endParaRPr lang="ko-KR" altLang="en-US" sz="1600" dirty="0"/>
          </a:p>
        </p:txBody>
      </p:sp>
    </p:spTree>
    <p:extLst>
      <p:ext uri="{BB962C8B-B14F-4D97-AF65-F5344CB8AC3E}">
        <p14:creationId xmlns:p14="http://schemas.microsoft.com/office/powerpoint/2010/main" val="4166751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8</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(3)</a:t>
            </a:r>
            <a:r>
              <a:rPr lang="ko-KR" altLang="en-US" sz="3600" b="1" dirty="0">
                <a:latin typeface="+mj-ea"/>
                <a:ea typeface="+mj-ea"/>
                <a:cs typeface="Arial" panose="020B0604020202020204" pitchFamily="34" charset="0"/>
              </a:rPr>
              <a:t> </a:t>
            </a: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The Header contains all information necessary for demodulating the subsequent frame payload.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It is always encoded in 1/2 FEC rate BPSK modulation using DCO-OFDM.</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p:spTree>
    <p:extLst>
      <p:ext uri="{BB962C8B-B14F-4D97-AF65-F5344CB8AC3E}">
        <p14:creationId xmlns:p14="http://schemas.microsoft.com/office/powerpoint/2010/main" val="848709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9</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HCS</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HCS field does not apply in LB-OFDM PHY.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p:spTree>
    <p:extLst>
      <p:ext uri="{BB962C8B-B14F-4D97-AF65-F5344CB8AC3E}">
        <p14:creationId xmlns:p14="http://schemas.microsoft.com/office/powerpoint/2010/main" val="3533006138"/>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3626</TotalTime>
  <Words>2275</Words>
  <Application>Microsoft Office PowerPoint</Application>
  <PresentationFormat>On-screen Show (4:3)</PresentationFormat>
  <Paragraphs>427</Paragraphs>
  <Slides>19</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 Unicode MS</vt:lpstr>
      <vt:lpstr>DengXian</vt:lpstr>
      <vt:lpstr>굴림</vt:lpstr>
      <vt:lpstr>맑은 고딕</vt:lpstr>
      <vt:lpstr>宋体</vt:lpstr>
      <vt:lpstr>Arial</vt:lpstr>
      <vt:lpstr>Calibri</vt:lpstr>
      <vt:lpstr>Cambria Math</vt:lpstr>
      <vt:lpstr>Times New Roman</vt:lpstr>
      <vt:lpstr>Wingdings</vt:lpstr>
      <vt:lpstr>high_speed_proposals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Chong Han</cp:lastModifiedBy>
  <cp:revision>348</cp:revision>
  <cp:lastPrinted>2018-01-05T00:19:19Z</cp:lastPrinted>
  <dcterms:created xsi:type="dcterms:W3CDTF">2016-01-08T02:18:10Z</dcterms:created>
  <dcterms:modified xsi:type="dcterms:W3CDTF">2018-05-08T16:15:05Z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