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9"/>
  </p:notesMasterIdLst>
  <p:handoutMasterIdLst>
    <p:handoutMasterId r:id="rId20"/>
  </p:handoutMasterIdLst>
  <p:sldIdLst>
    <p:sldId id="264" r:id="rId2"/>
    <p:sldId id="265" r:id="rId3"/>
    <p:sldId id="266" r:id="rId4"/>
    <p:sldId id="267" r:id="rId5"/>
    <p:sldId id="289" r:id="rId6"/>
    <p:sldId id="288" r:id="rId7"/>
    <p:sldId id="269" r:id="rId8"/>
    <p:sldId id="279" r:id="rId9"/>
    <p:sldId id="290" r:id="rId10"/>
    <p:sldId id="292" r:id="rId11"/>
    <p:sldId id="293" r:id="rId12"/>
    <p:sldId id="295" r:id="rId13"/>
    <p:sldId id="272" r:id="rId14"/>
    <p:sldId id="287" r:id="rId15"/>
    <p:sldId id="275" r:id="rId16"/>
    <p:sldId id="285" r:id="rId17"/>
    <p:sldId id="286" r:id="rId18"/>
  </p:sldIdLst>
  <p:sldSz cx="9144000" cy="6858000" type="screen4x3"/>
  <p:notesSz cx="6797675" cy="9874250"/>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10" userDrawn="1">
          <p15:clr>
            <a:srgbClr val="A4A3A4"/>
          </p15:clr>
        </p15:guide>
        <p15:guide id="2" pos="2141"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ong Han" initials="CH" lastIdx="3" clrIdx="0">
    <p:extLst>
      <p:ext uri="{19B8F6BF-5375-455C-9EA6-DF929625EA0E}">
        <p15:presenceInfo xmlns:p15="http://schemas.microsoft.com/office/powerpoint/2012/main" userId="S-1-5-21-984455553-3281040244-3897187827-1232"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中度样式 2 - 强调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174" autoAdjust="0"/>
  </p:normalViewPr>
  <p:slideViewPr>
    <p:cSldViewPr>
      <p:cViewPr varScale="1">
        <p:scale>
          <a:sx n="78" d="100"/>
          <a:sy n="78" d="100"/>
        </p:scale>
        <p:origin x="1594" y="67"/>
      </p:cViewPr>
      <p:guideLst>
        <p:guide orient="horz" pos="2160"/>
        <p:guide pos="2880"/>
      </p:guideLst>
    </p:cSldViewPr>
  </p:slideViewPr>
  <p:notesTextViewPr>
    <p:cViewPr>
      <p:scale>
        <a:sx n="100" d="100"/>
        <a:sy n="100" d="100"/>
      </p:scale>
      <p:origin x="0" y="0"/>
    </p:cViewPr>
  </p:notesTextViewPr>
  <p:sorterViewPr>
    <p:cViewPr varScale="1">
      <p:scale>
        <a:sx n="100" d="100"/>
        <a:sy n="100" d="100"/>
      </p:scale>
      <p:origin x="0" y="0"/>
    </p:cViewPr>
  </p:sorterViewPr>
  <p:notesViewPr>
    <p:cSldViewPr>
      <p:cViewPr varScale="1">
        <p:scale>
          <a:sx n="82" d="100"/>
          <a:sy n="82" d="100"/>
        </p:scale>
        <p:origin x="-3186" y="-72"/>
      </p:cViewPr>
      <p:guideLst>
        <p:guide orient="horz" pos="3110"/>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commentAuthors" Target="commentAuthor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ong Han" userId="a0e346bc-a459-4d93-a729-926adb72820d" providerId="ADAL" clId="{44CA679C-C263-4FE0-BAB4-5CBB089343AE}"/>
    <pc:docChg chg="undo custSel addSld modSld">
      <pc:chgData name="Chong Han" userId="a0e346bc-a459-4d93-a729-926adb72820d" providerId="ADAL" clId="{44CA679C-C263-4FE0-BAB4-5CBB089343AE}" dt="2018-03-22T15:23:09.350" v="371" actId="14100"/>
      <pc:docMkLst>
        <pc:docMk/>
      </pc:docMkLst>
      <pc:sldChg chg="modSp">
        <pc:chgData name="Chong Han" userId="a0e346bc-a459-4d93-a729-926adb72820d" providerId="ADAL" clId="{44CA679C-C263-4FE0-BAB4-5CBB089343AE}" dt="2018-03-19T12:24:08.575" v="188" actId="20577"/>
        <pc:sldMkLst>
          <pc:docMk/>
          <pc:sldMk cId="1146129112" sldId="264"/>
        </pc:sldMkLst>
        <pc:spChg chg="mod">
          <ac:chgData name="Chong Han" userId="a0e346bc-a459-4d93-a729-926adb72820d" providerId="ADAL" clId="{44CA679C-C263-4FE0-BAB4-5CBB089343AE}" dt="2018-03-19T12:24:08.575" v="188" actId="20577"/>
          <ac:spMkLst>
            <pc:docMk/>
            <pc:sldMk cId="1146129112" sldId="264"/>
            <ac:spMk id="5" creationId="{00000000-0000-0000-0000-000000000000}"/>
          </ac:spMkLst>
        </pc:spChg>
      </pc:sldChg>
      <pc:sldChg chg="modSp">
        <pc:chgData name="Chong Han" userId="a0e346bc-a459-4d93-a729-926adb72820d" providerId="ADAL" clId="{44CA679C-C263-4FE0-BAB4-5CBB089343AE}" dt="2018-03-19T12:24:53.484" v="213" actId="20577"/>
        <pc:sldMkLst>
          <pc:docMk/>
          <pc:sldMk cId="2893900138" sldId="265"/>
        </pc:sldMkLst>
        <pc:spChg chg="mod">
          <ac:chgData name="Chong Han" userId="a0e346bc-a459-4d93-a729-926adb72820d" providerId="ADAL" clId="{44CA679C-C263-4FE0-BAB4-5CBB089343AE}" dt="2018-03-19T12:24:25.687" v="206" actId="20577"/>
          <ac:spMkLst>
            <pc:docMk/>
            <pc:sldMk cId="2893900138" sldId="265"/>
            <ac:spMk id="5" creationId="{00000000-0000-0000-0000-000000000000}"/>
          </ac:spMkLst>
        </pc:spChg>
        <pc:spChg chg="mod">
          <ac:chgData name="Chong Han" userId="a0e346bc-a459-4d93-a729-926adb72820d" providerId="ADAL" clId="{44CA679C-C263-4FE0-BAB4-5CBB089343AE}" dt="2018-03-19T12:24:53.484" v="213" actId="20577"/>
          <ac:spMkLst>
            <pc:docMk/>
            <pc:sldMk cId="2893900138" sldId="265"/>
            <ac:spMk id="6" creationId="{00000000-0000-0000-0000-000000000000}"/>
          </ac:spMkLst>
        </pc:spChg>
      </pc:sldChg>
      <pc:sldChg chg="delSp modSp">
        <pc:chgData name="Chong Han" userId="a0e346bc-a459-4d93-a729-926adb72820d" providerId="ADAL" clId="{44CA679C-C263-4FE0-BAB4-5CBB089343AE}" dt="2018-03-22T15:23:09.350" v="371" actId="14100"/>
        <pc:sldMkLst>
          <pc:docMk/>
          <pc:sldMk cId="603860123" sldId="266"/>
        </pc:sldMkLst>
        <pc:spChg chg="del mod">
          <ac:chgData name="Chong Han" userId="a0e346bc-a459-4d93-a729-926adb72820d" providerId="ADAL" clId="{44CA679C-C263-4FE0-BAB4-5CBB089343AE}" dt="2018-03-22T15:22:53.929" v="368" actId="478"/>
          <ac:spMkLst>
            <pc:docMk/>
            <pc:sldMk cId="603860123" sldId="266"/>
            <ac:spMk id="14" creationId="{00000000-0000-0000-0000-000000000000}"/>
          </ac:spMkLst>
        </pc:spChg>
        <pc:spChg chg="mod">
          <ac:chgData name="Chong Han" userId="a0e346bc-a459-4d93-a729-926adb72820d" providerId="ADAL" clId="{44CA679C-C263-4FE0-BAB4-5CBB089343AE}" dt="2018-03-22T15:22:58.137" v="369" actId="14100"/>
          <ac:spMkLst>
            <pc:docMk/>
            <pc:sldMk cId="603860123" sldId="266"/>
            <ac:spMk id="16" creationId="{00000000-0000-0000-0000-000000000000}"/>
          </ac:spMkLst>
        </pc:spChg>
        <pc:spChg chg="del">
          <ac:chgData name="Chong Han" userId="a0e346bc-a459-4d93-a729-926adb72820d" providerId="ADAL" clId="{44CA679C-C263-4FE0-BAB4-5CBB089343AE}" dt="2018-03-22T15:22:43.530" v="366" actId="478"/>
          <ac:spMkLst>
            <pc:docMk/>
            <pc:sldMk cId="603860123" sldId="266"/>
            <ac:spMk id="23" creationId="{00000000-0000-0000-0000-000000000000}"/>
          </ac:spMkLst>
        </pc:spChg>
        <pc:cxnChg chg="del">
          <ac:chgData name="Chong Han" userId="a0e346bc-a459-4d93-a729-926adb72820d" providerId="ADAL" clId="{44CA679C-C263-4FE0-BAB4-5CBB089343AE}" dt="2018-03-22T15:23:03.636" v="370" actId="478"/>
          <ac:cxnSpMkLst>
            <pc:docMk/>
            <pc:sldMk cId="603860123" sldId="266"/>
            <ac:cxnSpMk id="21" creationId="{00000000-0000-0000-0000-000000000000}"/>
          </ac:cxnSpMkLst>
        </pc:cxnChg>
        <pc:cxnChg chg="del">
          <ac:chgData name="Chong Han" userId="a0e346bc-a459-4d93-a729-926adb72820d" providerId="ADAL" clId="{44CA679C-C263-4FE0-BAB4-5CBB089343AE}" dt="2018-03-22T15:22:47.267" v="367" actId="478"/>
          <ac:cxnSpMkLst>
            <pc:docMk/>
            <pc:sldMk cId="603860123" sldId="266"/>
            <ac:cxnSpMk id="22" creationId="{00000000-0000-0000-0000-000000000000}"/>
          </ac:cxnSpMkLst>
        </pc:cxnChg>
        <pc:cxnChg chg="mod">
          <ac:chgData name="Chong Han" userId="a0e346bc-a459-4d93-a729-926adb72820d" providerId="ADAL" clId="{44CA679C-C263-4FE0-BAB4-5CBB089343AE}" dt="2018-03-22T15:23:09.350" v="371" actId="14100"/>
          <ac:cxnSpMkLst>
            <pc:docMk/>
            <pc:sldMk cId="603860123" sldId="266"/>
            <ac:cxnSpMk id="25" creationId="{00000000-0000-0000-0000-000000000000}"/>
          </ac:cxnSpMkLst>
        </pc:cxnChg>
      </pc:sldChg>
      <pc:sldChg chg="delSp modSp add">
        <pc:chgData name="Chong Han" userId="a0e346bc-a459-4d93-a729-926adb72820d" providerId="ADAL" clId="{44CA679C-C263-4FE0-BAB4-5CBB089343AE}" dt="2018-03-19T12:49:34.796" v="364" actId="20577"/>
        <pc:sldMkLst>
          <pc:docMk/>
          <pc:sldMk cId="509819848" sldId="278"/>
        </pc:sldMkLst>
        <pc:spChg chg="mod">
          <ac:chgData name="Chong Han" userId="a0e346bc-a459-4d93-a729-926adb72820d" providerId="ADAL" clId="{44CA679C-C263-4FE0-BAB4-5CBB089343AE}" dt="2018-03-19T12:48:37.664" v="330" actId="20577"/>
          <ac:spMkLst>
            <pc:docMk/>
            <pc:sldMk cId="509819848" sldId="278"/>
            <ac:spMk id="5" creationId="{00000000-0000-0000-0000-000000000000}"/>
          </ac:spMkLst>
        </pc:spChg>
        <pc:spChg chg="mod">
          <ac:chgData name="Chong Han" userId="a0e346bc-a459-4d93-a729-926adb72820d" providerId="ADAL" clId="{44CA679C-C263-4FE0-BAB4-5CBB089343AE}" dt="2018-03-19T12:37:59.157" v="259" actId="404"/>
          <ac:spMkLst>
            <pc:docMk/>
            <pc:sldMk cId="509819848" sldId="278"/>
            <ac:spMk id="6" creationId="{00000000-0000-0000-0000-000000000000}"/>
          </ac:spMkLst>
        </pc:spChg>
        <pc:spChg chg="mod">
          <ac:chgData name="Chong Han" userId="a0e346bc-a459-4d93-a729-926adb72820d" providerId="ADAL" clId="{44CA679C-C263-4FE0-BAB4-5CBB089343AE}" dt="2018-03-19T12:47:49.069" v="305" actId="20577"/>
          <ac:spMkLst>
            <pc:docMk/>
            <pc:sldMk cId="509819848" sldId="278"/>
            <ac:spMk id="10" creationId="{00000000-0000-0000-0000-000000000000}"/>
          </ac:spMkLst>
        </pc:spChg>
        <pc:spChg chg="mod">
          <ac:chgData name="Chong Han" userId="a0e346bc-a459-4d93-a729-926adb72820d" providerId="ADAL" clId="{44CA679C-C263-4FE0-BAB4-5CBB089343AE}" dt="2018-03-19T12:38:27.028" v="280" actId="20577"/>
          <ac:spMkLst>
            <pc:docMk/>
            <pc:sldMk cId="509819848" sldId="278"/>
            <ac:spMk id="12" creationId="{00000000-0000-0000-0000-000000000000}"/>
          </ac:spMkLst>
        </pc:spChg>
        <pc:spChg chg="del">
          <ac:chgData name="Chong Han" userId="a0e346bc-a459-4d93-a729-926adb72820d" providerId="ADAL" clId="{44CA679C-C263-4FE0-BAB4-5CBB089343AE}" dt="2018-03-19T12:38:29.934" v="281" actId="478"/>
          <ac:spMkLst>
            <pc:docMk/>
            <pc:sldMk cId="509819848" sldId="278"/>
            <ac:spMk id="13" creationId="{00000000-0000-0000-0000-000000000000}"/>
          </ac:spMkLst>
        </pc:spChg>
        <pc:spChg chg="mod">
          <ac:chgData name="Chong Han" userId="a0e346bc-a459-4d93-a729-926adb72820d" providerId="ADAL" clId="{44CA679C-C263-4FE0-BAB4-5CBB089343AE}" dt="2018-03-19T12:48:00.464" v="307" actId="6549"/>
          <ac:spMkLst>
            <pc:docMk/>
            <pc:sldMk cId="509819848" sldId="278"/>
            <ac:spMk id="23" creationId="{00000000-0000-0000-0000-000000000000}"/>
          </ac:spMkLst>
        </pc:spChg>
        <pc:spChg chg="mod">
          <ac:chgData name="Chong Han" userId="a0e346bc-a459-4d93-a729-926adb72820d" providerId="ADAL" clId="{44CA679C-C263-4FE0-BAB4-5CBB089343AE}" dt="2018-03-19T12:48:02.851" v="309" actId="20577"/>
          <ac:spMkLst>
            <pc:docMk/>
            <pc:sldMk cId="509819848" sldId="278"/>
            <ac:spMk id="24" creationId="{00000000-0000-0000-0000-000000000000}"/>
          </ac:spMkLst>
        </pc:spChg>
        <pc:spChg chg="mod">
          <ac:chgData name="Chong Han" userId="a0e346bc-a459-4d93-a729-926adb72820d" providerId="ADAL" clId="{44CA679C-C263-4FE0-BAB4-5CBB089343AE}" dt="2018-03-19T12:48:10.660" v="310" actId="6549"/>
          <ac:spMkLst>
            <pc:docMk/>
            <pc:sldMk cId="509819848" sldId="278"/>
            <ac:spMk id="40" creationId="{00000000-0000-0000-0000-000000000000}"/>
          </ac:spMkLst>
        </pc:spChg>
        <pc:spChg chg="mod">
          <ac:chgData name="Chong Han" userId="a0e346bc-a459-4d93-a729-926adb72820d" providerId="ADAL" clId="{44CA679C-C263-4FE0-BAB4-5CBB089343AE}" dt="2018-03-19T12:48:18.554" v="314" actId="20577"/>
          <ac:spMkLst>
            <pc:docMk/>
            <pc:sldMk cId="509819848" sldId="278"/>
            <ac:spMk id="41" creationId="{00000000-0000-0000-0000-000000000000}"/>
          </ac:spMkLst>
        </pc:spChg>
        <pc:spChg chg="mod">
          <ac:chgData name="Chong Han" userId="a0e346bc-a459-4d93-a729-926adb72820d" providerId="ADAL" clId="{44CA679C-C263-4FE0-BAB4-5CBB089343AE}" dt="2018-03-19T12:48:13.547" v="311" actId="6549"/>
          <ac:spMkLst>
            <pc:docMk/>
            <pc:sldMk cId="509819848" sldId="278"/>
            <ac:spMk id="42" creationId="{00000000-0000-0000-0000-000000000000}"/>
          </ac:spMkLst>
        </pc:spChg>
        <pc:spChg chg="mod">
          <ac:chgData name="Chong Han" userId="a0e346bc-a459-4d93-a729-926adb72820d" providerId="ADAL" clId="{44CA679C-C263-4FE0-BAB4-5CBB089343AE}" dt="2018-03-19T12:48:20.431" v="315" actId="20577"/>
          <ac:spMkLst>
            <pc:docMk/>
            <pc:sldMk cId="509819848" sldId="278"/>
            <ac:spMk id="43" creationId="{00000000-0000-0000-0000-000000000000}"/>
          </ac:spMkLst>
        </pc:spChg>
        <pc:spChg chg="mod">
          <ac:chgData name="Chong Han" userId="a0e346bc-a459-4d93-a729-926adb72820d" providerId="ADAL" clId="{44CA679C-C263-4FE0-BAB4-5CBB089343AE}" dt="2018-03-19T12:48:54.871" v="334" actId="20577"/>
          <ac:spMkLst>
            <pc:docMk/>
            <pc:sldMk cId="509819848" sldId="278"/>
            <ac:spMk id="44" creationId="{00000000-0000-0000-0000-000000000000}"/>
          </ac:spMkLst>
        </pc:spChg>
        <pc:spChg chg="mod">
          <ac:chgData name="Chong Han" userId="a0e346bc-a459-4d93-a729-926adb72820d" providerId="ADAL" clId="{44CA679C-C263-4FE0-BAB4-5CBB089343AE}" dt="2018-03-19T12:48:21.680" v="317" actId="20577"/>
          <ac:spMkLst>
            <pc:docMk/>
            <pc:sldMk cId="509819848" sldId="278"/>
            <ac:spMk id="45" creationId="{00000000-0000-0000-0000-000000000000}"/>
          </ac:spMkLst>
        </pc:spChg>
        <pc:spChg chg="mod">
          <ac:chgData name="Chong Han" userId="a0e346bc-a459-4d93-a729-926adb72820d" providerId="ADAL" clId="{44CA679C-C263-4FE0-BAB4-5CBB089343AE}" dt="2018-03-19T12:48:16.320" v="313" actId="6549"/>
          <ac:spMkLst>
            <pc:docMk/>
            <pc:sldMk cId="509819848" sldId="278"/>
            <ac:spMk id="46" creationId="{00000000-0000-0000-0000-000000000000}"/>
          </ac:spMkLst>
        </pc:spChg>
        <pc:spChg chg="mod">
          <ac:chgData name="Chong Han" userId="a0e346bc-a459-4d93-a729-926adb72820d" providerId="ADAL" clId="{44CA679C-C263-4FE0-BAB4-5CBB089343AE}" dt="2018-03-19T12:48:22.826" v="318" actId="20577"/>
          <ac:spMkLst>
            <pc:docMk/>
            <pc:sldMk cId="509819848" sldId="278"/>
            <ac:spMk id="47" creationId="{00000000-0000-0000-0000-000000000000}"/>
          </ac:spMkLst>
        </pc:spChg>
        <pc:spChg chg="mod">
          <ac:chgData name="Chong Han" userId="a0e346bc-a459-4d93-a729-926adb72820d" providerId="ADAL" clId="{44CA679C-C263-4FE0-BAB4-5CBB089343AE}" dt="2018-03-19T12:47:57.916" v="306" actId="6549"/>
          <ac:spMkLst>
            <pc:docMk/>
            <pc:sldMk cId="509819848" sldId="278"/>
            <ac:spMk id="55" creationId="{00000000-0000-0000-0000-000000000000}"/>
          </ac:spMkLst>
        </pc:spChg>
        <pc:spChg chg="del">
          <ac:chgData name="Chong Han" userId="a0e346bc-a459-4d93-a729-926adb72820d" providerId="ADAL" clId="{44CA679C-C263-4FE0-BAB4-5CBB089343AE}" dt="2018-03-19T12:38:33.988" v="282" actId="478"/>
          <ac:spMkLst>
            <pc:docMk/>
            <pc:sldMk cId="509819848" sldId="278"/>
            <ac:spMk id="56" creationId="{00000000-0000-0000-0000-000000000000}"/>
          </ac:spMkLst>
        </pc:spChg>
        <pc:spChg chg="mod">
          <ac:chgData name="Chong Han" userId="a0e346bc-a459-4d93-a729-926adb72820d" providerId="ADAL" clId="{44CA679C-C263-4FE0-BAB4-5CBB089343AE}" dt="2018-03-19T12:49:34.796" v="364" actId="20577"/>
          <ac:spMkLst>
            <pc:docMk/>
            <pc:sldMk cId="509819848" sldId="278"/>
            <ac:spMk id="60" creationId="{00000000-0000-0000-0000-000000000000}"/>
          </ac:spMkLst>
        </pc:spChg>
        <pc:cxnChg chg="del">
          <ac:chgData name="Chong Han" userId="a0e346bc-a459-4d93-a729-926adb72820d" providerId="ADAL" clId="{44CA679C-C263-4FE0-BAB4-5CBB089343AE}" dt="2018-03-19T12:38:33.988" v="282" actId="478"/>
          <ac:cxnSpMkLst>
            <pc:docMk/>
            <pc:sldMk cId="509819848" sldId="278"/>
            <ac:cxnSpMk id="19" creationId="{00000000-0000-0000-0000-000000000000}"/>
          </ac:cxnSpMkLst>
        </pc:cxnChg>
        <pc:cxnChg chg="mod">
          <ac:chgData name="Chong Han" userId="a0e346bc-a459-4d93-a729-926adb72820d" providerId="ADAL" clId="{44CA679C-C263-4FE0-BAB4-5CBB089343AE}" dt="2018-03-19T12:37:52.237" v="254" actId="14100"/>
          <ac:cxnSpMkLst>
            <pc:docMk/>
            <pc:sldMk cId="509819848" sldId="278"/>
            <ac:cxnSpMk id="20" creationId="{00000000-0000-0000-0000-000000000000}"/>
          </ac:cxnSpMkLst>
        </pc:cxnChg>
        <pc:cxnChg chg="del">
          <ac:chgData name="Chong Han" userId="a0e346bc-a459-4d93-a729-926adb72820d" providerId="ADAL" clId="{44CA679C-C263-4FE0-BAB4-5CBB089343AE}" dt="2018-03-19T12:38:34.858" v="283" actId="478"/>
          <ac:cxnSpMkLst>
            <pc:docMk/>
            <pc:sldMk cId="509819848" sldId="278"/>
            <ac:cxnSpMk id="21" creationId="{00000000-0000-0000-0000-000000000000}"/>
          </ac:cxnSpMkLst>
        </pc:cxnChg>
      </pc:sldChg>
    </pc:docChg>
  </pc:docChgLst>
  <pc:docChgLst>
    <pc:chgData name="Chong Han" userId="a0e346bc-a459-4d93-a729-926adb72820d" providerId="ADAL" clId="{30DDE2B5-1414-47C2-ABBC-E39CE7FCC6AF}"/>
    <pc:docChg chg="undo custSel addSld delSld modSld modMainMaster">
      <pc:chgData name="Chong Han" userId="a0e346bc-a459-4d93-a729-926adb72820d" providerId="ADAL" clId="{30DDE2B5-1414-47C2-ABBC-E39CE7FCC6AF}" dt="2018-04-25T10:07:45.283" v="1225" actId="1076"/>
      <pc:docMkLst>
        <pc:docMk/>
      </pc:docMkLst>
      <pc:sldChg chg="modSp">
        <pc:chgData name="Chong Han" userId="a0e346bc-a459-4d93-a729-926adb72820d" providerId="ADAL" clId="{30DDE2B5-1414-47C2-ABBC-E39CE7FCC6AF}" dt="2018-04-25T09:49:46.088" v="1196" actId="20577"/>
        <pc:sldMkLst>
          <pc:docMk/>
          <pc:sldMk cId="1146129112" sldId="264"/>
        </pc:sldMkLst>
        <pc:spChg chg="mod">
          <ac:chgData name="Chong Han" userId="a0e346bc-a459-4d93-a729-926adb72820d" providerId="ADAL" clId="{30DDE2B5-1414-47C2-ABBC-E39CE7FCC6AF}" dt="2018-04-25T09:49:46.088" v="1196" actId="20577"/>
          <ac:spMkLst>
            <pc:docMk/>
            <pc:sldMk cId="1146129112" sldId="264"/>
            <ac:spMk id="5" creationId="{00000000-0000-0000-0000-000000000000}"/>
          </ac:spMkLst>
        </pc:spChg>
      </pc:sldChg>
      <pc:sldChg chg="modSp">
        <pc:chgData name="Chong Han" userId="a0e346bc-a459-4d93-a729-926adb72820d" providerId="ADAL" clId="{30DDE2B5-1414-47C2-ABBC-E39CE7FCC6AF}" dt="2018-04-25T10:07:45.283" v="1225" actId="1076"/>
        <pc:sldMkLst>
          <pc:docMk/>
          <pc:sldMk cId="2893900138" sldId="265"/>
        </pc:sldMkLst>
        <pc:spChg chg="mod">
          <ac:chgData name="Chong Han" userId="a0e346bc-a459-4d93-a729-926adb72820d" providerId="ADAL" clId="{30DDE2B5-1414-47C2-ABBC-E39CE7FCC6AF}" dt="2018-04-25T10:04:47.784" v="1201" actId="1076"/>
          <ac:spMkLst>
            <pc:docMk/>
            <pc:sldMk cId="2893900138" sldId="265"/>
            <ac:spMk id="5" creationId="{00000000-0000-0000-0000-000000000000}"/>
          </ac:spMkLst>
        </pc:spChg>
        <pc:spChg chg="mod">
          <ac:chgData name="Chong Han" userId="a0e346bc-a459-4d93-a729-926adb72820d" providerId="ADAL" clId="{30DDE2B5-1414-47C2-ABBC-E39CE7FCC6AF}" dt="2018-04-25T10:07:45.283" v="1225" actId="1076"/>
          <ac:spMkLst>
            <pc:docMk/>
            <pc:sldMk cId="2893900138" sldId="265"/>
            <ac:spMk id="6" creationId="{00000000-0000-0000-0000-000000000000}"/>
          </ac:spMkLst>
        </pc:spChg>
      </pc:sldChg>
      <pc:sldChg chg="addSp delSp modSp">
        <pc:chgData name="Chong Han" userId="a0e346bc-a459-4d93-a729-926adb72820d" providerId="ADAL" clId="{30DDE2B5-1414-47C2-ABBC-E39CE7FCC6AF}" dt="2018-04-25T08:40:07.254" v="821" actId="1076"/>
        <pc:sldMkLst>
          <pc:docMk/>
          <pc:sldMk cId="603860123" sldId="266"/>
        </pc:sldMkLst>
        <pc:spChg chg="mod">
          <ac:chgData name="Chong Han" userId="a0e346bc-a459-4d93-a729-926adb72820d" providerId="ADAL" clId="{30DDE2B5-1414-47C2-ABBC-E39CE7FCC6AF}" dt="2018-04-23T09:30:16.036" v="40" actId="20577"/>
          <ac:spMkLst>
            <pc:docMk/>
            <pc:sldMk cId="603860123" sldId="266"/>
            <ac:spMk id="16" creationId="{00000000-0000-0000-0000-000000000000}"/>
          </ac:spMkLst>
        </pc:spChg>
        <pc:spChg chg="mod">
          <ac:chgData name="Chong Han" userId="a0e346bc-a459-4d93-a729-926adb72820d" providerId="ADAL" clId="{30DDE2B5-1414-47C2-ABBC-E39CE7FCC6AF}" dt="2018-04-25T08:40:02.738" v="820" actId="1076"/>
          <ac:spMkLst>
            <pc:docMk/>
            <pc:sldMk cId="603860123" sldId="266"/>
            <ac:spMk id="19" creationId="{00000000-0000-0000-0000-000000000000}"/>
          </ac:spMkLst>
        </pc:spChg>
        <pc:spChg chg="mod">
          <ac:chgData name="Chong Han" userId="a0e346bc-a459-4d93-a729-926adb72820d" providerId="ADAL" clId="{30DDE2B5-1414-47C2-ABBC-E39CE7FCC6AF}" dt="2018-04-25T08:39:59.660" v="819" actId="1076"/>
          <ac:spMkLst>
            <pc:docMk/>
            <pc:sldMk cId="603860123" sldId="266"/>
            <ac:spMk id="20" creationId="{00000000-0000-0000-0000-000000000000}"/>
          </ac:spMkLst>
        </pc:spChg>
        <pc:spChg chg="add del mod">
          <ac:chgData name="Chong Han" userId="a0e346bc-a459-4d93-a729-926adb72820d" providerId="ADAL" clId="{30DDE2B5-1414-47C2-ABBC-E39CE7FCC6AF}" dt="2018-04-25T08:17:27.182" v="583" actId="478"/>
          <ac:spMkLst>
            <pc:docMk/>
            <pc:sldMk cId="603860123" sldId="266"/>
            <ac:spMk id="21" creationId="{574EF387-E212-4E44-BAC9-73D96175C1A0}"/>
          </ac:spMkLst>
        </pc:spChg>
        <pc:spChg chg="mod">
          <ac:chgData name="Chong Han" userId="a0e346bc-a459-4d93-a729-926adb72820d" providerId="ADAL" clId="{30DDE2B5-1414-47C2-ABBC-E39CE7FCC6AF}" dt="2018-04-25T08:40:07.254" v="821" actId="1076"/>
          <ac:spMkLst>
            <pc:docMk/>
            <pc:sldMk cId="603860123" sldId="266"/>
            <ac:spMk id="27" creationId="{00000000-0000-0000-0000-000000000000}"/>
          </ac:spMkLst>
        </pc:spChg>
      </pc:sldChg>
      <pc:sldChg chg="addSp delSp modSp">
        <pc:chgData name="Chong Han" userId="a0e346bc-a459-4d93-a729-926adb72820d" providerId="ADAL" clId="{30DDE2B5-1414-47C2-ABBC-E39CE7FCC6AF}" dt="2018-04-25T09:01:18.669" v="1192" actId="404"/>
        <pc:sldMkLst>
          <pc:docMk/>
          <pc:sldMk cId="3845528823" sldId="267"/>
        </pc:sldMkLst>
        <pc:spChg chg="mod">
          <ac:chgData name="Chong Han" userId="a0e346bc-a459-4d93-a729-926adb72820d" providerId="ADAL" clId="{30DDE2B5-1414-47C2-ABBC-E39CE7FCC6AF}" dt="2018-04-25T09:01:12.230" v="1189" actId="20577"/>
          <ac:spMkLst>
            <pc:docMk/>
            <pc:sldMk cId="3845528823" sldId="267"/>
            <ac:spMk id="5" creationId="{00000000-0000-0000-0000-000000000000}"/>
          </ac:spMkLst>
        </pc:spChg>
        <pc:spChg chg="mod">
          <ac:chgData name="Chong Han" userId="a0e346bc-a459-4d93-a729-926adb72820d" providerId="ADAL" clId="{30DDE2B5-1414-47C2-ABBC-E39CE7FCC6AF}" dt="2018-04-25T08:38:26.870" v="780" actId="20577"/>
          <ac:spMkLst>
            <pc:docMk/>
            <pc:sldMk cId="3845528823" sldId="267"/>
            <ac:spMk id="6" creationId="{00000000-0000-0000-0000-000000000000}"/>
          </ac:spMkLst>
        </pc:spChg>
        <pc:spChg chg="del">
          <ac:chgData name="Chong Han" userId="a0e346bc-a459-4d93-a729-926adb72820d" providerId="ADAL" clId="{30DDE2B5-1414-47C2-ABBC-E39CE7FCC6AF}" dt="2018-04-25T08:36:05.200" v="753" actId="478"/>
          <ac:spMkLst>
            <pc:docMk/>
            <pc:sldMk cId="3845528823" sldId="267"/>
            <ac:spMk id="7" creationId="{00000000-0000-0000-0000-000000000000}"/>
          </ac:spMkLst>
        </pc:spChg>
        <pc:spChg chg="add del">
          <ac:chgData name="Chong Han" userId="a0e346bc-a459-4d93-a729-926adb72820d" providerId="ADAL" clId="{30DDE2B5-1414-47C2-ABBC-E39CE7FCC6AF}" dt="2018-04-25T08:47:41.934" v="898" actId="404"/>
          <ac:spMkLst>
            <pc:docMk/>
            <pc:sldMk cId="3845528823" sldId="267"/>
            <ac:spMk id="9" creationId="{12C0CFF0-F88E-4A30-BE0C-68869085EF0D}"/>
          </ac:spMkLst>
        </pc:spChg>
        <pc:spChg chg="del mod">
          <ac:chgData name="Chong Han" userId="a0e346bc-a459-4d93-a729-926adb72820d" providerId="ADAL" clId="{30DDE2B5-1414-47C2-ABBC-E39CE7FCC6AF}" dt="2018-04-25T08:35:24.511" v="724" actId="478"/>
          <ac:spMkLst>
            <pc:docMk/>
            <pc:sldMk cId="3845528823" sldId="267"/>
            <ac:spMk id="10" creationId="{00000000-0000-0000-0000-000000000000}"/>
          </ac:spMkLst>
        </pc:spChg>
        <pc:spChg chg="add del mod">
          <ac:chgData name="Chong Han" userId="a0e346bc-a459-4d93-a729-926adb72820d" providerId="ADAL" clId="{30DDE2B5-1414-47C2-ABBC-E39CE7FCC6AF}" dt="2018-04-25T08:48:07.480" v="905" actId="478"/>
          <ac:spMkLst>
            <pc:docMk/>
            <pc:sldMk cId="3845528823" sldId="267"/>
            <ac:spMk id="11" creationId="{BEA986BF-24E9-4325-8D57-A60FE839FFE2}"/>
          </ac:spMkLst>
        </pc:spChg>
        <pc:spChg chg="del">
          <ac:chgData name="Chong Han" userId="a0e346bc-a459-4d93-a729-926adb72820d" providerId="ADAL" clId="{30DDE2B5-1414-47C2-ABBC-E39CE7FCC6AF}" dt="2018-04-25T08:35:27.465" v="726" actId="478"/>
          <ac:spMkLst>
            <pc:docMk/>
            <pc:sldMk cId="3845528823" sldId="267"/>
            <ac:spMk id="12" creationId="{00000000-0000-0000-0000-000000000000}"/>
          </ac:spMkLst>
        </pc:spChg>
        <pc:spChg chg="del">
          <ac:chgData name="Chong Han" userId="a0e346bc-a459-4d93-a729-926adb72820d" providerId="ADAL" clId="{30DDE2B5-1414-47C2-ABBC-E39CE7FCC6AF}" dt="2018-04-25T08:35:26.402" v="725" actId="478"/>
          <ac:spMkLst>
            <pc:docMk/>
            <pc:sldMk cId="3845528823" sldId="267"/>
            <ac:spMk id="13" creationId="{00000000-0000-0000-0000-000000000000}"/>
          </ac:spMkLst>
        </pc:spChg>
        <pc:spChg chg="mod">
          <ac:chgData name="Chong Han" userId="a0e346bc-a459-4d93-a729-926adb72820d" providerId="ADAL" clId="{30DDE2B5-1414-47C2-ABBC-E39CE7FCC6AF}" dt="2018-04-25T08:38:33.090" v="783" actId="6549"/>
          <ac:spMkLst>
            <pc:docMk/>
            <pc:sldMk cId="3845528823" sldId="267"/>
            <ac:spMk id="17" creationId="{00000000-0000-0000-0000-000000000000}"/>
          </ac:spMkLst>
        </pc:spChg>
        <pc:spChg chg="mod">
          <ac:chgData name="Chong Han" userId="a0e346bc-a459-4d93-a729-926adb72820d" providerId="ADAL" clId="{30DDE2B5-1414-47C2-ABBC-E39CE7FCC6AF}" dt="2018-04-25T08:38:54.970" v="790" actId="14100"/>
          <ac:spMkLst>
            <pc:docMk/>
            <pc:sldMk cId="3845528823" sldId="267"/>
            <ac:spMk id="23" creationId="{00000000-0000-0000-0000-000000000000}"/>
          </ac:spMkLst>
        </pc:spChg>
        <pc:spChg chg="mod">
          <ac:chgData name="Chong Han" userId="a0e346bc-a459-4d93-a729-926adb72820d" providerId="ADAL" clId="{30DDE2B5-1414-47C2-ABBC-E39CE7FCC6AF}" dt="2018-04-25T08:38:57.533" v="795" actId="20577"/>
          <ac:spMkLst>
            <pc:docMk/>
            <pc:sldMk cId="3845528823" sldId="267"/>
            <ac:spMk id="24" creationId="{00000000-0000-0000-0000-000000000000}"/>
          </ac:spMkLst>
        </pc:spChg>
        <pc:spChg chg="add mod">
          <ac:chgData name="Chong Han" userId="a0e346bc-a459-4d93-a729-926adb72820d" providerId="ADAL" clId="{30DDE2B5-1414-47C2-ABBC-E39CE7FCC6AF}" dt="2018-04-25T09:01:18.669" v="1192" actId="404"/>
          <ac:spMkLst>
            <pc:docMk/>
            <pc:sldMk cId="3845528823" sldId="267"/>
            <ac:spMk id="34" creationId="{19C8DA43-DD53-4133-8211-882411395F28}"/>
          </ac:spMkLst>
        </pc:spChg>
        <pc:spChg chg="del">
          <ac:chgData name="Chong Han" userId="a0e346bc-a459-4d93-a729-926adb72820d" providerId="ADAL" clId="{30DDE2B5-1414-47C2-ABBC-E39CE7FCC6AF}" dt="2018-04-25T08:35:57.996" v="751" actId="478"/>
          <ac:spMkLst>
            <pc:docMk/>
            <pc:sldMk cId="3845528823" sldId="267"/>
            <ac:spMk id="38"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39"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0"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1"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2"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3"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4"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5"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6"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7"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8" creationId="{00000000-0000-0000-0000-000000000000}"/>
          </ac:spMkLst>
        </pc:spChg>
        <pc:spChg chg="del">
          <ac:chgData name="Chong Han" userId="a0e346bc-a459-4d93-a729-926adb72820d" providerId="ADAL" clId="{30DDE2B5-1414-47C2-ABBC-E39CE7FCC6AF}" dt="2018-04-25T08:36:01.325" v="752" actId="478"/>
          <ac:spMkLst>
            <pc:docMk/>
            <pc:sldMk cId="3845528823" sldId="267"/>
            <ac:spMk id="49" creationId="{00000000-0000-0000-0000-000000000000}"/>
          </ac:spMkLst>
        </pc:spChg>
        <pc:spChg chg="del">
          <ac:chgData name="Chong Han" userId="a0e346bc-a459-4d93-a729-926adb72820d" providerId="ADAL" clId="{30DDE2B5-1414-47C2-ABBC-E39CE7FCC6AF}" dt="2018-04-25T08:35:54.640" v="750" actId="478"/>
          <ac:spMkLst>
            <pc:docMk/>
            <pc:sldMk cId="3845528823" sldId="267"/>
            <ac:spMk id="50" creationId="{00000000-0000-0000-0000-000000000000}"/>
          </ac:spMkLst>
        </pc:spChg>
      </pc:sldChg>
      <pc:sldChg chg="del">
        <pc:chgData name="Chong Han" userId="a0e346bc-a459-4d93-a729-926adb72820d" providerId="ADAL" clId="{30DDE2B5-1414-47C2-ABBC-E39CE7FCC6AF}" dt="2018-04-25T08:34:38.094" v="685" actId="2696"/>
        <pc:sldMkLst>
          <pc:docMk/>
          <pc:sldMk cId="1246439701" sldId="268"/>
        </pc:sldMkLst>
      </pc:sldChg>
      <pc:sldChg chg="addSp delSp modSp">
        <pc:chgData name="Chong Han" userId="a0e346bc-a459-4d93-a729-926adb72820d" providerId="ADAL" clId="{30DDE2B5-1414-47C2-ABBC-E39CE7FCC6AF}" dt="2018-04-25T09:52:19.321" v="1199" actId="1076"/>
        <pc:sldMkLst>
          <pc:docMk/>
          <pc:sldMk cId="4166751069" sldId="269"/>
        </pc:sldMkLst>
        <pc:spChg chg="mod">
          <ac:chgData name="Chong Han" userId="a0e346bc-a459-4d93-a729-926adb72820d" providerId="ADAL" clId="{30DDE2B5-1414-47C2-ABBC-E39CE7FCC6AF}" dt="2018-04-25T08:58:23.969" v="1103" actId="1037"/>
          <ac:spMkLst>
            <pc:docMk/>
            <pc:sldMk cId="4166751069" sldId="269"/>
            <ac:spMk id="6" creationId="{00000000-0000-0000-0000-000000000000}"/>
          </ac:spMkLst>
        </pc:spChg>
        <pc:spChg chg="mod">
          <ac:chgData name="Chong Han" userId="a0e346bc-a459-4d93-a729-926adb72820d" providerId="ADAL" clId="{30DDE2B5-1414-47C2-ABBC-E39CE7FCC6AF}" dt="2018-04-25T09:52:19.321" v="1199" actId="1076"/>
          <ac:spMkLst>
            <pc:docMk/>
            <pc:sldMk cId="4166751069" sldId="269"/>
            <ac:spMk id="10" creationId="{00000000-0000-0000-0000-000000000000}"/>
          </ac:spMkLst>
        </pc:spChg>
        <pc:spChg chg="mod">
          <ac:chgData name="Chong Han" userId="a0e346bc-a459-4d93-a729-926adb72820d" providerId="ADAL" clId="{30DDE2B5-1414-47C2-ABBC-E39CE7FCC6AF}" dt="2018-04-25T09:52:12.934" v="1198" actId="1076"/>
          <ac:spMkLst>
            <pc:docMk/>
            <pc:sldMk cId="4166751069" sldId="269"/>
            <ac:spMk id="12" creationId="{00000000-0000-0000-0000-000000000000}"/>
          </ac:spMkLst>
        </pc:spChg>
        <pc:spChg chg="mod">
          <ac:chgData name="Chong Han" userId="a0e346bc-a459-4d93-a729-926adb72820d" providerId="ADAL" clId="{30DDE2B5-1414-47C2-ABBC-E39CE7FCC6AF}" dt="2018-04-25T08:56:15.739" v="1072" actId="14100"/>
          <ac:spMkLst>
            <pc:docMk/>
            <pc:sldMk cId="4166751069" sldId="269"/>
            <ac:spMk id="13" creationId="{00000000-0000-0000-0000-000000000000}"/>
          </ac:spMkLst>
        </pc:spChg>
        <pc:spChg chg="mod">
          <ac:chgData name="Chong Han" userId="a0e346bc-a459-4d93-a729-926adb72820d" providerId="ADAL" clId="{30DDE2B5-1414-47C2-ABBC-E39CE7FCC6AF}" dt="2018-04-25T08:58:23.969" v="1103" actId="1037"/>
          <ac:spMkLst>
            <pc:docMk/>
            <pc:sldMk cId="4166751069" sldId="269"/>
            <ac:spMk id="23" creationId="{00000000-0000-0000-0000-000000000000}"/>
          </ac:spMkLst>
        </pc:spChg>
        <pc:spChg chg="mod">
          <ac:chgData name="Chong Han" userId="a0e346bc-a459-4d93-a729-926adb72820d" providerId="ADAL" clId="{30DDE2B5-1414-47C2-ABBC-E39CE7FCC6AF}" dt="2018-04-25T08:58:23.969" v="1103" actId="1037"/>
          <ac:spMkLst>
            <pc:docMk/>
            <pc:sldMk cId="4166751069" sldId="269"/>
            <ac:spMk id="24" creationId="{00000000-0000-0000-0000-000000000000}"/>
          </ac:spMkLst>
        </pc:spChg>
        <pc:spChg chg="mod">
          <ac:chgData name="Chong Han" userId="a0e346bc-a459-4d93-a729-926adb72820d" providerId="ADAL" clId="{30DDE2B5-1414-47C2-ABBC-E39CE7FCC6AF}" dt="2018-04-25T08:50:45.025" v="966" actId="20577"/>
          <ac:spMkLst>
            <pc:docMk/>
            <pc:sldMk cId="4166751069" sldId="269"/>
            <ac:spMk id="40" creationId="{00000000-0000-0000-0000-000000000000}"/>
          </ac:spMkLst>
        </pc:spChg>
        <pc:spChg chg="mod">
          <ac:chgData name="Chong Han" userId="a0e346bc-a459-4d93-a729-926adb72820d" providerId="ADAL" clId="{30DDE2B5-1414-47C2-ABBC-E39CE7FCC6AF}" dt="2018-04-25T08:50:49.385" v="968" actId="6549"/>
          <ac:spMkLst>
            <pc:docMk/>
            <pc:sldMk cId="4166751069" sldId="269"/>
            <ac:spMk id="41" creationId="{00000000-0000-0000-0000-000000000000}"/>
          </ac:spMkLst>
        </pc:spChg>
        <pc:spChg chg="mod">
          <ac:chgData name="Chong Han" userId="a0e346bc-a459-4d93-a729-926adb72820d" providerId="ADAL" clId="{30DDE2B5-1414-47C2-ABBC-E39CE7FCC6AF}" dt="2018-04-25T08:53:40.399" v="1015" actId="404"/>
          <ac:spMkLst>
            <pc:docMk/>
            <pc:sldMk cId="4166751069" sldId="269"/>
            <ac:spMk id="42" creationId="{00000000-0000-0000-0000-000000000000}"/>
          </ac:spMkLst>
        </pc:spChg>
        <pc:spChg chg="mod">
          <ac:chgData name="Chong Han" userId="a0e346bc-a459-4d93-a729-926adb72820d" providerId="ADAL" clId="{30DDE2B5-1414-47C2-ABBC-E39CE7FCC6AF}" dt="2018-04-25T08:53:12.896" v="1011" actId="20577"/>
          <ac:spMkLst>
            <pc:docMk/>
            <pc:sldMk cId="4166751069" sldId="269"/>
            <ac:spMk id="43" creationId="{00000000-0000-0000-0000-000000000000}"/>
          </ac:spMkLst>
        </pc:spChg>
        <pc:spChg chg="mod">
          <ac:chgData name="Chong Han" userId="a0e346bc-a459-4d93-a729-926adb72820d" providerId="ADAL" clId="{30DDE2B5-1414-47C2-ABBC-E39CE7FCC6AF}" dt="2018-04-25T09:00:05.696" v="1141" actId="20577"/>
          <ac:spMkLst>
            <pc:docMk/>
            <pc:sldMk cId="4166751069" sldId="269"/>
            <ac:spMk id="46" creationId="{00000000-0000-0000-0000-000000000000}"/>
          </ac:spMkLst>
        </pc:spChg>
        <pc:spChg chg="mod">
          <ac:chgData name="Chong Han" userId="a0e346bc-a459-4d93-a729-926adb72820d" providerId="ADAL" clId="{30DDE2B5-1414-47C2-ABBC-E39CE7FCC6AF}" dt="2018-04-25T09:00:09.120" v="1142" actId="20577"/>
          <ac:spMkLst>
            <pc:docMk/>
            <pc:sldMk cId="4166751069" sldId="269"/>
            <ac:spMk id="47" creationId="{00000000-0000-0000-0000-000000000000}"/>
          </ac:spMkLst>
        </pc:spChg>
        <pc:spChg chg="add mod">
          <ac:chgData name="Chong Han" userId="a0e346bc-a459-4d93-a729-926adb72820d" providerId="ADAL" clId="{30DDE2B5-1414-47C2-ABBC-E39CE7FCC6AF}" dt="2018-04-25T08:58:23.969" v="1103" actId="1037"/>
          <ac:spMkLst>
            <pc:docMk/>
            <pc:sldMk cId="4166751069" sldId="269"/>
            <ac:spMk id="48" creationId="{70A832E4-BCE0-40AF-82CE-933E1A4B0705}"/>
          </ac:spMkLst>
        </pc:spChg>
        <pc:spChg chg="add mod">
          <ac:chgData name="Chong Han" userId="a0e346bc-a459-4d93-a729-926adb72820d" providerId="ADAL" clId="{30DDE2B5-1414-47C2-ABBC-E39CE7FCC6AF}" dt="2018-04-25T08:55:01.257" v="1056" actId="1076"/>
          <ac:spMkLst>
            <pc:docMk/>
            <pc:sldMk cId="4166751069" sldId="269"/>
            <ac:spMk id="50" creationId="{58805FAA-02EA-4B77-81B7-32BAE4841CE4}"/>
          </ac:spMkLst>
        </pc:spChg>
        <pc:spChg chg="mod">
          <ac:chgData name="Chong Han" userId="a0e346bc-a459-4d93-a729-926adb72820d" providerId="ADAL" clId="{30DDE2B5-1414-47C2-ABBC-E39CE7FCC6AF}" dt="2018-04-25T08:58:23.969" v="1103" actId="1037"/>
          <ac:spMkLst>
            <pc:docMk/>
            <pc:sldMk cId="4166751069" sldId="269"/>
            <ac:spMk id="55" creationId="{00000000-0000-0000-0000-000000000000}"/>
          </ac:spMkLst>
        </pc:spChg>
        <pc:spChg chg="mod">
          <ac:chgData name="Chong Han" userId="a0e346bc-a459-4d93-a729-926adb72820d" providerId="ADAL" clId="{30DDE2B5-1414-47C2-ABBC-E39CE7FCC6AF}" dt="2018-04-25T08:44:24.931" v="857" actId="20577"/>
          <ac:spMkLst>
            <pc:docMk/>
            <pc:sldMk cId="4166751069" sldId="269"/>
            <ac:spMk id="56" creationId="{00000000-0000-0000-0000-000000000000}"/>
          </ac:spMkLst>
        </pc:spChg>
        <pc:spChg chg="mod">
          <ac:chgData name="Chong Han" userId="a0e346bc-a459-4d93-a729-926adb72820d" providerId="ADAL" clId="{30DDE2B5-1414-47C2-ABBC-E39CE7FCC6AF}" dt="2018-04-25T08:53:18.997" v="1012" actId="1076"/>
          <ac:spMkLst>
            <pc:docMk/>
            <pc:sldMk cId="4166751069" sldId="269"/>
            <ac:spMk id="58" creationId="{00000000-0000-0000-0000-000000000000}"/>
          </ac:spMkLst>
        </pc:spChg>
        <pc:spChg chg="mod">
          <ac:chgData name="Chong Han" userId="a0e346bc-a459-4d93-a729-926adb72820d" providerId="ADAL" clId="{30DDE2B5-1414-47C2-ABBC-E39CE7FCC6AF}" dt="2018-04-25T08:53:53.385" v="1042" actId="20577"/>
          <ac:spMkLst>
            <pc:docMk/>
            <pc:sldMk cId="4166751069" sldId="269"/>
            <ac:spMk id="59" creationId="{00000000-0000-0000-0000-000000000000}"/>
          </ac:spMkLst>
        </pc:spChg>
        <pc:spChg chg="mod">
          <ac:chgData name="Chong Han" userId="a0e346bc-a459-4d93-a729-926adb72820d" providerId="ADAL" clId="{30DDE2B5-1414-47C2-ABBC-E39CE7FCC6AF}" dt="2018-04-25T09:00:33.102" v="1183" actId="20577"/>
          <ac:spMkLst>
            <pc:docMk/>
            <pc:sldMk cId="4166751069" sldId="269"/>
            <ac:spMk id="61" creationId="{00000000-0000-0000-0000-000000000000}"/>
          </ac:spMkLst>
        </pc:spChg>
        <pc:spChg chg="add mod">
          <ac:chgData name="Chong Han" userId="a0e346bc-a459-4d93-a729-926adb72820d" providerId="ADAL" clId="{30DDE2B5-1414-47C2-ABBC-E39CE7FCC6AF}" dt="2018-04-25T08:55:07.086" v="1058" actId="1076"/>
          <ac:spMkLst>
            <pc:docMk/>
            <pc:sldMk cId="4166751069" sldId="269"/>
            <ac:spMk id="62" creationId="{E071B2B5-7C86-433F-BE79-609713C4F8AC}"/>
          </ac:spMkLst>
        </pc:spChg>
        <pc:spChg chg="add mod">
          <ac:chgData name="Chong Han" userId="a0e346bc-a459-4d93-a729-926adb72820d" providerId="ADAL" clId="{30DDE2B5-1414-47C2-ABBC-E39CE7FCC6AF}" dt="2018-04-25T09:00:38.175" v="1184" actId="20577"/>
          <ac:spMkLst>
            <pc:docMk/>
            <pc:sldMk cId="4166751069" sldId="269"/>
            <ac:spMk id="63" creationId="{7959A094-B9ED-42A5-899F-40BFFA6E457E}"/>
          </ac:spMkLst>
        </pc:spChg>
        <pc:spChg chg="add mod">
          <ac:chgData name="Chong Han" userId="a0e346bc-a459-4d93-a729-926adb72820d" providerId="ADAL" clId="{30DDE2B5-1414-47C2-ABBC-E39CE7FCC6AF}" dt="2018-04-25T08:56:38.539" v="1080" actId="1038"/>
          <ac:spMkLst>
            <pc:docMk/>
            <pc:sldMk cId="4166751069" sldId="269"/>
            <ac:spMk id="64" creationId="{60AAD362-D150-4E6C-B847-06CDD3C5F97B}"/>
          </ac:spMkLst>
        </pc:spChg>
        <pc:spChg chg="add mod">
          <ac:chgData name="Chong Han" userId="a0e346bc-a459-4d93-a729-926adb72820d" providerId="ADAL" clId="{30DDE2B5-1414-47C2-ABBC-E39CE7FCC6AF}" dt="2018-04-25T08:58:23.969" v="1103" actId="1037"/>
          <ac:spMkLst>
            <pc:docMk/>
            <pc:sldMk cId="4166751069" sldId="269"/>
            <ac:spMk id="65" creationId="{7F5BFB32-2C8E-4D74-B16C-DEBF444A04B6}"/>
          </ac:spMkLst>
        </pc:spChg>
        <pc:spChg chg="add mod">
          <ac:chgData name="Chong Han" userId="a0e346bc-a459-4d93-a729-926adb72820d" providerId="ADAL" clId="{30DDE2B5-1414-47C2-ABBC-E39CE7FCC6AF}" dt="2018-04-25T08:58:23.969" v="1103" actId="1037"/>
          <ac:spMkLst>
            <pc:docMk/>
            <pc:sldMk cId="4166751069" sldId="269"/>
            <ac:spMk id="67" creationId="{6201A922-040F-4E11-9911-6A4D55BEB832}"/>
          </ac:spMkLst>
        </pc:spChg>
        <pc:spChg chg="add mod">
          <ac:chgData name="Chong Han" userId="a0e346bc-a459-4d93-a729-926adb72820d" providerId="ADAL" clId="{30DDE2B5-1414-47C2-ABBC-E39CE7FCC6AF}" dt="2018-04-25T08:58:23.969" v="1103" actId="1037"/>
          <ac:spMkLst>
            <pc:docMk/>
            <pc:sldMk cId="4166751069" sldId="269"/>
            <ac:spMk id="71" creationId="{1C26DE76-6F2B-4600-9716-D7A6454E5B31}"/>
          </ac:spMkLst>
        </pc:spChg>
        <pc:spChg chg="add mod">
          <ac:chgData name="Chong Han" userId="a0e346bc-a459-4d93-a729-926adb72820d" providerId="ADAL" clId="{30DDE2B5-1414-47C2-ABBC-E39CE7FCC6AF}" dt="2018-04-25T08:59:02.995" v="1122" actId="20577"/>
          <ac:spMkLst>
            <pc:docMk/>
            <pc:sldMk cId="4166751069" sldId="269"/>
            <ac:spMk id="73" creationId="{BE21D8E3-06A3-4468-8304-F5F307993559}"/>
          </ac:spMkLst>
        </pc:spChg>
        <pc:spChg chg="add mod">
          <ac:chgData name="Chong Han" userId="a0e346bc-a459-4d93-a729-926adb72820d" providerId="ADAL" clId="{30DDE2B5-1414-47C2-ABBC-E39CE7FCC6AF}" dt="2018-04-25T08:59:20.100" v="1124" actId="1076"/>
          <ac:spMkLst>
            <pc:docMk/>
            <pc:sldMk cId="4166751069" sldId="269"/>
            <ac:spMk id="74" creationId="{1AE12053-4A67-4204-935A-34629DF57FBA}"/>
          </ac:spMkLst>
        </pc:spChg>
        <pc:spChg chg="add mod">
          <ac:chgData name="Chong Han" userId="a0e346bc-a459-4d93-a729-926adb72820d" providerId="ADAL" clId="{30DDE2B5-1414-47C2-ABBC-E39CE7FCC6AF}" dt="2018-04-25T08:59:58.164" v="1137" actId="20577"/>
          <ac:spMkLst>
            <pc:docMk/>
            <pc:sldMk cId="4166751069" sldId="269"/>
            <ac:spMk id="78" creationId="{7ABFB3D2-33A7-4488-83E9-38429801A6E0}"/>
          </ac:spMkLst>
        </pc:spChg>
        <pc:cxnChg chg="mod">
          <ac:chgData name="Chong Han" userId="a0e346bc-a459-4d93-a729-926adb72820d" providerId="ADAL" clId="{30DDE2B5-1414-47C2-ABBC-E39CE7FCC6AF}" dt="2018-04-25T08:58:23.969" v="1103" actId="1037"/>
          <ac:cxnSpMkLst>
            <pc:docMk/>
            <pc:sldMk cId="4166751069" sldId="269"/>
            <ac:cxnSpMk id="8" creationId="{00000000-0000-0000-0000-000000000000}"/>
          </ac:cxnSpMkLst>
        </pc:cxnChg>
        <pc:cxnChg chg="mod">
          <ac:chgData name="Chong Han" userId="a0e346bc-a459-4d93-a729-926adb72820d" providerId="ADAL" clId="{30DDE2B5-1414-47C2-ABBC-E39CE7FCC6AF}" dt="2018-04-25T08:56:17.771" v="1073" actId="1076"/>
          <ac:cxnSpMkLst>
            <pc:docMk/>
            <pc:sldMk cId="4166751069" sldId="269"/>
            <ac:cxnSpMk id="18" creationId="{00000000-0000-0000-0000-000000000000}"/>
          </ac:cxnSpMkLst>
        </pc:cxnChg>
        <pc:cxnChg chg="mod">
          <ac:chgData name="Chong Han" userId="a0e346bc-a459-4d93-a729-926adb72820d" providerId="ADAL" clId="{30DDE2B5-1414-47C2-ABBC-E39CE7FCC6AF}" dt="2018-04-25T08:58:23.969" v="1103" actId="1037"/>
          <ac:cxnSpMkLst>
            <pc:docMk/>
            <pc:sldMk cId="4166751069" sldId="269"/>
            <ac:cxnSpMk id="20" creationId="{00000000-0000-0000-0000-000000000000}"/>
          </ac:cxnSpMkLst>
        </pc:cxnChg>
        <pc:cxnChg chg="mod">
          <ac:chgData name="Chong Han" userId="a0e346bc-a459-4d93-a729-926adb72820d" providerId="ADAL" clId="{30DDE2B5-1414-47C2-ABBC-E39CE7FCC6AF}" dt="2018-04-25T08:56:28.074" v="1076" actId="14100"/>
          <ac:cxnSpMkLst>
            <pc:docMk/>
            <pc:sldMk cId="4166751069" sldId="269"/>
            <ac:cxnSpMk id="21" creationId="{00000000-0000-0000-0000-000000000000}"/>
          </ac:cxnSpMkLst>
        </pc:cxnChg>
        <pc:cxnChg chg="add mod">
          <ac:chgData name="Chong Han" userId="a0e346bc-a459-4d93-a729-926adb72820d" providerId="ADAL" clId="{30DDE2B5-1414-47C2-ABBC-E39CE7FCC6AF}" dt="2018-04-25T08:58:23.969" v="1103" actId="1037"/>
          <ac:cxnSpMkLst>
            <pc:docMk/>
            <pc:sldMk cId="4166751069" sldId="269"/>
            <ac:cxnSpMk id="49" creationId="{A2F5E1F8-E9FF-4390-AC13-CD17DACD59AB}"/>
          </ac:cxnSpMkLst>
        </pc:cxnChg>
        <pc:cxnChg chg="mod">
          <ac:chgData name="Chong Han" userId="a0e346bc-a459-4d93-a729-926adb72820d" providerId="ADAL" clId="{30DDE2B5-1414-47C2-ABBC-E39CE7FCC6AF}" dt="2018-04-25T08:58:23.969" v="1103" actId="1037"/>
          <ac:cxnSpMkLst>
            <pc:docMk/>
            <pc:sldMk cId="4166751069" sldId="269"/>
            <ac:cxnSpMk id="51" creationId="{00000000-0000-0000-0000-000000000000}"/>
          </ac:cxnSpMkLst>
        </pc:cxnChg>
        <pc:cxnChg chg="mod">
          <ac:chgData name="Chong Han" userId="a0e346bc-a459-4d93-a729-926adb72820d" providerId="ADAL" clId="{30DDE2B5-1414-47C2-ABBC-E39CE7FCC6AF}" dt="2018-04-25T08:58:23.969" v="1103" actId="1037"/>
          <ac:cxnSpMkLst>
            <pc:docMk/>
            <pc:sldMk cId="4166751069" sldId="269"/>
            <ac:cxnSpMk id="52" creationId="{00000000-0000-0000-0000-000000000000}"/>
          </ac:cxnSpMkLst>
        </pc:cxnChg>
        <pc:cxnChg chg="mod">
          <ac:chgData name="Chong Han" userId="a0e346bc-a459-4d93-a729-926adb72820d" providerId="ADAL" clId="{30DDE2B5-1414-47C2-ABBC-E39CE7FCC6AF}" dt="2018-04-25T08:58:23.969" v="1103" actId="1037"/>
          <ac:cxnSpMkLst>
            <pc:docMk/>
            <pc:sldMk cId="4166751069" sldId="269"/>
            <ac:cxnSpMk id="53" creationId="{00000000-0000-0000-0000-000000000000}"/>
          </ac:cxnSpMkLst>
        </pc:cxnChg>
        <pc:cxnChg chg="mod">
          <ac:chgData name="Chong Han" userId="a0e346bc-a459-4d93-a729-926adb72820d" providerId="ADAL" clId="{30DDE2B5-1414-47C2-ABBC-E39CE7FCC6AF}" dt="2018-04-25T08:58:23.969" v="1103" actId="1037"/>
          <ac:cxnSpMkLst>
            <pc:docMk/>
            <pc:sldMk cId="4166751069" sldId="269"/>
            <ac:cxnSpMk id="54" creationId="{00000000-0000-0000-0000-000000000000}"/>
          </ac:cxnSpMkLst>
        </pc:cxnChg>
        <pc:cxnChg chg="add mod">
          <ac:chgData name="Chong Han" userId="a0e346bc-a459-4d93-a729-926adb72820d" providerId="ADAL" clId="{30DDE2B5-1414-47C2-ABBC-E39CE7FCC6AF}" dt="2018-04-25T08:58:23.969" v="1103" actId="1037"/>
          <ac:cxnSpMkLst>
            <pc:docMk/>
            <pc:sldMk cId="4166751069" sldId="269"/>
            <ac:cxnSpMk id="66" creationId="{2BA8498F-D8F7-4800-8CC7-54E4670C9545}"/>
          </ac:cxnSpMkLst>
        </pc:cxnChg>
        <pc:cxnChg chg="add mod">
          <ac:chgData name="Chong Han" userId="a0e346bc-a459-4d93-a729-926adb72820d" providerId="ADAL" clId="{30DDE2B5-1414-47C2-ABBC-E39CE7FCC6AF}" dt="2018-04-25T08:58:23.969" v="1103" actId="1037"/>
          <ac:cxnSpMkLst>
            <pc:docMk/>
            <pc:sldMk cId="4166751069" sldId="269"/>
            <ac:cxnSpMk id="68" creationId="{26778769-5301-4710-9B2B-E128BD661C32}"/>
          </ac:cxnSpMkLst>
        </pc:cxnChg>
        <pc:cxnChg chg="add del mod">
          <ac:chgData name="Chong Han" userId="a0e346bc-a459-4d93-a729-926adb72820d" providerId="ADAL" clId="{30DDE2B5-1414-47C2-ABBC-E39CE7FCC6AF}" dt="2018-04-25T08:57:50.262" v="1097" actId="478"/>
          <ac:cxnSpMkLst>
            <pc:docMk/>
            <pc:sldMk cId="4166751069" sldId="269"/>
            <ac:cxnSpMk id="69" creationId="{9C462B52-49A2-4648-B046-E01B1445D3E9}"/>
          </ac:cxnSpMkLst>
        </pc:cxnChg>
        <pc:cxnChg chg="add mod">
          <ac:chgData name="Chong Han" userId="a0e346bc-a459-4d93-a729-926adb72820d" providerId="ADAL" clId="{30DDE2B5-1414-47C2-ABBC-E39CE7FCC6AF}" dt="2018-04-25T08:58:23.969" v="1103" actId="1037"/>
          <ac:cxnSpMkLst>
            <pc:docMk/>
            <pc:sldMk cId="4166751069" sldId="269"/>
            <ac:cxnSpMk id="70" creationId="{F321D915-F2E9-4321-9E1D-90181FFFEB8F}"/>
          </ac:cxnSpMkLst>
        </pc:cxnChg>
        <pc:cxnChg chg="add mod">
          <ac:chgData name="Chong Han" userId="a0e346bc-a459-4d93-a729-926adb72820d" providerId="ADAL" clId="{30DDE2B5-1414-47C2-ABBC-E39CE7FCC6AF}" dt="2018-04-25T08:58:23.969" v="1103" actId="1037"/>
          <ac:cxnSpMkLst>
            <pc:docMk/>
            <pc:sldMk cId="4166751069" sldId="269"/>
            <ac:cxnSpMk id="72" creationId="{E42A1436-A46B-4E28-A34D-55FE3F32B141}"/>
          </ac:cxnSpMkLst>
        </pc:cxnChg>
        <pc:cxnChg chg="add mod">
          <ac:chgData name="Chong Han" userId="a0e346bc-a459-4d93-a729-926adb72820d" providerId="ADAL" clId="{30DDE2B5-1414-47C2-ABBC-E39CE7FCC6AF}" dt="2018-04-25T08:59:35" v="1129" actId="14100"/>
          <ac:cxnSpMkLst>
            <pc:docMk/>
            <pc:sldMk cId="4166751069" sldId="269"/>
            <ac:cxnSpMk id="75" creationId="{146A0367-6C90-47FA-B876-652065A58878}"/>
          </ac:cxnSpMkLst>
        </pc:cxnChg>
        <pc:cxnChg chg="add mod">
          <ac:chgData name="Chong Han" userId="a0e346bc-a459-4d93-a729-926adb72820d" providerId="ADAL" clId="{30DDE2B5-1414-47C2-ABBC-E39CE7FCC6AF}" dt="2018-04-25T08:59:32.538" v="1128" actId="1076"/>
          <ac:cxnSpMkLst>
            <pc:docMk/>
            <pc:sldMk cId="4166751069" sldId="269"/>
            <ac:cxnSpMk id="76" creationId="{FC3225A7-0057-4A25-9439-DF3880931BD5}"/>
          </ac:cxnSpMkLst>
        </pc:cxnChg>
        <pc:cxnChg chg="add mod">
          <ac:chgData name="Chong Han" userId="a0e346bc-a459-4d93-a729-926adb72820d" providerId="ADAL" clId="{30DDE2B5-1414-47C2-ABBC-E39CE7FCC6AF}" dt="2018-04-25T08:59:47.720" v="1132" actId="14100"/>
          <ac:cxnSpMkLst>
            <pc:docMk/>
            <pc:sldMk cId="4166751069" sldId="269"/>
            <ac:cxnSpMk id="77" creationId="{DAE65A32-18C2-46BD-BE33-FA73124A3372}"/>
          </ac:cxnSpMkLst>
        </pc:cxnChg>
      </pc:sldChg>
      <pc:sldChg chg="modSp del">
        <pc:chgData name="Chong Han" userId="a0e346bc-a459-4d93-a729-926adb72820d" providerId="ADAL" clId="{30DDE2B5-1414-47C2-ABBC-E39CE7FCC6AF}" dt="2018-04-25T07:37:33.151" v="115" actId="2696"/>
        <pc:sldMkLst>
          <pc:docMk/>
          <pc:sldMk cId="767135891" sldId="270"/>
        </pc:sldMkLst>
        <pc:spChg chg="mod">
          <ac:chgData name="Chong Han" userId="a0e346bc-a459-4d93-a729-926adb72820d" providerId="ADAL" clId="{30DDE2B5-1414-47C2-ABBC-E39CE7FCC6AF}" dt="2018-04-25T07:37:30.510" v="114" actId="20577"/>
          <ac:spMkLst>
            <pc:docMk/>
            <pc:sldMk cId="767135891" sldId="270"/>
            <ac:spMk id="9" creationId="{00000000-0000-0000-0000-000000000000}"/>
          </ac:spMkLst>
        </pc:spChg>
      </pc:sldChg>
      <pc:sldChg chg="del">
        <pc:chgData name="Chong Han" userId="a0e346bc-a459-4d93-a729-926adb72820d" providerId="ADAL" clId="{30DDE2B5-1414-47C2-ABBC-E39CE7FCC6AF}" dt="2018-04-25T08:44:31.603" v="858" actId="2696"/>
        <pc:sldMkLst>
          <pc:docMk/>
          <pc:sldMk cId="3992594048" sldId="271"/>
        </pc:sldMkLst>
      </pc:sldChg>
      <pc:sldChg chg="addSp delSp modSp">
        <pc:chgData name="Chong Han" userId="a0e346bc-a459-4d93-a729-926adb72820d" providerId="ADAL" clId="{30DDE2B5-1414-47C2-ABBC-E39CE7FCC6AF}" dt="2018-04-25T08:44:46.757" v="881" actId="1038"/>
        <pc:sldMkLst>
          <pc:docMk/>
          <pc:sldMk cId="2726484438" sldId="272"/>
        </pc:sldMkLst>
        <pc:spChg chg="mod">
          <ac:chgData name="Chong Han" userId="a0e346bc-a459-4d93-a729-926adb72820d" providerId="ADAL" clId="{30DDE2B5-1414-47C2-ABBC-E39CE7FCC6AF}" dt="2018-04-25T08:44:40.339" v="861" actId="1076"/>
          <ac:spMkLst>
            <pc:docMk/>
            <pc:sldMk cId="2726484438" sldId="272"/>
            <ac:spMk id="5" creationId="{00000000-0000-0000-0000-000000000000}"/>
          </ac:spMkLst>
        </pc:spChg>
        <pc:spChg chg="del mod">
          <ac:chgData name="Chong Han" userId="a0e346bc-a459-4d93-a729-926adb72820d" providerId="ADAL" clId="{30DDE2B5-1414-47C2-ABBC-E39CE7FCC6AF}" dt="2018-04-25T08:44:35.213" v="859" actId="478"/>
          <ac:spMkLst>
            <pc:docMk/>
            <pc:sldMk cId="2726484438" sldId="272"/>
            <ac:spMk id="13" creationId="{00000000-0000-0000-0000-000000000000}"/>
          </ac:spMkLst>
        </pc:spChg>
        <pc:spChg chg="mod">
          <ac:chgData name="Chong Han" userId="a0e346bc-a459-4d93-a729-926adb72820d" providerId="ADAL" clId="{30DDE2B5-1414-47C2-ABBC-E39CE7FCC6AF}" dt="2018-04-25T08:44:46.757" v="881" actId="1038"/>
          <ac:spMkLst>
            <pc:docMk/>
            <pc:sldMk cId="2726484438" sldId="272"/>
            <ac:spMk id="14" creationId="{00000000-0000-0000-0000-000000000000}"/>
          </ac:spMkLst>
        </pc:spChg>
        <pc:spChg chg="mod">
          <ac:chgData name="Chong Han" userId="a0e346bc-a459-4d93-a729-926adb72820d" providerId="ADAL" clId="{30DDE2B5-1414-47C2-ABBC-E39CE7FCC6AF}" dt="2018-04-25T08:44:46.757" v="881" actId="1038"/>
          <ac:spMkLst>
            <pc:docMk/>
            <pc:sldMk cId="2726484438" sldId="272"/>
            <ac:spMk id="15" creationId="{00000000-0000-0000-0000-000000000000}"/>
          </ac:spMkLst>
        </pc:spChg>
        <pc:spChg chg="add mod">
          <ac:chgData name="Chong Han" userId="a0e346bc-a459-4d93-a729-926adb72820d" providerId="ADAL" clId="{30DDE2B5-1414-47C2-ABBC-E39CE7FCC6AF}" dt="2018-04-25T08:44:46.757" v="881" actId="1038"/>
          <ac:spMkLst>
            <pc:docMk/>
            <pc:sldMk cId="2726484438" sldId="272"/>
            <ac:spMk id="16" creationId="{4D0592BC-6C8F-4BF1-9476-0FB0D4423203}"/>
          </ac:spMkLst>
        </pc:spChg>
        <pc:spChg chg="mod">
          <ac:chgData name="Chong Han" userId="a0e346bc-a459-4d93-a729-926adb72820d" providerId="ADAL" clId="{30DDE2B5-1414-47C2-ABBC-E39CE7FCC6AF}" dt="2018-04-25T08:44:46.757" v="881" actId="1038"/>
          <ac:spMkLst>
            <pc:docMk/>
            <pc:sldMk cId="2726484438" sldId="272"/>
            <ac:spMk id="25" creationId="{00000000-0000-0000-0000-000000000000}"/>
          </ac:spMkLst>
        </pc:spChg>
        <pc:spChg chg="mod">
          <ac:chgData name="Chong Han" userId="a0e346bc-a459-4d93-a729-926adb72820d" providerId="ADAL" clId="{30DDE2B5-1414-47C2-ABBC-E39CE7FCC6AF}" dt="2018-04-25T08:10:03.127" v="553" actId="6549"/>
          <ac:spMkLst>
            <pc:docMk/>
            <pc:sldMk cId="2726484438" sldId="272"/>
            <ac:spMk id="63" creationId="{00000000-0000-0000-0000-000000000000}"/>
          </ac:spMkLst>
        </pc:spChg>
        <pc:cxnChg chg="mod">
          <ac:chgData name="Chong Han" userId="a0e346bc-a459-4d93-a729-926adb72820d" providerId="ADAL" clId="{30DDE2B5-1414-47C2-ABBC-E39CE7FCC6AF}" dt="2018-04-25T08:44:46.757" v="881" actId="1038"/>
          <ac:cxnSpMkLst>
            <pc:docMk/>
            <pc:sldMk cId="2726484438" sldId="272"/>
            <ac:cxnSpMk id="17" creationId="{00000000-0000-0000-0000-000000000000}"/>
          </ac:cxnSpMkLst>
        </pc:cxnChg>
        <pc:cxnChg chg="mod">
          <ac:chgData name="Chong Han" userId="a0e346bc-a459-4d93-a729-926adb72820d" providerId="ADAL" clId="{30DDE2B5-1414-47C2-ABBC-E39CE7FCC6AF}" dt="2018-04-25T08:44:46.757" v="881" actId="1038"/>
          <ac:cxnSpMkLst>
            <pc:docMk/>
            <pc:sldMk cId="2726484438" sldId="272"/>
            <ac:cxnSpMk id="19" creationId="{00000000-0000-0000-0000-000000000000}"/>
          </ac:cxnSpMkLst>
        </pc:cxnChg>
        <pc:cxnChg chg="mod">
          <ac:chgData name="Chong Han" userId="a0e346bc-a459-4d93-a729-926adb72820d" providerId="ADAL" clId="{30DDE2B5-1414-47C2-ABBC-E39CE7FCC6AF}" dt="2018-04-25T08:44:46.757" v="881" actId="1038"/>
          <ac:cxnSpMkLst>
            <pc:docMk/>
            <pc:sldMk cId="2726484438" sldId="272"/>
            <ac:cxnSpMk id="29" creationId="{00000000-0000-0000-0000-000000000000}"/>
          </ac:cxnSpMkLst>
        </pc:cxnChg>
      </pc:sldChg>
      <pc:sldChg chg="addSp delSp modSp">
        <pc:chgData name="Chong Han" userId="a0e346bc-a459-4d93-a729-926adb72820d" providerId="ADAL" clId="{30DDE2B5-1414-47C2-ABBC-E39CE7FCC6AF}" dt="2018-04-25T08:14:07.104" v="560" actId="20577"/>
        <pc:sldMkLst>
          <pc:docMk/>
          <pc:sldMk cId="2461787892" sldId="273"/>
        </pc:sldMkLst>
        <pc:spChg chg="mod">
          <ac:chgData name="Chong Han" userId="a0e346bc-a459-4d93-a729-926adb72820d" providerId="ADAL" clId="{30DDE2B5-1414-47C2-ABBC-E39CE7FCC6AF}" dt="2018-04-25T08:14:07.104" v="560" actId="20577"/>
          <ac:spMkLst>
            <pc:docMk/>
            <pc:sldMk cId="2461787892" sldId="273"/>
            <ac:spMk id="5" creationId="{00000000-0000-0000-0000-000000000000}"/>
          </ac:spMkLst>
        </pc:spChg>
        <pc:spChg chg="add mod">
          <ac:chgData name="Chong Han" userId="a0e346bc-a459-4d93-a729-926adb72820d" providerId="ADAL" clId="{30DDE2B5-1414-47C2-ABBC-E39CE7FCC6AF}" dt="2018-04-25T07:43:52.003" v="173" actId="20577"/>
          <ac:spMkLst>
            <pc:docMk/>
            <pc:sldMk cId="2461787892" sldId="273"/>
            <ac:spMk id="8" creationId="{0F3BA9CF-ABF3-482C-8AA6-19D170C8E307}"/>
          </ac:spMkLst>
        </pc:spChg>
        <pc:graphicFrameChg chg="del">
          <ac:chgData name="Chong Han" userId="a0e346bc-a459-4d93-a729-926adb72820d" providerId="ADAL" clId="{30DDE2B5-1414-47C2-ABBC-E39CE7FCC6AF}" dt="2018-04-25T07:42:54.919" v="161" actId="478"/>
          <ac:graphicFrameMkLst>
            <pc:docMk/>
            <pc:sldMk cId="2461787892" sldId="273"/>
            <ac:graphicFrameMk id="7" creationId="{00000000-0000-0000-0000-000000000000}"/>
          </ac:graphicFrameMkLst>
        </pc:graphicFrameChg>
        <pc:picChg chg="add mod">
          <ac:chgData name="Chong Han" userId="a0e346bc-a459-4d93-a729-926adb72820d" providerId="ADAL" clId="{30DDE2B5-1414-47C2-ABBC-E39CE7FCC6AF}" dt="2018-04-25T07:43:57.472" v="176" actId="1035"/>
          <ac:picMkLst>
            <pc:docMk/>
            <pc:sldMk cId="2461787892" sldId="273"/>
            <ac:picMk id="6" creationId="{F6696172-4E81-49D2-BB70-628066843AFB}"/>
          </ac:picMkLst>
        </pc:picChg>
      </pc:sldChg>
      <pc:sldChg chg="modSp del">
        <pc:chgData name="Chong Han" userId="a0e346bc-a459-4d93-a729-926adb72820d" providerId="ADAL" clId="{30DDE2B5-1414-47C2-ABBC-E39CE7FCC6AF}" dt="2018-04-25T09:01:07.633" v="1186" actId="2696"/>
        <pc:sldMkLst>
          <pc:docMk/>
          <pc:sldMk cId="88719382" sldId="274"/>
        </pc:sldMkLst>
        <pc:spChg chg="mod">
          <ac:chgData name="Chong Han" userId="a0e346bc-a459-4d93-a729-926adb72820d" providerId="ADAL" clId="{30DDE2B5-1414-47C2-ABBC-E39CE7FCC6AF}" dt="2018-04-25T08:34:42.573" v="686" actId="20577"/>
          <ac:spMkLst>
            <pc:docMk/>
            <pc:sldMk cId="88719382" sldId="274"/>
            <ac:spMk id="5" creationId="{00000000-0000-0000-0000-000000000000}"/>
          </ac:spMkLst>
        </pc:spChg>
        <pc:spChg chg="mod">
          <ac:chgData name="Chong Han" userId="a0e346bc-a459-4d93-a729-926adb72820d" providerId="ADAL" clId="{30DDE2B5-1414-47C2-ABBC-E39CE7FCC6AF}" dt="2018-04-25T09:01:05.680" v="1185" actId="2696"/>
          <ac:spMkLst>
            <pc:docMk/>
            <pc:sldMk cId="88719382" sldId="274"/>
            <ac:spMk id="9" creationId="{00000000-0000-0000-0000-000000000000}"/>
          </ac:spMkLst>
        </pc:spChg>
      </pc:sldChg>
      <pc:sldChg chg="modSp modNotesTx">
        <pc:chgData name="Chong Han" userId="a0e346bc-a459-4d93-a729-926adb72820d" providerId="ADAL" clId="{30DDE2B5-1414-47C2-ABBC-E39CE7FCC6AF}" dt="2018-04-25T08:28:31.820" v="684" actId="20577"/>
        <pc:sldMkLst>
          <pc:docMk/>
          <pc:sldMk cId="2954312023" sldId="275"/>
        </pc:sldMkLst>
        <pc:spChg chg="mod">
          <ac:chgData name="Chong Han" userId="a0e346bc-a459-4d93-a729-926adb72820d" providerId="ADAL" clId="{30DDE2B5-1414-47C2-ABBC-E39CE7FCC6AF}" dt="2018-04-25T07:48:16.571" v="225" actId="20577"/>
          <ac:spMkLst>
            <pc:docMk/>
            <pc:sldMk cId="2954312023" sldId="275"/>
            <ac:spMk id="5" creationId="{00000000-0000-0000-0000-000000000000}"/>
          </ac:spMkLst>
        </pc:spChg>
        <pc:spChg chg="mod">
          <ac:chgData name="Chong Han" userId="a0e346bc-a459-4d93-a729-926adb72820d" providerId="ADAL" clId="{30DDE2B5-1414-47C2-ABBC-E39CE7FCC6AF}" dt="2018-04-25T08:06:52.934" v="552" actId="20577"/>
          <ac:spMkLst>
            <pc:docMk/>
            <pc:sldMk cId="2954312023" sldId="275"/>
            <ac:spMk id="8" creationId="{00000000-0000-0000-0000-000000000000}"/>
          </ac:spMkLst>
        </pc:spChg>
      </pc:sldChg>
      <pc:sldChg chg="del">
        <pc:chgData name="Chong Han" userId="a0e346bc-a459-4d93-a729-926adb72820d" providerId="ADAL" clId="{30DDE2B5-1414-47C2-ABBC-E39CE7FCC6AF}" dt="2018-04-25T07:48:50.027" v="238" actId="2696"/>
        <pc:sldMkLst>
          <pc:docMk/>
          <pc:sldMk cId="133550247" sldId="276"/>
        </pc:sldMkLst>
      </pc:sldChg>
      <pc:sldChg chg="del">
        <pc:chgData name="Chong Han" userId="a0e346bc-a459-4d93-a729-926adb72820d" providerId="ADAL" clId="{30DDE2B5-1414-47C2-ABBC-E39CE7FCC6AF}" dt="2018-04-25T07:36:27.221" v="106" actId="2696"/>
        <pc:sldMkLst>
          <pc:docMk/>
          <pc:sldMk cId="3107043192" sldId="277"/>
        </pc:sldMkLst>
      </pc:sldChg>
      <pc:sldChg chg="addSp delSp modSp">
        <pc:chgData name="Chong Han" userId="a0e346bc-a459-4d93-a729-926adb72820d" providerId="ADAL" clId="{30DDE2B5-1414-47C2-ABBC-E39CE7FCC6AF}" dt="2018-04-25T08:50:33.743" v="962" actId="13926"/>
        <pc:sldMkLst>
          <pc:docMk/>
          <pc:sldMk cId="509819848" sldId="278"/>
        </pc:sldMkLst>
        <pc:spChg chg="mod">
          <ac:chgData name="Chong Han" userId="a0e346bc-a459-4d93-a729-926adb72820d" providerId="ADAL" clId="{30DDE2B5-1414-47C2-ABBC-E39CE7FCC6AF}" dt="2018-04-25T07:39:34.639" v="131" actId="13926"/>
          <ac:spMkLst>
            <pc:docMk/>
            <pc:sldMk cId="509819848" sldId="278"/>
            <ac:spMk id="5" creationId="{00000000-0000-0000-0000-000000000000}"/>
          </ac:spMkLst>
        </pc:spChg>
        <pc:spChg chg="mod">
          <ac:chgData name="Chong Han" userId="a0e346bc-a459-4d93-a729-926adb72820d" providerId="ADAL" clId="{30DDE2B5-1414-47C2-ABBC-E39CE7FCC6AF}" dt="2018-04-25T07:36:43.929" v="107" actId="20577"/>
          <ac:spMkLst>
            <pc:docMk/>
            <pc:sldMk cId="509819848" sldId="278"/>
            <ac:spMk id="6" creationId="{00000000-0000-0000-0000-000000000000}"/>
          </ac:spMkLst>
        </pc:spChg>
        <pc:spChg chg="add del">
          <ac:chgData name="Chong Han" userId="a0e346bc-a459-4d93-a729-926adb72820d" providerId="ADAL" clId="{30DDE2B5-1414-47C2-ABBC-E39CE7FCC6AF}" dt="2018-04-25T07:39:42.296" v="133" actId="13926"/>
          <ac:spMkLst>
            <pc:docMk/>
            <pc:sldMk cId="509819848" sldId="278"/>
            <ac:spMk id="7" creationId="{E289594E-B9C6-43F6-9921-B42D19CEFEF7}"/>
          </ac:spMkLst>
        </pc:spChg>
        <pc:spChg chg="add mod">
          <ac:chgData name="Chong Han" userId="a0e346bc-a459-4d93-a729-926adb72820d" providerId="ADAL" clId="{30DDE2B5-1414-47C2-ABBC-E39CE7FCC6AF}" dt="2018-04-25T08:50:33.743" v="962" actId="13926"/>
          <ac:spMkLst>
            <pc:docMk/>
            <pc:sldMk cId="509819848" sldId="278"/>
            <ac:spMk id="9" creationId="{8EC1C31D-E9B1-44D3-95AE-DCC1CD8E7211}"/>
          </ac:spMkLst>
        </pc:spChg>
        <pc:spChg chg="mod">
          <ac:chgData name="Chong Han" userId="a0e346bc-a459-4d93-a729-926adb72820d" providerId="ADAL" clId="{30DDE2B5-1414-47C2-ABBC-E39CE7FCC6AF}" dt="2018-04-25T07:36:59.243" v="108" actId="20577"/>
          <ac:spMkLst>
            <pc:docMk/>
            <pc:sldMk cId="509819848" sldId="278"/>
            <ac:spMk id="12" creationId="{00000000-0000-0000-0000-000000000000}"/>
          </ac:spMkLst>
        </pc:spChg>
        <pc:spChg chg="add del mod">
          <ac:chgData name="Chong Han" userId="a0e346bc-a459-4d93-a729-926adb72820d" providerId="ADAL" clId="{30DDE2B5-1414-47C2-ABBC-E39CE7FCC6AF}" dt="2018-04-25T07:37:22.587" v="113" actId="20577"/>
          <ac:spMkLst>
            <pc:docMk/>
            <pc:sldMk cId="509819848" sldId="278"/>
            <ac:spMk id="44" creationId="{00000000-0000-0000-0000-000000000000}"/>
          </ac:spMkLst>
        </pc:spChg>
        <pc:spChg chg="mod">
          <ac:chgData name="Chong Han" userId="a0e346bc-a459-4d93-a729-926adb72820d" providerId="ADAL" clId="{30DDE2B5-1414-47C2-ABBC-E39CE7FCC6AF}" dt="2018-04-25T08:45:06.777" v="885" actId="6549"/>
          <ac:spMkLst>
            <pc:docMk/>
            <pc:sldMk cId="509819848" sldId="278"/>
            <ac:spMk id="58" creationId="{00000000-0000-0000-0000-000000000000}"/>
          </ac:spMkLst>
        </pc:spChg>
        <pc:spChg chg="mod">
          <ac:chgData name="Chong Han" userId="a0e346bc-a459-4d93-a729-926adb72820d" providerId="ADAL" clId="{30DDE2B5-1414-47C2-ABBC-E39CE7FCC6AF}" dt="2018-04-25T08:45:08.246" v="886" actId="6549"/>
          <ac:spMkLst>
            <pc:docMk/>
            <pc:sldMk cId="509819848" sldId="278"/>
            <ac:spMk id="59" creationId="{00000000-0000-0000-0000-000000000000}"/>
          </ac:spMkLst>
        </pc:spChg>
        <pc:spChg chg="mod">
          <ac:chgData name="Chong Han" userId="a0e346bc-a459-4d93-a729-926adb72820d" providerId="ADAL" clId="{30DDE2B5-1414-47C2-ABBC-E39CE7FCC6AF}" dt="2018-04-25T08:45:09.980" v="887" actId="6549"/>
          <ac:spMkLst>
            <pc:docMk/>
            <pc:sldMk cId="509819848" sldId="278"/>
            <ac:spMk id="61" creationId="{00000000-0000-0000-0000-000000000000}"/>
          </ac:spMkLst>
        </pc:spChg>
      </pc:sldChg>
      <pc:sldChg chg="addSp delSp modSp add">
        <pc:chgData name="Chong Han" userId="a0e346bc-a459-4d93-a729-926adb72820d" providerId="ADAL" clId="{30DDE2B5-1414-47C2-ABBC-E39CE7FCC6AF}" dt="2018-04-25T08:50:18.025" v="961" actId="20577"/>
        <pc:sldMkLst>
          <pc:docMk/>
          <pc:sldMk cId="848709986" sldId="279"/>
        </pc:sldMkLst>
        <pc:spChg chg="add del mod">
          <ac:chgData name="Chong Han" userId="a0e346bc-a459-4d93-a729-926adb72820d" providerId="ADAL" clId="{30DDE2B5-1414-47C2-ABBC-E39CE7FCC6AF}" dt="2018-04-25T07:41:30.402" v="160" actId="478"/>
          <ac:spMkLst>
            <pc:docMk/>
            <pc:sldMk cId="848709986" sldId="279"/>
            <ac:spMk id="5" creationId="{3128D354-2C74-4B6C-BA49-A71A7423F73D}"/>
          </ac:spMkLst>
        </pc:spChg>
        <pc:spChg chg="add mod">
          <ac:chgData name="Chong Han" userId="a0e346bc-a459-4d93-a729-926adb72820d" providerId="ADAL" clId="{30DDE2B5-1414-47C2-ABBC-E39CE7FCC6AF}" dt="2018-04-25T07:39:09.918" v="126" actId="20577"/>
          <ac:spMkLst>
            <pc:docMk/>
            <pc:sldMk cId="848709986" sldId="279"/>
            <ac:spMk id="6" creationId="{748A489F-4EF0-447C-A79F-9081BBA8B4D5}"/>
          </ac:spMkLst>
        </pc:spChg>
        <pc:spChg chg="add mod">
          <ac:chgData name="Chong Han" userId="a0e346bc-a459-4d93-a729-926adb72820d" providerId="ADAL" clId="{30DDE2B5-1414-47C2-ABBC-E39CE7FCC6AF}" dt="2018-04-25T08:50:18.025" v="961" actId="20577"/>
          <ac:spMkLst>
            <pc:docMk/>
            <pc:sldMk cId="848709986" sldId="279"/>
            <ac:spMk id="7" creationId="{6CCAC26C-2491-436B-ACDC-C5ECE3D57245}"/>
          </ac:spMkLst>
        </pc:spChg>
      </pc:sldChg>
      <pc:sldChg chg="addSp delSp modSp add">
        <pc:chgData name="Chong Han" userId="a0e346bc-a459-4d93-a729-926adb72820d" providerId="ADAL" clId="{30DDE2B5-1414-47C2-ABBC-E39CE7FCC6AF}" dt="2018-04-25T08:14:10.026" v="561" actId="20577"/>
        <pc:sldMkLst>
          <pc:docMk/>
          <pc:sldMk cId="4147849659" sldId="280"/>
        </pc:sldMkLst>
        <pc:spChg chg="mod">
          <ac:chgData name="Chong Han" userId="a0e346bc-a459-4d93-a729-926adb72820d" providerId="ADAL" clId="{30DDE2B5-1414-47C2-ABBC-E39CE7FCC6AF}" dt="2018-04-25T08:14:10.026" v="561" actId="20577"/>
          <ac:spMkLst>
            <pc:docMk/>
            <pc:sldMk cId="4147849659" sldId="280"/>
            <ac:spMk id="5" creationId="{00000000-0000-0000-0000-000000000000}"/>
          </ac:spMkLst>
        </pc:spChg>
        <pc:spChg chg="mod">
          <ac:chgData name="Chong Han" userId="a0e346bc-a459-4d93-a729-926adb72820d" providerId="ADAL" clId="{30DDE2B5-1414-47C2-ABBC-E39CE7FCC6AF}" dt="2018-04-25T07:44:29.882" v="183" actId="20577"/>
          <ac:spMkLst>
            <pc:docMk/>
            <pc:sldMk cId="4147849659" sldId="280"/>
            <ac:spMk id="8" creationId="{0F3BA9CF-ABF3-482C-8AA6-19D170C8E307}"/>
          </ac:spMkLst>
        </pc:spChg>
        <pc:picChg chg="del">
          <ac:chgData name="Chong Han" userId="a0e346bc-a459-4d93-a729-926adb72820d" providerId="ADAL" clId="{30DDE2B5-1414-47C2-ABBC-E39CE7FCC6AF}" dt="2018-04-25T07:44:31.976" v="184" actId="478"/>
          <ac:picMkLst>
            <pc:docMk/>
            <pc:sldMk cId="4147849659" sldId="280"/>
            <ac:picMk id="6" creationId="{F6696172-4E81-49D2-BB70-628066843AFB}"/>
          </ac:picMkLst>
        </pc:picChg>
        <pc:picChg chg="add mod">
          <ac:chgData name="Chong Han" userId="a0e346bc-a459-4d93-a729-926adb72820d" providerId="ADAL" clId="{30DDE2B5-1414-47C2-ABBC-E39CE7FCC6AF}" dt="2018-04-25T07:45:03.701" v="188" actId="1076"/>
          <ac:picMkLst>
            <pc:docMk/>
            <pc:sldMk cId="4147849659" sldId="280"/>
            <ac:picMk id="7" creationId="{109A1DEF-256B-44BC-9C26-FCD8236DD331}"/>
          </ac:picMkLst>
        </pc:picChg>
      </pc:sldChg>
      <pc:sldChg chg="addSp delSp modSp add">
        <pc:chgData name="Chong Han" userId="a0e346bc-a459-4d93-a729-926adb72820d" providerId="ADAL" clId="{30DDE2B5-1414-47C2-ABBC-E39CE7FCC6AF}" dt="2018-04-25T08:14:12.902" v="562" actId="20577"/>
        <pc:sldMkLst>
          <pc:docMk/>
          <pc:sldMk cId="697811247" sldId="281"/>
        </pc:sldMkLst>
        <pc:spChg chg="mod">
          <ac:chgData name="Chong Han" userId="a0e346bc-a459-4d93-a729-926adb72820d" providerId="ADAL" clId="{30DDE2B5-1414-47C2-ABBC-E39CE7FCC6AF}" dt="2018-04-25T08:14:12.902" v="562" actId="20577"/>
          <ac:spMkLst>
            <pc:docMk/>
            <pc:sldMk cId="697811247" sldId="281"/>
            <ac:spMk id="5" creationId="{00000000-0000-0000-0000-000000000000}"/>
          </ac:spMkLst>
        </pc:spChg>
        <pc:spChg chg="mod">
          <ac:chgData name="Chong Han" userId="a0e346bc-a459-4d93-a729-926adb72820d" providerId="ADAL" clId="{30DDE2B5-1414-47C2-ABBC-E39CE7FCC6AF}" dt="2018-04-25T07:45:29.506" v="191" actId="20577"/>
          <ac:spMkLst>
            <pc:docMk/>
            <pc:sldMk cId="697811247" sldId="281"/>
            <ac:spMk id="8" creationId="{0F3BA9CF-ABF3-482C-8AA6-19D170C8E307}"/>
          </ac:spMkLst>
        </pc:spChg>
        <pc:picChg chg="del">
          <ac:chgData name="Chong Han" userId="a0e346bc-a459-4d93-a729-926adb72820d" providerId="ADAL" clId="{30DDE2B5-1414-47C2-ABBC-E39CE7FCC6AF}" dt="2018-04-25T07:45:31.084" v="192" actId="478"/>
          <ac:picMkLst>
            <pc:docMk/>
            <pc:sldMk cId="697811247" sldId="281"/>
            <ac:picMk id="6" creationId="{F6696172-4E81-49D2-BB70-628066843AFB}"/>
          </ac:picMkLst>
        </pc:picChg>
        <pc:picChg chg="add mod">
          <ac:chgData name="Chong Han" userId="a0e346bc-a459-4d93-a729-926adb72820d" providerId="ADAL" clId="{30DDE2B5-1414-47C2-ABBC-E39CE7FCC6AF}" dt="2018-04-25T07:45:44.961" v="198" actId="1076"/>
          <ac:picMkLst>
            <pc:docMk/>
            <pc:sldMk cId="697811247" sldId="281"/>
            <ac:picMk id="7" creationId="{93743E80-4788-4500-925C-73B319BDEFE4}"/>
          </ac:picMkLst>
        </pc:picChg>
      </pc:sldChg>
      <pc:sldChg chg="modSp add">
        <pc:chgData name="Chong Han" userId="a0e346bc-a459-4d93-a729-926adb72820d" providerId="ADAL" clId="{30DDE2B5-1414-47C2-ABBC-E39CE7FCC6AF}" dt="2018-04-25T08:06:28.697" v="544" actId="404"/>
        <pc:sldMkLst>
          <pc:docMk/>
          <pc:sldMk cId="3525934171" sldId="282"/>
        </pc:sldMkLst>
        <pc:spChg chg="mod">
          <ac:chgData name="Chong Han" userId="a0e346bc-a459-4d93-a729-926adb72820d" providerId="ADAL" clId="{30DDE2B5-1414-47C2-ABBC-E39CE7FCC6AF}" dt="2018-04-25T07:58:45.919" v="431" actId="20577"/>
          <ac:spMkLst>
            <pc:docMk/>
            <pc:sldMk cId="3525934171" sldId="282"/>
            <ac:spMk id="5" creationId="{00000000-0000-0000-0000-000000000000}"/>
          </ac:spMkLst>
        </pc:spChg>
        <pc:spChg chg="mod">
          <ac:chgData name="Chong Han" userId="a0e346bc-a459-4d93-a729-926adb72820d" providerId="ADAL" clId="{30DDE2B5-1414-47C2-ABBC-E39CE7FCC6AF}" dt="2018-04-25T08:06:28.697" v="544" actId="404"/>
          <ac:spMkLst>
            <pc:docMk/>
            <pc:sldMk cId="3525934171" sldId="282"/>
            <ac:spMk id="8" creationId="{00000000-0000-0000-0000-000000000000}"/>
          </ac:spMkLst>
        </pc:spChg>
      </pc:sldChg>
      <pc:sldChg chg="addSp delSp modSp add">
        <pc:chgData name="Chong Han" userId="a0e346bc-a459-4d93-a729-926adb72820d" providerId="ADAL" clId="{30DDE2B5-1414-47C2-ABBC-E39CE7FCC6AF}" dt="2018-04-25T08:15:10.810" v="577" actId="1076"/>
        <pc:sldMkLst>
          <pc:docMk/>
          <pc:sldMk cId="1083565338" sldId="283"/>
        </pc:sldMkLst>
        <pc:spChg chg="mod">
          <ac:chgData name="Chong Han" userId="a0e346bc-a459-4d93-a729-926adb72820d" providerId="ADAL" clId="{30DDE2B5-1414-47C2-ABBC-E39CE7FCC6AF}" dt="2018-04-25T08:14:20.356" v="565" actId="20577"/>
          <ac:spMkLst>
            <pc:docMk/>
            <pc:sldMk cId="1083565338" sldId="283"/>
            <ac:spMk id="5" creationId="{00000000-0000-0000-0000-000000000000}"/>
          </ac:spMkLst>
        </pc:spChg>
        <pc:spChg chg="mod">
          <ac:chgData name="Chong Han" userId="a0e346bc-a459-4d93-a729-926adb72820d" providerId="ADAL" clId="{30DDE2B5-1414-47C2-ABBC-E39CE7FCC6AF}" dt="2018-04-25T08:14:22.090" v="566" actId="20577"/>
          <ac:spMkLst>
            <pc:docMk/>
            <pc:sldMk cId="1083565338" sldId="283"/>
            <ac:spMk id="8" creationId="{0F3BA9CF-ABF3-482C-8AA6-19D170C8E307}"/>
          </ac:spMkLst>
        </pc:spChg>
        <pc:picChg chg="del">
          <ac:chgData name="Chong Han" userId="a0e346bc-a459-4d93-a729-926adb72820d" providerId="ADAL" clId="{30DDE2B5-1414-47C2-ABBC-E39CE7FCC6AF}" dt="2018-04-25T08:14:23.544" v="567" actId="478"/>
          <ac:picMkLst>
            <pc:docMk/>
            <pc:sldMk cId="1083565338" sldId="283"/>
            <ac:picMk id="6" creationId="{F6696172-4E81-49D2-BB70-628066843AFB}"/>
          </ac:picMkLst>
        </pc:picChg>
        <pc:picChg chg="add mod">
          <ac:chgData name="Chong Han" userId="a0e346bc-a459-4d93-a729-926adb72820d" providerId="ADAL" clId="{30DDE2B5-1414-47C2-ABBC-E39CE7FCC6AF}" dt="2018-04-25T08:15:10.810" v="577" actId="1076"/>
          <ac:picMkLst>
            <pc:docMk/>
            <pc:sldMk cId="1083565338" sldId="283"/>
            <ac:picMk id="7" creationId="{31B46600-D9EC-4E6A-8C62-FAE728B77912}"/>
          </ac:picMkLst>
        </pc:picChg>
      </pc:sldChg>
      <pc:sldChg chg="addSp delSp modSp add">
        <pc:chgData name="Chong Han" userId="a0e346bc-a459-4d93-a729-926adb72820d" providerId="ADAL" clId="{30DDE2B5-1414-47C2-ABBC-E39CE7FCC6AF}" dt="2018-04-25T08:15:38.377" v="582" actId="1076"/>
        <pc:sldMkLst>
          <pc:docMk/>
          <pc:sldMk cId="2506512305" sldId="284"/>
        </pc:sldMkLst>
        <pc:spChg chg="mod">
          <ac:chgData name="Chong Han" userId="a0e346bc-a459-4d93-a729-926adb72820d" providerId="ADAL" clId="{30DDE2B5-1414-47C2-ABBC-E39CE7FCC6AF}" dt="2018-04-25T08:14:27.153" v="568" actId="20577"/>
          <ac:spMkLst>
            <pc:docMk/>
            <pc:sldMk cId="2506512305" sldId="284"/>
            <ac:spMk id="5" creationId="{00000000-0000-0000-0000-000000000000}"/>
          </ac:spMkLst>
        </pc:spChg>
        <pc:spChg chg="mod">
          <ac:chgData name="Chong Han" userId="a0e346bc-a459-4d93-a729-926adb72820d" providerId="ADAL" clId="{30DDE2B5-1414-47C2-ABBC-E39CE7FCC6AF}" dt="2018-04-25T08:14:29.825" v="570" actId="20577"/>
          <ac:spMkLst>
            <pc:docMk/>
            <pc:sldMk cId="2506512305" sldId="284"/>
            <ac:spMk id="8" creationId="{0F3BA9CF-ABF3-482C-8AA6-19D170C8E307}"/>
          </ac:spMkLst>
        </pc:spChg>
        <pc:picChg chg="del">
          <ac:chgData name="Chong Han" userId="a0e346bc-a459-4d93-a729-926adb72820d" providerId="ADAL" clId="{30DDE2B5-1414-47C2-ABBC-E39CE7FCC6AF}" dt="2018-04-25T08:14:33.654" v="571" actId="478"/>
          <ac:picMkLst>
            <pc:docMk/>
            <pc:sldMk cId="2506512305" sldId="284"/>
            <ac:picMk id="6" creationId="{F6696172-4E81-49D2-BB70-628066843AFB}"/>
          </ac:picMkLst>
        </pc:picChg>
        <pc:picChg chg="add del">
          <ac:chgData name="Chong Han" userId="a0e346bc-a459-4d93-a729-926adb72820d" providerId="ADAL" clId="{30DDE2B5-1414-47C2-ABBC-E39CE7FCC6AF}" dt="2018-04-25T08:15:26.500" v="578" actId="478"/>
          <ac:picMkLst>
            <pc:docMk/>
            <pc:sldMk cId="2506512305" sldId="284"/>
            <ac:picMk id="7" creationId="{AB47FFC3-8EBF-4AC0-B589-03D0B61F5F7A}"/>
          </ac:picMkLst>
        </pc:picChg>
        <pc:picChg chg="add mod">
          <ac:chgData name="Chong Han" userId="a0e346bc-a459-4d93-a729-926adb72820d" providerId="ADAL" clId="{30DDE2B5-1414-47C2-ABBC-E39CE7FCC6AF}" dt="2018-04-25T08:15:38.377" v="582" actId="1076"/>
          <ac:picMkLst>
            <pc:docMk/>
            <pc:sldMk cId="2506512305" sldId="284"/>
            <ac:picMk id="9" creationId="{4E407705-D7B1-4B14-8C28-A41FB87A96B2}"/>
          </ac:picMkLst>
        </pc:picChg>
      </pc:sldChg>
      <pc:sldChg chg="modSp add modNotesTx">
        <pc:chgData name="Chong Han" userId="a0e346bc-a459-4d93-a729-926adb72820d" providerId="ADAL" clId="{30DDE2B5-1414-47C2-ABBC-E39CE7FCC6AF}" dt="2018-04-25T08:28:26.163" v="683" actId="20577"/>
        <pc:sldMkLst>
          <pc:docMk/>
          <pc:sldMk cId="591152839" sldId="285"/>
        </pc:sldMkLst>
        <pc:spChg chg="mod">
          <ac:chgData name="Chong Han" userId="a0e346bc-a459-4d93-a729-926adb72820d" providerId="ADAL" clId="{30DDE2B5-1414-47C2-ABBC-E39CE7FCC6AF}" dt="2018-04-25T08:26:09.555" v="656" actId="20577"/>
          <ac:spMkLst>
            <pc:docMk/>
            <pc:sldMk cId="591152839" sldId="285"/>
            <ac:spMk id="5" creationId="{00000000-0000-0000-0000-000000000000}"/>
          </ac:spMkLst>
        </pc:spChg>
        <pc:spChg chg="mod">
          <ac:chgData name="Chong Han" userId="a0e346bc-a459-4d93-a729-926adb72820d" providerId="ADAL" clId="{30DDE2B5-1414-47C2-ABBC-E39CE7FCC6AF}" dt="2018-04-25T08:26:01.226" v="650" actId="403"/>
          <ac:spMkLst>
            <pc:docMk/>
            <pc:sldMk cId="591152839" sldId="285"/>
            <ac:spMk id="8" creationId="{00000000-0000-0000-0000-000000000000}"/>
          </ac:spMkLst>
        </pc:spChg>
      </pc:sldChg>
      <pc:sldChg chg="add del">
        <pc:chgData name="Chong Han" userId="a0e346bc-a459-4d93-a729-926adb72820d" providerId="ADAL" clId="{30DDE2B5-1414-47C2-ABBC-E39CE7FCC6AF}" dt="2018-04-25T08:23:06.254" v="585" actId="2696"/>
        <pc:sldMkLst>
          <pc:docMk/>
          <pc:sldMk cId="960679216" sldId="285"/>
        </pc:sldMkLst>
      </pc:sldChg>
      <pc:sldChg chg="modSp add modNotesTx">
        <pc:chgData name="Chong Han" userId="a0e346bc-a459-4d93-a729-926adb72820d" providerId="ADAL" clId="{30DDE2B5-1414-47C2-ABBC-E39CE7FCC6AF}" dt="2018-04-25T08:28:23.272" v="682" actId="20577"/>
        <pc:sldMkLst>
          <pc:docMk/>
          <pc:sldMk cId="1116949581" sldId="286"/>
        </pc:sldMkLst>
        <pc:spChg chg="mod">
          <ac:chgData name="Chong Han" userId="a0e346bc-a459-4d93-a729-926adb72820d" providerId="ADAL" clId="{30DDE2B5-1414-47C2-ABBC-E39CE7FCC6AF}" dt="2018-04-25T08:26:15.306" v="659" actId="20577"/>
          <ac:spMkLst>
            <pc:docMk/>
            <pc:sldMk cId="1116949581" sldId="286"/>
            <ac:spMk id="5" creationId="{00000000-0000-0000-0000-000000000000}"/>
          </ac:spMkLst>
        </pc:spChg>
        <pc:spChg chg="mod">
          <ac:chgData name="Chong Han" userId="a0e346bc-a459-4d93-a729-926adb72820d" providerId="ADAL" clId="{30DDE2B5-1414-47C2-ABBC-E39CE7FCC6AF}" dt="2018-04-25T08:27:02.733" v="681" actId="20577"/>
          <ac:spMkLst>
            <pc:docMk/>
            <pc:sldMk cId="1116949581" sldId="286"/>
            <ac:spMk id="8" creationId="{00000000-0000-0000-0000-000000000000}"/>
          </ac:spMkLst>
        </pc:spChg>
      </pc:sldChg>
      <pc:sldMasterChg chg="modSp">
        <pc:chgData name="Chong Han" userId="a0e346bc-a459-4d93-a729-926adb72820d" providerId="ADAL" clId="{30DDE2B5-1414-47C2-ABBC-E39CE7FCC6AF}" dt="2018-04-25T10:06:04.121" v="1204" actId="1076"/>
        <pc:sldMasterMkLst>
          <pc:docMk/>
          <pc:sldMasterMk cId="0" sldId="2147483648"/>
        </pc:sldMasterMkLst>
        <pc:spChg chg="mod">
          <ac:chgData name="Chong Han" userId="a0e346bc-a459-4d93-a729-926adb72820d" providerId="ADAL" clId="{30DDE2B5-1414-47C2-ABBC-E39CE7FCC6AF}" dt="2018-04-25T10:06:04.121" v="1204" actId="1076"/>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475094" y="200065"/>
            <a:ext cx="264094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dirty="0"/>
              <a:t>IEEE 15-16-0028-00-007a</a:t>
            </a:r>
          </a:p>
        </p:txBody>
      </p:sp>
      <p:sp>
        <p:nvSpPr>
          <p:cNvPr id="3075" name="Rectangle 3"/>
          <p:cNvSpPr>
            <a:spLocks noGrp="1" noChangeArrowheads="1"/>
          </p:cNvSpPr>
          <p:nvPr>
            <p:ph type="dt" sz="quarter" idx="1"/>
          </p:nvPr>
        </p:nvSpPr>
        <p:spPr bwMode="auto">
          <a:xfrm>
            <a:off x="681635" y="200065"/>
            <a:ext cx="2264336"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3076" name="Rectangle 4"/>
          <p:cNvSpPr>
            <a:spLocks noGrp="1" noChangeArrowheads="1"/>
          </p:cNvSpPr>
          <p:nvPr>
            <p:ph type="ftr" sz="quarter" idx="2"/>
          </p:nvPr>
        </p:nvSpPr>
        <p:spPr bwMode="auto">
          <a:xfrm>
            <a:off x="4078917" y="9556706"/>
            <a:ext cx="2114935"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CN"/>
              <a:t>&lt;author&gt;, &lt;company&gt;</a:t>
            </a:r>
          </a:p>
        </p:txBody>
      </p:sp>
      <p:sp>
        <p:nvSpPr>
          <p:cNvPr id="3077" name="Rectangle 5"/>
          <p:cNvSpPr>
            <a:spLocks noGrp="1" noChangeArrowheads="1"/>
          </p:cNvSpPr>
          <p:nvPr>
            <p:ph type="sldNum" sz="quarter" idx="3"/>
          </p:nvPr>
        </p:nvSpPr>
        <p:spPr bwMode="auto">
          <a:xfrm>
            <a:off x="2644060" y="9556706"/>
            <a:ext cx="1358601" cy="153888"/>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CN"/>
              <a:t>Page </a:t>
            </a:r>
            <a:fld id="{5DFC834A-87AC-4CC8-9400-01035A11F60B}" type="slidenum">
              <a:rPr lang="en-US" altLang="zh-CN"/>
              <a:pPr/>
              <a:t>‹#›</a:t>
            </a:fld>
            <a:endParaRPr lang="en-US" altLang="zh-CN"/>
          </a:p>
        </p:txBody>
      </p:sp>
      <p:sp>
        <p:nvSpPr>
          <p:cNvPr id="3078" name="Line 6"/>
          <p:cNvSpPr>
            <a:spLocks noChangeShapeType="1"/>
          </p:cNvSpPr>
          <p:nvPr/>
        </p:nvSpPr>
        <p:spPr bwMode="auto">
          <a:xfrm>
            <a:off x="680079" y="412131"/>
            <a:ext cx="5437518"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3079" name="Rectangle 7"/>
          <p:cNvSpPr>
            <a:spLocks noChangeArrowheads="1"/>
          </p:cNvSpPr>
          <p:nvPr/>
        </p:nvSpPr>
        <p:spPr bwMode="auto">
          <a:xfrm>
            <a:off x="680079" y="9556707"/>
            <a:ext cx="697197" cy="369332"/>
          </a:xfrm>
          <a:prstGeom prst="rect">
            <a:avLst/>
          </a:prstGeom>
          <a:noFill/>
          <a:ln w="9525">
            <a:noFill/>
            <a:miter lim="800000"/>
            <a:headEnd/>
            <a:tailEnd/>
          </a:ln>
          <a:effectLst/>
        </p:spPr>
        <p:txBody>
          <a:bodyPr lIns="0" tIns="0" rIns="0" bIns="0">
            <a:spAutoFit/>
          </a:bodyPr>
          <a:lstStyle/>
          <a:p>
            <a:pPr defTabSz="933450"/>
            <a:r>
              <a:rPr lang="en-US" altLang="zh-CN"/>
              <a:t>Submission</a:t>
            </a:r>
          </a:p>
        </p:txBody>
      </p:sp>
      <p:sp>
        <p:nvSpPr>
          <p:cNvPr id="3080" name="Line 8"/>
          <p:cNvSpPr>
            <a:spLocks noChangeShapeType="1"/>
          </p:cNvSpPr>
          <p:nvPr/>
        </p:nvSpPr>
        <p:spPr bwMode="auto">
          <a:xfrm>
            <a:off x="680079" y="9544884"/>
            <a:ext cx="5588473"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41671368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398837" y="115612"/>
            <a:ext cx="2759222"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CN"/>
              <a:t>doc.: IEEE 802.15-&lt;doc#&gt;</a:t>
            </a:r>
          </a:p>
        </p:txBody>
      </p:sp>
      <p:sp>
        <p:nvSpPr>
          <p:cNvPr id="2051" name="Rectangle 3"/>
          <p:cNvSpPr>
            <a:spLocks noGrp="1" noChangeArrowheads="1"/>
          </p:cNvSpPr>
          <p:nvPr>
            <p:ph type="dt" idx="1"/>
          </p:nvPr>
        </p:nvSpPr>
        <p:spPr bwMode="auto">
          <a:xfrm>
            <a:off x="641173" y="115612"/>
            <a:ext cx="2682965"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ltLang="zh-CN"/>
              <a:t>&lt;month year&gt;</a:t>
            </a:r>
          </a:p>
        </p:txBody>
      </p:sp>
      <p:sp>
        <p:nvSpPr>
          <p:cNvPr id="2052" name="Rectangle 4"/>
          <p:cNvSpPr>
            <a:spLocks noGrp="1" noRot="1" noChangeAspect="1" noChangeArrowheads="1" noTextEdit="1"/>
          </p:cNvSpPr>
          <p:nvPr>
            <p:ph type="sldImg" idx="2"/>
          </p:nvPr>
        </p:nvSpPr>
        <p:spPr bwMode="auto">
          <a:xfrm>
            <a:off x="938213" y="746125"/>
            <a:ext cx="4921250" cy="369093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05734" y="4690522"/>
            <a:ext cx="4986207" cy="4443919"/>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ltLang="zh-CN"/>
              <a:t>Click to edit Master text styles</a:t>
            </a:r>
          </a:p>
          <a:p>
            <a:pPr lvl="1"/>
            <a:r>
              <a:rPr lang="en-US" altLang="zh-CN"/>
              <a:t>Second level</a:t>
            </a:r>
          </a:p>
          <a:p>
            <a:pPr lvl="2"/>
            <a:r>
              <a:rPr lang="en-US" altLang="zh-CN"/>
              <a:t>Third level</a:t>
            </a:r>
          </a:p>
          <a:p>
            <a:pPr lvl="3"/>
            <a:r>
              <a:rPr lang="en-US" altLang="zh-CN"/>
              <a:t>Fourth level</a:t>
            </a:r>
          </a:p>
          <a:p>
            <a:pPr lvl="4"/>
            <a:r>
              <a:rPr lang="en-US" altLang="zh-CN"/>
              <a:t>Fifth level</a:t>
            </a:r>
          </a:p>
        </p:txBody>
      </p:sp>
      <p:sp>
        <p:nvSpPr>
          <p:cNvPr id="2054" name="Rectangle 6"/>
          <p:cNvSpPr>
            <a:spLocks noGrp="1" noChangeArrowheads="1"/>
          </p:cNvSpPr>
          <p:nvPr>
            <p:ph type="ftr" sz="quarter" idx="4"/>
          </p:nvPr>
        </p:nvSpPr>
        <p:spPr bwMode="auto">
          <a:xfrm>
            <a:off x="3697636" y="9560085"/>
            <a:ext cx="2460423"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CN"/>
              <a:t>&lt;author&gt;, &lt;company&gt;</a:t>
            </a:r>
          </a:p>
        </p:txBody>
      </p:sp>
      <p:sp>
        <p:nvSpPr>
          <p:cNvPr id="2055" name="Rectangle 7"/>
          <p:cNvSpPr>
            <a:spLocks noGrp="1" noChangeArrowheads="1"/>
          </p:cNvSpPr>
          <p:nvPr>
            <p:ph type="sldNum" sz="quarter" idx="5"/>
          </p:nvPr>
        </p:nvSpPr>
        <p:spPr bwMode="auto">
          <a:xfrm>
            <a:off x="2875939" y="9560085"/>
            <a:ext cx="785904"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ltLang="zh-CN"/>
              <a:t>Page </a:t>
            </a:r>
            <a:fld id="{E03D6019-6E9A-433C-BEAF-106EDE2EE5B7}" type="slidenum">
              <a:rPr lang="en-US" altLang="zh-CN"/>
              <a:pPr/>
              <a:t>‹#›</a:t>
            </a:fld>
            <a:endParaRPr lang="en-US" altLang="zh-CN"/>
          </a:p>
        </p:txBody>
      </p:sp>
      <p:sp>
        <p:nvSpPr>
          <p:cNvPr id="2056" name="Rectangle 8"/>
          <p:cNvSpPr>
            <a:spLocks noChangeArrowheads="1"/>
          </p:cNvSpPr>
          <p:nvPr/>
        </p:nvSpPr>
        <p:spPr bwMode="auto">
          <a:xfrm>
            <a:off x="709648" y="9560085"/>
            <a:ext cx="697197" cy="369332"/>
          </a:xfrm>
          <a:prstGeom prst="rect">
            <a:avLst/>
          </a:prstGeom>
          <a:noFill/>
          <a:ln w="9525">
            <a:noFill/>
            <a:miter lim="800000"/>
            <a:headEnd/>
            <a:tailEnd/>
          </a:ln>
          <a:effectLst/>
        </p:spPr>
        <p:txBody>
          <a:bodyPr lIns="0" tIns="0" rIns="0" bIns="0">
            <a:spAutoFit/>
          </a:bodyPr>
          <a:lstStyle/>
          <a:p>
            <a:r>
              <a:rPr lang="en-US" altLang="zh-CN"/>
              <a:t>Submission</a:t>
            </a:r>
          </a:p>
        </p:txBody>
      </p:sp>
      <p:sp>
        <p:nvSpPr>
          <p:cNvPr id="2057" name="Line 9"/>
          <p:cNvSpPr>
            <a:spLocks noChangeShapeType="1"/>
          </p:cNvSpPr>
          <p:nvPr/>
        </p:nvSpPr>
        <p:spPr bwMode="auto">
          <a:xfrm>
            <a:off x="709648" y="9558396"/>
            <a:ext cx="53783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2058" name="Line 10"/>
          <p:cNvSpPr>
            <a:spLocks noChangeShapeType="1"/>
          </p:cNvSpPr>
          <p:nvPr/>
        </p:nvSpPr>
        <p:spPr bwMode="auto">
          <a:xfrm>
            <a:off x="634948" y="315855"/>
            <a:ext cx="552778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extLst>
      <p:ext uri="{BB962C8B-B14F-4D97-AF65-F5344CB8AC3E}">
        <p14:creationId xmlns:p14="http://schemas.microsoft.com/office/powerpoint/2010/main" val="593161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a:xfrm>
            <a:off x="938213" y="746125"/>
            <a:ext cx="4921250" cy="3690938"/>
          </a:xfrm>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a:t>doc.: IEEE 802.15-&lt;doc#&gt;</a:t>
            </a:r>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1</a:t>
            </a:fld>
            <a:endParaRPr lang="en-US" altLang="zh-CN"/>
          </a:p>
        </p:txBody>
      </p:sp>
    </p:spTree>
    <p:extLst>
      <p:ext uri="{BB962C8B-B14F-4D97-AF65-F5344CB8AC3E}">
        <p14:creationId xmlns:p14="http://schemas.microsoft.com/office/powerpoint/2010/main" val="788902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슬라이드 이미지 개체 틀 1"/>
          <p:cNvSpPr>
            <a:spLocks noGrp="1" noRot="1" noChangeAspect="1"/>
          </p:cNvSpPr>
          <p:nvPr>
            <p:ph type="sldImg"/>
          </p:nvPr>
        </p:nvSpPr>
        <p:spPr/>
      </p:sp>
      <p:sp>
        <p:nvSpPr>
          <p:cNvPr id="3" name="슬라이드 노트 개체 틀 2"/>
          <p:cNvSpPr>
            <a:spLocks noGrp="1"/>
          </p:cNvSpPr>
          <p:nvPr>
            <p:ph type="body" idx="1"/>
          </p:nvPr>
        </p:nvSpPr>
        <p:spPr/>
        <p:txBody>
          <a:bodyPr/>
          <a:lstStyle/>
          <a:p>
            <a:endParaRPr lang="ko-KR" altLang="en-US"/>
          </a:p>
        </p:txBody>
      </p:sp>
      <p:sp>
        <p:nvSpPr>
          <p:cNvPr id="4" name="머리글 개체 틀 3"/>
          <p:cNvSpPr>
            <a:spLocks noGrp="1"/>
          </p:cNvSpPr>
          <p:nvPr>
            <p:ph type="hdr" sz="quarter" idx="10"/>
          </p:nvPr>
        </p:nvSpPr>
        <p:spPr/>
        <p:txBody>
          <a:bodyPr/>
          <a:lstStyle/>
          <a:p>
            <a:r>
              <a:rPr lang="en-US" altLang="zh-CN"/>
              <a:t>doc.: IEEE 802.15-&lt;doc#&gt;</a:t>
            </a:r>
          </a:p>
        </p:txBody>
      </p:sp>
      <p:sp>
        <p:nvSpPr>
          <p:cNvPr id="5" name="날짜 개체 틀 4"/>
          <p:cNvSpPr>
            <a:spLocks noGrp="1"/>
          </p:cNvSpPr>
          <p:nvPr>
            <p:ph type="dt" idx="11"/>
          </p:nvPr>
        </p:nvSpPr>
        <p:spPr/>
        <p:txBody>
          <a:bodyPr/>
          <a:lstStyle/>
          <a:p>
            <a:r>
              <a:rPr lang="en-US" altLang="zh-CN"/>
              <a:t>&lt;month year&gt;</a:t>
            </a:r>
          </a:p>
        </p:txBody>
      </p:sp>
      <p:sp>
        <p:nvSpPr>
          <p:cNvPr id="6" name="바닥글 개체 틀 5"/>
          <p:cNvSpPr>
            <a:spLocks noGrp="1"/>
          </p:cNvSpPr>
          <p:nvPr>
            <p:ph type="ftr" sz="quarter" idx="12"/>
          </p:nvPr>
        </p:nvSpPr>
        <p:spPr/>
        <p:txBody>
          <a:bodyPr/>
          <a:lstStyle/>
          <a:p>
            <a:pPr lvl="4"/>
            <a:r>
              <a:rPr lang="en-US" altLang="zh-CN"/>
              <a:t>&lt;author&gt;, &lt;company&gt;</a:t>
            </a:r>
          </a:p>
        </p:txBody>
      </p:sp>
      <p:sp>
        <p:nvSpPr>
          <p:cNvPr id="7" name="슬라이드 번호 개체 틀 6"/>
          <p:cNvSpPr>
            <a:spLocks noGrp="1"/>
          </p:cNvSpPr>
          <p:nvPr>
            <p:ph type="sldNum" sz="quarter" idx="13"/>
          </p:nvPr>
        </p:nvSpPr>
        <p:spPr/>
        <p:txBody>
          <a:bodyPr/>
          <a:lstStyle/>
          <a:p>
            <a:r>
              <a:rPr lang="en-US" altLang="zh-CN"/>
              <a:t>Page </a:t>
            </a:r>
            <a:fld id="{E03D6019-6E9A-433C-BEAF-106EDE2EE5B7}" type="slidenum">
              <a:rPr lang="en-US" altLang="zh-CN" smtClean="0"/>
              <a:pPr/>
              <a:t>2</a:t>
            </a:fld>
            <a:endParaRPr lang="en-US" altLang="zh-CN"/>
          </a:p>
        </p:txBody>
      </p:sp>
    </p:spTree>
    <p:extLst>
      <p:ext uri="{BB962C8B-B14F-4D97-AF65-F5344CB8AC3E}">
        <p14:creationId xmlns:p14="http://schemas.microsoft.com/office/powerpoint/2010/main" val="1643555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zh-CN" dirty="0"/>
              <a:t>PHY header: 2 OFDM symbols after applying Hermitian symmetry. </a:t>
            </a:r>
            <a:endParaRPr lang="en-GB" dirty="0"/>
          </a:p>
        </p:txBody>
      </p:sp>
      <p:sp>
        <p:nvSpPr>
          <p:cNvPr id="4" name="Header Placeholder 3"/>
          <p:cNvSpPr>
            <a:spLocks noGrp="1"/>
          </p:cNvSpPr>
          <p:nvPr>
            <p:ph type="hdr" sz="quarter" idx="10"/>
          </p:nvPr>
        </p:nvSpPr>
        <p:spPr/>
        <p:txBody>
          <a:bodyPr/>
          <a:lstStyle/>
          <a:p>
            <a:r>
              <a:rPr lang="en-US" altLang="zh-CN"/>
              <a:t>doc.: IEEE 802.15-&lt;doc#&gt;</a:t>
            </a:r>
          </a:p>
        </p:txBody>
      </p:sp>
      <p:sp>
        <p:nvSpPr>
          <p:cNvPr id="5" name="Date Placeholder 4"/>
          <p:cNvSpPr>
            <a:spLocks noGrp="1"/>
          </p:cNvSpPr>
          <p:nvPr>
            <p:ph type="dt" idx="11"/>
          </p:nvPr>
        </p:nvSpPr>
        <p:spPr/>
        <p:txBody>
          <a:bodyPr/>
          <a:lstStyle/>
          <a:p>
            <a:r>
              <a:rPr lang="en-US" altLang="zh-CN"/>
              <a:t>&lt;month year&gt;</a:t>
            </a:r>
          </a:p>
        </p:txBody>
      </p:sp>
      <p:sp>
        <p:nvSpPr>
          <p:cNvPr id="6" name="Footer Placeholder 5"/>
          <p:cNvSpPr>
            <a:spLocks noGrp="1"/>
          </p:cNvSpPr>
          <p:nvPr>
            <p:ph type="ftr" sz="quarter" idx="12"/>
          </p:nvPr>
        </p:nvSpPr>
        <p:spPr/>
        <p:txBody>
          <a:bodyPr/>
          <a:lstStyle/>
          <a:p>
            <a:pPr lvl="4"/>
            <a:r>
              <a:rPr lang="en-US" altLang="zh-CN"/>
              <a:t>&lt;author&gt;, &lt;company&gt;</a:t>
            </a:r>
          </a:p>
        </p:txBody>
      </p:sp>
      <p:sp>
        <p:nvSpPr>
          <p:cNvPr id="7" name="Slide Number Placeholder 6"/>
          <p:cNvSpPr>
            <a:spLocks noGrp="1"/>
          </p:cNvSpPr>
          <p:nvPr>
            <p:ph type="sldNum" sz="quarter" idx="13"/>
          </p:nvPr>
        </p:nvSpPr>
        <p:spPr/>
        <p:txBody>
          <a:bodyPr/>
          <a:lstStyle/>
          <a:p>
            <a:r>
              <a:rPr lang="en-US" altLang="zh-CN"/>
              <a:t>Page </a:t>
            </a:r>
            <a:fld id="{E03D6019-6E9A-433C-BEAF-106EDE2EE5B7}" type="slidenum">
              <a:rPr lang="en-US" altLang="zh-CN" smtClean="0"/>
              <a:pPr/>
              <a:t>3</a:t>
            </a:fld>
            <a:endParaRPr lang="en-US" altLang="zh-CN"/>
          </a:p>
        </p:txBody>
      </p:sp>
    </p:spTree>
    <p:extLst>
      <p:ext uri="{BB962C8B-B14F-4D97-AF65-F5344CB8AC3E}">
        <p14:creationId xmlns:p14="http://schemas.microsoft.com/office/powerpoint/2010/main" val="109771564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ko-KR" sz="1200" dirty="0">
                <a:solidFill>
                  <a:srgbClr val="000000"/>
                </a:solidFill>
              </a:rPr>
              <a:t>which is on segment of the original IEEE </a:t>
            </a:r>
            <a:r>
              <a:rPr lang="en-US" altLang="ko-KR" sz="1200" dirty="0" err="1">
                <a:solidFill>
                  <a:srgbClr val="000000"/>
                </a:solidFill>
              </a:rPr>
              <a:t>Std</a:t>
            </a:r>
            <a:r>
              <a:rPr lang="en-US" altLang="ko-KR" sz="1200" dirty="0">
                <a:solidFill>
                  <a:srgbClr val="000000"/>
                </a:solidFill>
              </a:rPr>
              <a:t> 802.11 short sequence </a:t>
            </a:r>
            <a:endParaRPr lang="en-GB" dirty="0"/>
          </a:p>
        </p:txBody>
      </p:sp>
      <p:sp>
        <p:nvSpPr>
          <p:cNvPr id="4" name="Header Placeholder 3"/>
          <p:cNvSpPr>
            <a:spLocks noGrp="1"/>
          </p:cNvSpPr>
          <p:nvPr>
            <p:ph type="hdr" sz="quarter" idx="10"/>
          </p:nvPr>
        </p:nvSpPr>
        <p:spPr/>
        <p:txBody>
          <a:bodyPr/>
          <a:lstStyle/>
          <a:p>
            <a:r>
              <a:rPr lang="en-US" altLang="zh-CN"/>
              <a:t>doc.: IEEE 802.15-&lt;doc#&gt;</a:t>
            </a:r>
          </a:p>
        </p:txBody>
      </p:sp>
      <p:sp>
        <p:nvSpPr>
          <p:cNvPr id="5" name="Date Placeholder 4"/>
          <p:cNvSpPr>
            <a:spLocks noGrp="1"/>
          </p:cNvSpPr>
          <p:nvPr>
            <p:ph type="dt" idx="11"/>
          </p:nvPr>
        </p:nvSpPr>
        <p:spPr/>
        <p:txBody>
          <a:bodyPr/>
          <a:lstStyle/>
          <a:p>
            <a:r>
              <a:rPr lang="en-US" altLang="zh-CN"/>
              <a:t>&lt;month year&gt;</a:t>
            </a:r>
          </a:p>
        </p:txBody>
      </p:sp>
      <p:sp>
        <p:nvSpPr>
          <p:cNvPr id="6" name="Footer Placeholder 5"/>
          <p:cNvSpPr>
            <a:spLocks noGrp="1"/>
          </p:cNvSpPr>
          <p:nvPr>
            <p:ph type="ftr" sz="quarter" idx="12"/>
          </p:nvPr>
        </p:nvSpPr>
        <p:spPr/>
        <p:txBody>
          <a:bodyPr/>
          <a:lstStyle/>
          <a:p>
            <a:pPr lvl="4"/>
            <a:r>
              <a:rPr lang="en-US" altLang="zh-CN"/>
              <a:t>&lt;author&gt;, &lt;company&gt;</a:t>
            </a:r>
          </a:p>
        </p:txBody>
      </p:sp>
      <p:sp>
        <p:nvSpPr>
          <p:cNvPr id="7" name="Slide Number Placeholder 6"/>
          <p:cNvSpPr>
            <a:spLocks noGrp="1"/>
          </p:cNvSpPr>
          <p:nvPr>
            <p:ph type="sldNum" sz="quarter" idx="13"/>
          </p:nvPr>
        </p:nvSpPr>
        <p:spPr/>
        <p:txBody>
          <a:bodyPr/>
          <a:lstStyle/>
          <a:p>
            <a:r>
              <a:rPr lang="en-US" altLang="zh-CN"/>
              <a:t>Page </a:t>
            </a:r>
            <a:fld id="{E03D6019-6E9A-433C-BEAF-106EDE2EE5B7}" type="slidenum">
              <a:rPr lang="en-US" altLang="zh-CN" smtClean="0"/>
              <a:pPr/>
              <a:t>5</a:t>
            </a:fld>
            <a:endParaRPr lang="en-US" altLang="zh-CN"/>
          </a:p>
        </p:txBody>
      </p:sp>
    </p:spTree>
    <p:extLst>
      <p:ext uri="{BB962C8B-B14F-4D97-AF65-F5344CB8AC3E}">
        <p14:creationId xmlns:p14="http://schemas.microsoft.com/office/powerpoint/2010/main" val="35282957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CES sequences in white are left unmodified, while the CES sequences in gray are multiplied by -1.</a:t>
            </a:r>
          </a:p>
          <a:p>
            <a:endParaRPr lang="en-US" dirty="0"/>
          </a:p>
        </p:txBody>
      </p:sp>
      <p:sp>
        <p:nvSpPr>
          <p:cNvPr id="4" name="Header Placeholder 3"/>
          <p:cNvSpPr>
            <a:spLocks noGrp="1"/>
          </p:cNvSpPr>
          <p:nvPr>
            <p:ph type="hdr" sz="quarter" idx="10"/>
          </p:nvPr>
        </p:nvSpPr>
        <p:spPr/>
        <p:txBody>
          <a:bodyPr/>
          <a:lstStyle/>
          <a:p>
            <a:r>
              <a:rPr lang="en-US" altLang="zh-CN"/>
              <a:t>doc.: IEEE 802.15-&lt;doc#&gt;</a:t>
            </a:r>
          </a:p>
        </p:txBody>
      </p:sp>
      <p:sp>
        <p:nvSpPr>
          <p:cNvPr id="5" name="Date Placeholder 4"/>
          <p:cNvSpPr>
            <a:spLocks noGrp="1"/>
          </p:cNvSpPr>
          <p:nvPr>
            <p:ph type="dt" idx="11"/>
          </p:nvPr>
        </p:nvSpPr>
        <p:spPr/>
        <p:txBody>
          <a:bodyPr/>
          <a:lstStyle/>
          <a:p>
            <a:r>
              <a:rPr lang="en-US" altLang="zh-CN"/>
              <a:t>&lt;month year&gt;</a:t>
            </a:r>
          </a:p>
        </p:txBody>
      </p:sp>
      <p:sp>
        <p:nvSpPr>
          <p:cNvPr id="6" name="Footer Placeholder 5"/>
          <p:cNvSpPr>
            <a:spLocks noGrp="1"/>
          </p:cNvSpPr>
          <p:nvPr>
            <p:ph type="ftr" sz="quarter" idx="12"/>
          </p:nvPr>
        </p:nvSpPr>
        <p:spPr/>
        <p:txBody>
          <a:bodyPr/>
          <a:lstStyle/>
          <a:p>
            <a:pPr lvl="4"/>
            <a:r>
              <a:rPr lang="en-US" altLang="zh-CN"/>
              <a:t>&lt;author&gt;, &lt;company&gt;</a:t>
            </a:r>
          </a:p>
        </p:txBody>
      </p:sp>
      <p:sp>
        <p:nvSpPr>
          <p:cNvPr id="7" name="Slide Number Placeholder 6"/>
          <p:cNvSpPr>
            <a:spLocks noGrp="1"/>
          </p:cNvSpPr>
          <p:nvPr>
            <p:ph type="sldNum" sz="quarter" idx="13"/>
          </p:nvPr>
        </p:nvSpPr>
        <p:spPr/>
        <p:txBody>
          <a:bodyPr/>
          <a:lstStyle/>
          <a:p>
            <a:r>
              <a:rPr lang="en-US" altLang="zh-CN"/>
              <a:t>Page </a:t>
            </a:r>
            <a:fld id="{E03D6019-6E9A-433C-BEAF-106EDE2EE5B7}" type="slidenum">
              <a:rPr lang="en-US" altLang="zh-CN" smtClean="0"/>
              <a:pPr/>
              <a:t>12</a:t>
            </a:fld>
            <a:endParaRPr lang="en-US" altLang="zh-CN"/>
          </a:p>
        </p:txBody>
      </p:sp>
    </p:spTree>
    <p:extLst>
      <p:ext uri="{BB962C8B-B14F-4D97-AF65-F5344CB8AC3E}">
        <p14:creationId xmlns:p14="http://schemas.microsoft.com/office/powerpoint/2010/main" val="6756097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r>
              <a:rPr lang="en-US" altLang="zh-CN"/>
              <a:t>doc.: IEEE 802.15-&lt;doc#&gt;</a:t>
            </a:r>
          </a:p>
        </p:txBody>
      </p:sp>
      <p:sp>
        <p:nvSpPr>
          <p:cNvPr id="5" name="Date Placeholder 4"/>
          <p:cNvSpPr>
            <a:spLocks noGrp="1"/>
          </p:cNvSpPr>
          <p:nvPr>
            <p:ph type="dt" idx="11"/>
          </p:nvPr>
        </p:nvSpPr>
        <p:spPr/>
        <p:txBody>
          <a:bodyPr/>
          <a:lstStyle/>
          <a:p>
            <a:r>
              <a:rPr lang="en-US" altLang="zh-CN"/>
              <a:t>&lt;month year&gt;</a:t>
            </a:r>
          </a:p>
        </p:txBody>
      </p:sp>
      <p:sp>
        <p:nvSpPr>
          <p:cNvPr id="6" name="Footer Placeholder 5"/>
          <p:cNvSpPr>
            <a:spLocks noGrp="1"/>
          </p:cNvSpPr>
          <p:nvPr>
            <p:ph type="ftr" sz="quarter" idx="12"/>
          </p:nvPr>
        </p:nvSpPr>
        <p:spPr/>
        <p:txBody>
          <a:bodyPr/>
          <a:lstStyle/>
          <a:p>
            <a:pPr lvl="4"/>
            <a:r>
              <a:rPr lang="en-US" altLang="zh-CN"/>
              <a:t>&lt;author&gt;, &lt;company&gt;</a:t>
            </a:r>
          </a:p>
        </p:txBody>
      </p:sp>
      <p:sp>
        <p:nvSpPr>
          <p:cNvPr id="7" name="Slide Number Placeholder 6"/>
          <p:cNvSpPr>
            <a:spLocks noGrp="1"/>
          </p:cNvSpPr>
          <p:nvPr>
            <p:ph type="sldNum" sz="quarter" idx="13"/>
          </p:nvPr>
        </p:nvSpPr>
        <p:spPr/>
        <p:txBody>
          <a:bodyPr/>
          <a:lstStyle/>
          <a:p>
            <a:r>
              <a:rPr lang="en-US" altLang="zh-CN"/>
              <a:t>Page </a:t>
            </a:r>
            <a:fld id="{E03D6019-6E9A-433C-BEAF-106EDE2EE5B7}" type="slidenum">
              <a:rPr lang="en-US" altLang="zh-CN" smtClean="0"/>
              <a:pPr/>
              <a:t>15</a:t>
            </a:fld>
            <a:endParaRPr lang="en-US" altLang="zh-CN"/>
          </a:p>
        </p:txBody>
      </p:sp>
    </p:spTree>
    <p:extLst>
      <p:ext uri="{BB962C8B-B14F-4D97-AF65-F5344CB8AC3E}">
        <p14:creationId xmlns:p14="http://schemas.microsoft.com/office/powerpoint/2010/main" val="230241180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r>
              <a:rPr lang="en-US" altLang="zh-CN"/>
              <a:t>doc.: IEEE 802.15-&lt;doc#&gt;</a:t>
            </a:r>
          </a:p>
        </p:txBody>
      </p:sp>
      <p:sp>
        <p:nvSpPr>
          <p:cNvPr id="5" name="Date Placeholder 4"/>
          <p:cNvSpPr>
            <a:spLocks noGrp="1"/>
          </p:cNvSpPr>
          <p:nvPr>
            <p:ph type="dt" idx="11"/>
          </p:nvPr>
        </p:nvSpPr>
        <p:spPr/>
        <p:txBody>
          <a:bodyPr/>
          <a:lstStyle/>
          <a:p>
            <a:r>
              <a:rPr lang="en-US" altLang="zh-CN"/>
              <a:t>&lt;month year&gt;</a:t>
            </a:r>
          </a:p>
        </p:txBody>
      </p:sp>
      <p:sp>
        <p:nvSpPr>
          <p:cNvPr id="6" name="Footer Placeholder 5"/>
          <p:cNvSpPr>
            <a:spLocks noGrp="1"/>
          </p:cNvSpPr>
          <p:nvPr>
            <p:ph type="ftr" sz="quarter" idx="12"/>
          </p:nvPr>
        </p:nvSpPr>
        <p:spPr/>
        <p:txBody>
          <a:bodyPr/>
          <a:lstStyle/>
          <a:p>
            <a:pPr lvl="4"/>
            <a:r>
              <a:rPr lang="en-US" altLang="zh-CN"/>
              <a:t>&lt;author&gt;, &lt;company&gt;</a:t>
            </a:r>
          </a:p>
        </p:txBody>
      </p:sp>
      <p:sp>
        <p:nvSpPr>
          <p:cNvPr id="7" name="Slide Number Placeholder 6"/>
          <p:cNvSpPr>
            <a:spLocks noGrp="1"/>
          </p:cNvSpPr>
          <p:nvPr>
            <p:ph type="sldNum" sz="quarter" idx="13"/>
          </p:nvPr>
        </p:nvSpPr>
        <p:spPr/>
        <p:txBody>
          <a:bodyPr/>
          <a:lstStyle/>
          <a:p>
            <a:r>
              <a:rPr lang="en-US" altLang="zh-CN"/>
              <a:t>Page </a:t>
            </a:r>
            <a:fld id="{E03D6019-6E9A-433C-BEAF-106EDE2EE5B7}" type="slidenum">
              <a:rPr lang="en-US" altLang="zh-CN" smtClean="0"/>
              <a:pPr/>
              <a:t>16</a:t>
            </a:fld>
            <a:endParaRPr lang="en-US" altLang="zh-CN"/>
          </a:p>
        </p:txBody>
      </p:sp>
    </p:spTree>
    <p:extLst>
      <p:ext uri="{BB962C8B-B14F-4D97-AF65-F5344CB8AC3E}">
        <p14:creationId xmlns:p14="http://schemas.microsoft.com/office/powerpoint/2010/main" val="22993320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Header Placeholder 3"/>
          <p:cNvSpPr>
            <a:spLocks noGrp="1"/>
          </p:cNvSpPr>
          <p:nvPr>
            <p:ph type="hdr" sz="quarter" idx="10"/>
          </p:nvPr>
        </p:nvSpPr>
        <p:spPr/>
        <p:txBody>
          <a:bodyPr/>
          <a:lstStyle/>
          <a:p>
            <a:r>
              <a:rPr lang="en-US" altLang="zh-CN"/>
              <a:t>doc.: IEEE 802.15-&lt;doc#&gt;</a:t>
            </a:r>
          </a:p>
        </p:txBody>
      </p:sp>
      <p:sp>
        <p:nvSpPr>
          <p:cNvPr id="5" name="Date Placeholder 4"/>
          <p:cNvSpPr>
            <a:spLocks noGrp="1"/>
          </p:cNvSpPr>
          <p:nvPr>
            <p:ph type="dt" idx="11"/>
          </p:nvPr>
        </p:nvSpPr>
        <p:spPr/>
        <p:txBody>
          <a:bodyPr/>
          <a:lstStyle/>
          <a:p>
            <a:r>
              <a:rPr lang="en-US" altLang="zh-CN"/>
              <a:t>&lt;month year&gt;</a:t>
            </a:r>
          </a:p>
        </p:txBody>
      </p:sp>
      <p:sp>
        <p:nvSpPr>
          <p:cNvPr id="6" name="Footer Placeholder 5"/>
          <p:cNvSpPr>
            <a:spLocks noGrp="1"/>
          </p:cNvSpPr>
          <p:nvPr>
            <p:ph type="ftr" sz="quarter" idx="12"/>
          </p:nvPr>
        </p:nvSpPr>
        <p:spPr/>
        <p:txBody>
          <a:bodyPr/>
          <a:lstStyle/>
          <a:p>
            <a:pPr lvl="4"/>
            <a:r>
              <a:rPr lang="en-US" altLang="zh-CN"/>
              <a:t>&lt;author&gt;, &lt;company&gt;</a:t>
            </a:r>
          </a:p>
        </p:txBody>
      </p:sp>
      <p:sp>
        <p:nvSpPr>
          <p:cNvPr id="7" name="Slide Number Placeholder 6"/>
          <p:cNvSpPr>
            <a:spLocks noGrp="1"/>
          </p:cNvSpPr>
          <p:nvPr>
            <p:ph type="sldNum" sz="quarter" idx="13"/>
          </p:nvPr>
        </p:nvSpPr>
        <p:spPr/>
        <p:txBody>
          <a:bodyPr/>
          <a:lstStyle/>
          <a:p>
            <a:r>
              <a:rPr lang="en-US" altLang="zh-CN"/>
              <a:t>Page </a:t>
            </a:r>
            <a:fld id="{E03D6019-6E9A-433C-BEAF-106EDE2EE5B7}" type="slidenum">
              <a:rPr lang="en-US" altLang="zh-CN" smtClean="0"/>
              <a:pPr/>
              <a:t>17</a:t>
            </a:fld>
            <a:endParaRPr lang="en-US" altLang="zh-CN"/>
          </a:p>
        </p:txBody>
      </p:sp>
    </p:spTree>
    <p:extLst>
      <p:ext uri="{BB962C8B-B14F-4D97-AF65-F5344CB8AC3E}">
        <p14:creationId xmlns:p14="http://schemas.microsoft.com/office/powerpoint/2010/main" val="28586495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85800" y="378281"/>
            <a:ext cx="1600200" cy="215444"/>
          </a:xfrm>
        </p:spPr>
        <p:txBody>
          <a:bodyPr/>
          <a:lstStyle>
            <a:lvl1pPr>
              <a:defRPr/>
            </a:lvl1pPr>
          </a:lstStyle>
          <a:p>
            <a:r>
              <a:rPr lang="en-US" altLang="ko-KR" dirty="0"/>
              <a:t>May 2018</a:t>
            </a:r>
            <a:endParaRPr lang="en-US" altLang="zh-CN" dirty="0"/>
          </a:p>
        </p:txBody>
      </p:sp>
      <p:sp>
        <p:nvSpPr>
          <p:cNvPr id="4" name="灯片编号占位符 3"/>
          <p:cNvSpPr>
            <a:spLocks noGrp="1"/>
          </p:cNvSpPr>
          <p:nvPr>
            <p:ph type="sldNum" sz="quarter" idx="12"/>
          </p:nvPr>
        </p:nvSpPr>
        <p:spPr/>
        <p:txBody>
          <a:bodyPr/>
          <a:lstStyle>
            <a:lvl1pPr>
              <a:defRPr/>
            </a:lvl1pPr>
          </a:lstStyle>
          <a:p>
            <a:r>
              <a:rPr lang="en-US" altLang="zh-CN" dirty="0"/>
              <a:t>Slide </a:t>
            </a:r>
            <a:fld id="{76C0EB13-4677-48A4-A691-EDFD86E62D7A}" type="slidenum">
              <a:rPr lang="en-US" altLang="zh-CN"/>
              <a:pPr/>
              <a:t>‹#›</a:t>
            </a:fld>
            <a:endParaRPr lang="en-US" altLang="zh-CN" dirty="0"/>
          </a:p>
        </p:txBody>
      </p:sp>
      <p:sp>
        <p:nvSpPr>
          <p:cNvPr id="5"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a:t>Chong Han (pureLiFi)</a:t>
            </a:r>
            <a:endParaRPr lang="en-US" altLang="zh-CN"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8" name="Rectangle 4"/>
          <p:cNvSpPr>
            <a:spLocks noGrp="1" noChangeArrowheads="1"/>
          </p:cNvSpPr>
          <p:nvPr>
            <p:ph type="dt" sz="half" idx="2"/>
          </p:nvPr>
        </p:nvSpPr>
        <p:spPr bwMode="auto">
          <a:xfrm>
            <a:off x="685800" y="378281"/>
            <a:ext cx="1600200" cy="215444"/>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ea typeface="宋体" charset="-122"/>
              </a:defRPr>
            </a:lvl1pPr>
          </a:lstStyle>
          <a:p>
            <a:r>
              <a:rPr lang="en-US" altLang="ko-KR"/>
              <a:t>May 2018</a:t>
            </a:r>
            <a:endParaRPr lang="en-US" altLang="zh-CN" dirty="0"/>
          </a:p>
        </p:txBody>
      </p:sp>
      <p:sp>
        <p:nvSpPr>
          <p:cNvPr id="1029" name="Rectangle 5"/>
          <p:cNvSpPr>
            <a:spLocks noGrp="1" noChangeArrowheads="1"/>
          </p:cNvSpPr>
          <p:nvPr>
            <p:ph type="ftr" sz="quarter" idx="3"/>
          </p:nvPr>
        </p:nvSpPr>
        <p:spPr bwMode="auto">
          <a:xfrm>
            <a:off x="5448300" y="6475413"/>
            <a:ext cx="3124200"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ea typeface="宋体" charset="-122"/>
              </a:defRPr>
            </a:lvl1pPr>
          </a:lstStyle>
          <a:p>
            <a:r>
              <a:rPr lang="en-US" altLang="zh-CN"/>
              <a:t>Chong Han (pureLiFi)</a:t>
            </a:r>
            <a:endParaRPr lang="en-US" altLang="zh-CN"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ea typeface="宋体" charset="-122"/>
              </a:defRPr>
            </a:lvl1pPr>
          </a:lstStyle>
          <a:p>
            <a:r>
              <a:rPr lang="en-US" altLang="zh-CN" dirty="0"/>
              <a:t>Slide </a:t>
            </a:r>
            <a:fld id="{4F86E66E-D9C0-4855-B6C9-2AB5A3396A65}" type="slidenum">
              <a:rPr lang="en-US" altLang="zh-CN"/>
              <a:pPr/>
              <a:t>‹#›</a:t>
            </a:fld>
            <a:endParaRPr lang="en-US" altLang="zh-CN" dirty="0"/>
          </a:p>
        </p:txBody>
      </p:sp>
      <p:sp>
        <p:nvSpPr>
          <p:cNvPr id="1031" name="Rectangle 7"/>
          <p:cNvSpPr>
            <a:spLocks noChangeArrowheads="1"/>
          </p:cNvSpPr>
          <p:nvPr/>
        </p:nvSpPr>
        <p:spPr bwMode="auto">
          <a:xfrm>
            <a:off x="3779912" y="424934"/>
            <a:ext cx="4678288" cy="184666"/>
          </a:xfrm>
          <a:prstGeom prst="rect">
            <a:avLst/>
          </a:prstGeom>
          <a:noFill/>
          <a:ln w="9525">
            <a:noFill/>
            <a:miter lim="800000"/>
            <a:headEnd/>
            <a:tailEnd/>
          </a:ln>
          <a:effectLst/>
        </p:spPr>
        <p:txBody>
          <a:bodyPr wrap="square" lIns="0" tIns="0" rIns="0" bIns="0" anchor="b">
            <a:spAutoFit/>
          </a:bodyPr>
          <a:lstStyle/>
          <a:p>
            <a:pPr lvl="4" algn="r"/>
            <a:r>
              <a:rPr lang="en-US" altLang="zh-CN" sz="1200" b="1" i="0" kern="1200" dirty="0">
                <a:solidFill>
                  <a:schemeClr val="tx1"/>
                </a:solidFill>
                <a:latin typeface="Times New Roman" pitchFamily="18" charset="0"/>
                <a:ea typeface="+mn-ea"/>
                <a:cs typeface="+mn-cs"/>
              </a:rPr>
              <a:t>doc.:</a:t>
            </a:r>
            <a:r>
              <a:rPr lang="en-US" altLang="zh-CN" sz="1200" b="1" i="0" kern="1200" baseline="0" dirty="0">
                <a:solidFill>
                  <a:schemeClr val="tx1"/>
                </a:solidFill>
                <a:latin typeface="Times New Roman" pitchFamily="18" charset="0"/>
                <a:ea typeface="+mn-ea"/>
                <a:cs typeface="+mn-cs"/>
              </a:rPr>
              <a:t> IEEE 15-18-0168-00-0013</a:t>
            </a:r>
            <a:endParaRPr lang="en-US" altLang="zh-CN" sz="1400" b="1" dirty="0">
              <a:ea typeface="宋体" charset="-122"/>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ltLang="zh-CN" dirty="0">
                <a:ea typeface="宋体" charset="-122"/>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zh-CN" altLang="en-US"/>
          </a:p>
        </p:txBody>
      </p:sp>
    </p:spTree>
  </p:cSld>
  <p:clrMap bg1="lt1" tx1="dk1" bg2="lt2" tx2="dk2" accent1="accent1" accent2="accent2" accent3="accent3" accent4="accent4" accent5="accent5" accent6="accent6" hlink="hlink" folHlink="folHlink"/>
  <p:sldLayoutIdLst>
    <p:sldLayoutId id="2147483655" r:id="rId1"/>
  </p:sldLayoutIdLst>
  <p:hf hdr="0"/>
  <p:txStyles>
    <p:titleStyle>
      <a:lvl1pPr algn="ctr" rtl="0" eaLnBrk="1" fontAlgn="base" hangingPunct="1">
        <a:spcBef>
          <a:spcPct val="0"/>
        </a:spcBef>
        <a:spcAft>
          <a:spcPct val="0"/>
        </a:spcAft>
        <a:defRPr sz="3600">
          <a:solidFill>
            <a:schemeClr val="tx1">
              <a:lumMod val="85000"/>
              <a:lumOff val="15000"/>
            </a:schemeClr>
          </a:solidFill>
          <a:latin typeface="Arial Unicode MS" pitchFamily="34" charset="-122"/>
          <a:ea typeface="Arial Unicode MS" pitchFamily="34" charset="-122"/>
          <a:cs typeface="Arial Unicode MS" pitchFamily="34" charset="-122"/>
        </a:defRPr>
      </a:lvl1pPr>
      <a:lvl2pPr algn="ctr" rtl="0" eaLnBrk="1" fontAlgn="base" hangingPunct="1">
        <a:spcBef>
          <a:spcPct val="0"/>
        </a:spcBef>
        <a:spcAft>
          <a:spcPct val="0"/>
        </a:spcAft>
        <a:defRPr sz="3600">
          <a:solidFill>
            <a:schemeClr val="tx2"/>
          </a:solidFill>
          <a:latin typeface="Times New Roman" pitchFamily="18" charset="0"/>
        </a:defRPr>
      </a:lvl2pPr>
      <a:lvl3pPr algn="ctr" rtl="0" eaLnBrk="1" fontAlgn="base" hangingPunct="1">
        <a:spcBef>
          <a:spcPct val="0"/>
        </a:spcBef>
        <a:spcAft>
          <a:spcPct val="0"/>
        </a:spcAft>
        <a:defRPr sz="3600">
          <a:solidFill>
            <a:schemeClr val="tx2"/>
          </a:solidFill>
          <a:latin typeface="Times New Roman" pitchFamily="18" charset="0"/>
        </a:defRPr>
      </a:lvl3pPr>
      <a:lvl4pPr algn="ctr" rtl="0" eaLnBrk="1" fontAlgn="base" hangingPunct="1">
        <a:spcBef>
          <a:spcPct val="0"/>
        </a:spcBef>
        <a:spcAft>
          <a:spcPct val="0"/>
        </a:spcAft>
        <a:defRPr sz="3600">
          <a:solidFill>
            <a:schemeClr val="tx2"/>
          </a:solidFill>
          <a:latin typeface="Times New Roman" pitchFamily="18" charset="0"/>
        </a:defRPr>
      </a:lvl4pPr>
      <a:lvl5pPr algn="ctr" rtl="0" eaLnBrk="1" fontAlgn="base" hangingPunct="1">
        <a:spcBef>
          <a:spcPct val="0"/>
        </a:spcBef>
        <a:spcAft>
          <a:spcPct val="0"/>
        </a:spcAft>
        <a:defRPr sz="3600">
          <a:solidFill>
            <a:schemeClr val="tx2"/>
          </a:solidFill>
          <a:latin typeface="Times New Roman" pitchFamily="18" charset="0"/>
        </a:defRPr>
      </a:lvl5pPr>
      <a:lvl6pPr marL="457200" algn="ctr" rtl="0" eaLnBrk="1" fontAlgn="base" hangingPunct="1">
        <a:spcBef>
          <a:spcPct val="0"/>
        </a:spcBef>
        <a:spcAft>
          <a:spcPct val="0"/>
        </a:spcAft>
        <a:defRPr sz="3600">
          <a:solidFill>
            <a:schemeClr val="tx2"/>
          </a:solidFill>
          <a:latin typeface="Times New Roman" pitchFamily="18" charset="0"/>
        </a:defRPr>
      </a:lvl6pPr>
      <a:lvl7pPr marL="914400" algn="ctr" rtl="0" eaLnBrk="1" fontAlgn="base" hangingPunct="1">
        <a:spcBef>
          <a:spcPct val="0"/>
        </a:spcBef>
        <a:spcAft>
          <a:spcPct val="0"/>
        </a:spcAft>
        <a:defRPr sz="3600">
          <a:solidFill>
            <a:schemeClr val="tx2"/>
          </a:solidFill>
          <a:latin typeface="Times New Roman" pitchFamily="18" charset="0"/>
        </a:defRPr>
      </a:lvl7pPr>
      <a:lvl8pPr marL="1371600" algn="ctr" rtl="0" eaLnBrk="1" fontAlgn="base" hangingPunct="1">
        <a:spcBef>
          <a:spcPct val="0"/>
        </a:spcBef>
        <a:spcAft>
          <a:spcPct val="0"/>
        </a:spcAft>
        <a:defRPr sz="3600">
          <a:solidFill>
            <a:schemeClr val="tx2"/>
          </a:solidFill>
          <a:latin typeface="Times New Roman" pitchFamily="18" charset="0"/>
        </a:defRPr>
      </a:lvl8pPr>
      <a:lvl9pPr marL="1828800" algn="ctr" rtl="0" eaLnBrk="1" fontAlgn="base"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3200">
          <a:solidFill>
            <a:schemeClr val="tx1">
              <a:lumMod val="85000"/>
              <a:lumOff val="15000"/>
            </a:schemeClr>
          </a:solidFill>
          <a:latin typeface="Arial Unicode MS" pitchFamily="34" charset="-122"/>
          <a:ea typeface="Arial Unicode MS" pitchFamily="34" charset="-122"/>
          <a:cs typeface="Arial Unicode MS" pitchFamily="34" charset="-122"/>
        </a:defRPr>
      </a:lvl1pPr>
      <a:lvl2pPr marL="742950" indent="-285750" algn="l" rtl="0" eaLnBrk="1" fontAlgn="base" hangingPunct="1">
        <a:spcBef>
          <a:spcPct val="20000"/>
        </a:spcBef>
        <a:spcAft>
          <a:spcPct val="0"/>
        </a:spcAft>
        <a:buChar char="–"/>
        <a:defRPr sz="2800">
          <a:solidFill>
            <a:schemeClr val="tx1">
              <a:lumMod val="85000"/>
              <a:lumOff val="15000"/>
            </a:schemeClr>
          </a:solidFill>
          <a:latin typeface="Arial Unicode MS" pitchFamily="34" charset="-122"/>
          <a:ea typeface="Arial Unicode MS" pitchFamily="34" charset="-122"/>
          <a:cs typeface="Arial Unicode MS" pitchFamily="34" charset="-122"/>
        </a:defRPr>
      </a:lvl2pPr>
      <a:lvl3pPr marL="1085850" indent="-228600" algn="l" rtl="0" eaLnBrk="1" fontAlgn="base" hangingPunct="1">
        <a:spcBef>
          <a:spcPct val="20000"/>
        </a:spcBef>
        <a:spcAft>
          <a:spcPct val="0"/>
        </a:spcAft>
        <a:buChar char="•"/>
        <a:defRPr sz="2400">
          <a:solidFill>
            <a:schemeClr val="tx1">
              <a:lumMod val="85000"/>
              <a:lumOff val="15000"/>
            </a:schemeClr>
          </a:solidFill>
          <a:latin typeface="Arial Unicode MS" pitchFamily="34" charset="-122"/>
          <a:ea typeface="Arial Unicode MS" pitchFamily="34" charset="-122"/>
          <a:cs typeface="Arial Unicode MS" pitchFamily="34" charset="-122"/>
        </a:defRPr>
      </a:lvl3pPr>
      <a:lvl4pPr marL="14287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4pPr>
      <a:lvl5pPr marL="1771650" indent="-228600" algn="l" rtl="0" eaLnBrk="1" fontAlgn="base" hangingPunct="1">
        <a:spcBef>
          <a:spcPct val="20000"/>
        </a:spcBef>
        <a:spcAft>
          <a:spcPct val="0"/>
        </a:spcAft>
        <a:buChar char="•"/>
        <a:defRPr sz="2000">
          <a:solidFill>
            <a:schemeClr val="tx1">
              <a:lumMod val="85000"/>
              <a:lumOff val="15000"/>
            </a:schemeClr>
          </a:solidFill>
          <a:latin typeface="Arial Unicode MS" pitchFamily="34" charset="-122"/>
          <a:ea typeface="Arial Unicode MS" pitchFamily="34" charset="-122"/>
          <a:cs typeface="Arial Unicode MS" pitchFamily="34" charset="-122"/>
        </a:defRPr>
      </a:lvl5pPr>
      <a:lvl6pPr marL="2228850" indent="-228600" algn="l" rtl="0" eaLnBrk="1" fontAlgn="base" hangingPunct="1">
        <a:spcBef>
          <a:spcPct val="20000"/>
        </a:spcBef>
        <a:spcAft>
          <a:spcPct val="0"/>
        </a:spcAft>
        <a:buChar char="•"/>
        <a:defRPr sz="2000">
          <a:solidFill>
            <a:schemeClr val="tx1"/>
          </a:solidFill>
          <a:latin typeface="+mn-lt"/>
        </a:defRPr>
      </a:lvl6pPr>
      <a:lvl7pPr marL="2686050" indent="-228600" algn="l" rtl="0" eaLnBrk="1" fontAlgn="base" hangingPunct="1">
        <a:spcBef>
          <a:spcPct val="20000"/>
        </a:spcBef>
        <a:spcAft>
          <a:spcPct val="0"/>
        </a:spcAft>
        <a:buChar char="•"/>
        <a:defRPr sz="2000">
          <a:solidFill>
            <a:schemeClr val="tx1"/>
          </a:solidFill>
          <a:latin typeface="+mn-lt"/>
        </a:defRPr>
      </a:lvl7pPr>
      <a:lvl8pPr marL="3143250" indent="-228600" algn="l" rtl="0" eaLnBrk="1" fontAlgn="base" hangingPunct="1">
        <a:spcBef>
          <a:spcPct val="20000"/>
        </a:spcBef>
        <a:spcAft>
          <a:spcPct val="0"/>
        </a:spcAft>
        <a:buChar char="•"/>
        <a:defRPr sz="2000">
          <a:solidFill>
            <a:schemeClr val="tx1"/>
          </a:solidFill>
          <a:latin typeface="+mn-lt"/>
        </a:defRPr>
      </a:lvl8pPr>
      <a:lvl9pPr marL="3600450" indent="-228600" algn="l" rtl="0" eaLnBrk="1" fontAlgn="base" hangingPunct="1">
        <a:spcBef>
          <a:spcPct val="20000"/>
        </a:spcBef>
        <a:spcAft>
          <a:spcPct val="0"/>
        </a:spcAft>
        <a:buChar char="•"/>
        <a:defRPr sz="2000">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3"/>
          <p:cNvSpPr>
            <a:spLocks noChangeArrowheads="1"/>
          </p:cNvSpPr>
          <p:nvPr/>
        </p:nvSpPr>
        <p:spPr bwMode="auto">
          <a:xfrm>
            <a:off x="152400" y="609600"/>
            <a:ext cx="8991600" cy="4524315"/>
          </a:xfrm>
          <a:prstGeom prst="rect">
            <a:avLst/>
          </a:prstGeom>
          <a:noFill/>
          <a:ln w="12700">
            <a:noFill/>
            <a:miter lim="800000"/>
            <a:headEnd type="none" w="sm" len="sm"/>
            <a:tailEnd type="none" w="sm" len="sm"/>
          </a:ln>
          <a:effectLst/>
        </p:spPr>
        <p:txBody>
          <a:bodyPr>
            <a:spAutoFit/>
          </a:bodyPr>
          <a:lstStyle/>
          <a:p>
            <a:pPr algn="ctr"/>
            <a:r>
              <a:rPr lang="en-US" altLang="zh-CN" sz="1800" b="1" u="sng" dirty="0">
                <a:solidFill>
                  <a:schemeClr val="tx1">
                    <a:lumMod val="85000"/>
                    <a:lumOff val="15000"/>
                  </a:schemeClr>
                </a:solidFill>
                <a:effectLst>
                  <a:outerShdw blurRad="38100" dist="38100" dir="2700000" algn="tl">
                    <a:srgbClr val="C0C0C0"/>
                  </a:outerShdw>
                </a:effectLst>
                <a:ea typeface="宋体" charset="-122"/>
              </a:rPr>
              <a:t>Project: IEEE P802.15 Working Group for Wireless Personal Area Networks (WPANs)</a:t>
            </a:r>
            <a:endParaRPr lang="en-US" altLang="zh-CN" sz="1600" b="1" dirty="0">
              <a:solidFill>
                <a:schemeClr val="tx1">
                  <a:lumMod val="85000"/>
                  <a:lumOff val="15000"/>
                </a:schemeClr>
              </a:solidFill>
              <a:ea typeface="宋体" charset="-122"/>
            </a:endParaRPr>
          </a:p>
          <a:p>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Submission Title: </a:t>
            </a:r>
            <a:r>
              <a:rPr lang="en-US" altLang="zh-CN" sz="1600" dirty="0" err="1">
                <a:solidFill>
                  <a:schemeClr val="tx1">
                    <a:lumMod val="85000"/>
                    <a:lumOff val="15000"/>
                  </a:schemeClr>
                </a:solidFill>
                <a:ea typeface="宋体" charset="-122"/>
              </a:rPr>
              <a:t>pureLiFi’s</a:t>
            </a:r>
            <a:r>
              <a:rPr lang="en-US" altLang="zh-CN" sz="1600" dirty="0">
                <a:solidFill>
                  <a:schemeClr val="tx1">
                    <a:lumMod val="85000"/>
                    <a:lumOff val="15000"/>
                  </a:schemeClr>
                </a:solidFill>
                <a:ea typeface="宋体" charset="-122"/>
              </a:rPr>
              <a:t> Proposals for LB-OFDM PHY	</a:t>
            </a:r>
          </a:p>
          <a:p>
            <a:r>
              <a:rPr lang="en-US" altLang="zh-CN" sz="1600" b="1" dirty="0">
                <a:solidFill>
                  <a:schemeClr val="tx1">
                    <a:lumMod val="85000"/>
                    <a:lumOff val="15000"/>
                  </a:schemeClr>
                </a:solidFill>
                <a:ea typeface="宋体" charset="-122"/>
              </a:rPr>
              <a:t>Date Submitted: </a:t>
            </a:r>
            <a:r>
              <a:rPr lang="en-US" altLang="zh-CN" sz="1600" dirty="0">
                <a:solidFill>
                  <a:schemeClr val="tx1">
                    <a:lumMod val="85000"/>
                    <a:lumOff val="15000"/>
                  </a:schemeClr>
                </a:solidFill>
                <a:ea typeface="宋体" charset="-122"/>
              </a:rPr>
              <a:t>27 April 2018	</a:t>
            </a:r>
          </a:p>
          <a:p>
            <a:r>
              <a:rPr lang="en-US" altLang="zh-CN" sz="1600" b="1" dirty="0">
                <a:solidFill>
                  <a:schemeClr val="tx1">
                    <a:lumMod val="85000"/>
                    <a:lumOff val="15000"/>
                  </a:schemeClr>
                </a:solidFill>
                <a:ea typeface="宋体" charset="-122"/>
              </a:rPr>
              <a:t>Source:</a:t>
            </a:r>
            <a:r>
              <a:rPr lang="en-US" altLang="zh-CN" sz="1600" dirty="0">
                <a:solidFill>
                  <a:schemeClr val="tx1">
                    <a:lumMod val="85000"/>
                    <a:lumOff val="15000"/>
                  </a:schemeClr>
                </a:solidFill>
                <a:ea typeface="宋体" charset="-122"/>
              </a:rPr>
              <a:t> Nikola Serafimovski, Chong Han, Stephan Berner, Mostafa Afgani (</a:t>
            </a:r>
            <a:r>
              <a:rPr lang="en-US" altLang="zh-CN" sz="1600" dirty="0" err="1">
                <a:solidFill>
                  <a:schemeClr val="tx1">
                    <a:lumMod val="85000"/>
                    <a:lumOff val="15000"/>
                  </a:schemeClr>
                </a:solidFill>
                <a:ea typeface="宋体" charset="-122"/>
              </a:rPr>
              <a:t>pureLiFi</a:t>
            </a:r>
            <a:r>
              <a:rPr lang="en-US" altLang="zh-CN" sz="1600" dirty="0">
                <a:solidFill>
                  <a:schemeClr val="tx1">
                    <a:lumMod val="85000"/>
                    <a:lumOff val="15000"/>
                  </a:schemeClr>
                </a:solidFill>
                <a:ea typeface="宋体" charset="-122"/>
              </a:rPr>
              <a:t>)</a:t>
            </a:r>
          </a:p>
          <a:p>
            <a:r>
              <a:rPr lang="en-US" altLang="zh-CN" sz="1600" dirty="0">
                <a:solidFill>
                  <a:schemeClr val="tx1">
                    <a:lumMod val="85000"/>
                    <a:lumOff val="15000"/>
                  </a:schemeClr>
                </a:solidFill>
                <a:ea typeface="宋体" charset="-122"/>
              </a:rPr>
              <a:t>Address: 9 Haymarket Terrace, Edinburgh, UK, EH12 5EZ</a:t>
            </a:r>
          </a:p>
          <a:p>
            <a:r>
              <a:rPr lang="en-US" altLang="zh-CN" sz="1600" dirty="0">
                <a:solidFill>
                  <a:schemeClr val="tx1">
                    <a:lumMod val="85000"/>
                    <a:lumOff val="15000"/>
                  </a:schemeClr>
                </a:solidFill>
                <a:ea typeface="宋体" charset="-122"/>
              </a:rPr>
              <a:t>Mobile:[+44-7503016565], E-Mail:[chong.han@purelifi.com]	</a:t>
            </a:r>
          </a:p>
          <a:p>
            <a:pPr>
              <a:spcBef>
                <a:spcPts val="600"/>
              </a:spcBef>
              <a:spcAft>
                <a:spcPts val="600"/>
              </a:spcAft>
            </a:pPr>
            <a:r>
              <a:rPr lang="en-US" altLang="zh-CN" sz="1600" b="1" dirty="0">
                <a:solidFill>
                  <a:schemeClr val="tx1">
                    <a:lumMod val="85000"/>
                    <a:lumOff val="15000"/>
                  </a:schemeClr>
                </a:solidFill>
                <a:ea typeface="宋体" charset="-122"/>
              </a:rPr>
              <a:t>Re:</a:t>
            </a:r>
            <a:endParaRPr lang="en-US" altLang="zh-CN" sz="1600" dirty="0">
              <a:solidFill>
                <a:schemeClr val="tx1">
                  <a:lumMod val="85000"/>
                  <a:lumOff val="15000"/>
                </a:schemeClr>
              </a:solidFill>
              <a:ea typeface="宋体" charset="-122"/>
            </a:endParaRPr>
          </a:p>
          <a:p>
            <a:pPr>
              <a:spcBef>
                <a:spcPts val="600"/>
              </a:spcBef>
              <a:spcAft>
                <a:spcPts val="600"/>
              </a:spcAft>
            </a:pPr>
            <a:r>
              <a:rPr lang="en-US" altLang="zh-CN" sz="1600" b="1" dirty="0">
                <a:solidFill>
                  <a:schemeClr val="tx1">
                    <a:lumMod val="85000"/>
                    <a:lumOff val="15000"/>
                  </a:schemeClr>
                </a:solidFill>
                <a:ea typeface="宋体" charset="-122"/>
              </a:rPr>
              <a:t>Abstract:</a:t>
            </a:r>
            <a:r>
              <a:rPr lang="en-US" altLang="zh-CN" sz="1600" dirty="0">
                <a:solidFill>
                  <a:schemeClr val="tx1">
                    <a:lumMod val="85000"/>
                    <a:lumOff val="15000"/>
                  </a:schemeClr>
                </a:solidFill>
                <a:ea typeface="宋体" charset="-122"/>
              </a:rPr>
              <a:t>	Proposals for LB-OFDM PHY</a:t>
            </a:r>
          </a:p>
          <a:p>
            <a:pPr>
              <a:spcBef>
                <a:spcPts val="600"/>
              </a:spcBef>
              <a:spcAft>
                <a:spcPts val="600"/>
              </a:spcAft>
            </a:pPr>
            <a:r>
              <a:rPr lang="en-US" altLang="zh-CN" sz="1600" b="1" dirty="0">
                <a:solidFill>
                  <a:schemeClr val="tx1">
                    <a:lumMod val="85000"/>
                    <a:lumOff val="15000"/>
                  </a:schemeClr>
                </a:solidFill>
                <a:ea typeface="宋体" charset="-122"/>
              </a:rPr>
              <a:t>Purpose:</a:t>
            </a:r>
            <a:r>
              <a:rPr lang="en-US" altLang="zh-CN" sz="1600" dirty="0">
                <a:solidFill>
                  <a:schemeClr val="tx1">
                    <a:lumMod val="85000"/>
                    <a:lumOff val="15000"/>
                  </a:schemeClr>
                </a:solidFill>
                <a:ea typeface="宋体" charset="-122"/>
              </a:rPr>
              <a:t>	</a:t>
            </a:r>
            <a:r>
              <a:rPr lang="en-US" altLang="ko-KR" sz="1600" dirty="0">
                <a:solidFill>
                  <a:schemeClr val="tx1">
                    <a:lumMod val="85000"/>
                    <a:lumOff val="15000"/>
                  </a:schemeClr>
                </a:solidFill>
                <a:ea typeface="굴림" pitchFamily="50" charset="-127"/>
              </a:rPr>
              <a:t>Contribution to IEEE 802.15.13</a:t>
            </a:r>
            <a:endParaRPr lang="en-US" altLang="zh-CN" sz="1600" dirty="0">
              <a:solidFill>
                <a:schemeClr val="tx1">
                  <a:lumMod val="85000"/>
                  <a:lumOff val="15000"/>
                </a:schemeClr>
              </a:solidFill>
              <a:ea typeface="宋体" charset="-122"/>
            </a:endParaRPr>
          </a:p>
          <a:p>
            <a:r>
              <a:rPr lang="en-US" altLang="zh-CN" sz="1600" b="1" dirty="0">
                <a:solidFill>
                  <a:schemeClr val="tx1">
                    <a:lumMod val="85000"/>
                    <a:lumOff val="15000"/>
                  </a:schemeClr>
                </a:solidFill>
                <a:ea typeface="宋体" charset="-122"/>
              </a:rPr>
              <a:t>Notice:</a:t>
            </a:r>
            <a:r>
              <a:rPr lang="en-US" altLang="zh-CN" sz="1600" dirty="0">
                <a:solidFill>
                  <a:schemeClr val="tx1">
                    <a:lumMod val="85000"/>
                    <a:lumOff val="15000"/>
                  </a:schemeClr>
                </a:solidFill>
                <a:ea typeface="宋体" charset="-122"/>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CN" sz="1600" b="1" dirty="0">
                <a:solidFill>
                  <a:schemeClr val="tx1">
                    <a:lumMod val="85000"/>
                    <a:lumOff val="15000"/>
                  </a:schemeClr>
                </a:solidFill>
                <a:ea typeface="宋体" charset="-122"/>
              </a:rPr>
              <a:t>Release:</a:t>
            </a:r>
            <a:r>
              <a:rPr lang="en-US" altLang="zh-CN" sz="1600" dirty="0">
                <a:solidFill>
                  <a:schemeClr val="tx1">
                    <a:lumMod val="85000"/>
                    <a:lumOff val="15000"/>
                  </a:schemeClr>
                </a:solidFill>
                <a:ea typeface="宋体" charset="-122"/>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14612911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FB95EB-6AF8-4E54-8CDF-44DFE387EE2E}"/>
              </a:ext>
            </a:extLst>
          </p:cNvPr>
          <p:cNvSpPr>
            <a:spLocks noGrp="1"/>
          </p:cNvSpPr>
          <p:nvPr>
            <p:ph type="dt" sz="half" idx="10"/>
          </p:nvPr>
        </p:nvSpPr>
        <p:spPr/>
        <p:txBody>
          <a:bodyPr/>
          <a:lstStyle/>
          <a:p>
            <a:r>
              <a:rPr lang="en-US" altLang="ko-KR"/>
              <a:t>May 2018</a:t>
            </a:r>
            <a:endParaRPr lang="en-US" altLang="zh-CN" dirty="0"/>
          </a:p>
        </p:txBody>
      </p:sp>
      <p:sp>
        <p:nvSpPr>
          <p:cNvPr id="3" name="Slide Number Placeholder 2">
            <a:extLst>
              <a:ext uri="{FF2B5EF4-FFF2-40B4-BE49-F238E27FC236}">
                <a16:creationId xmlns:a16="http://schemas.microsoft.com/office/drawing/2014/main" id="{47EF6504-0824-4AD4-A281-021BD5F9B13B}"/>
              </a:ext>
            </a:extLst>
          </p:cNvPr>
          <p:cNvSpPr>
            <a:spLocks noGrp="1"/>
          </p:cNvSpPr>
          <p:nvPr>
            <p:ph type="sldNum" sz="quarter" idx="12"/>
          </p:nvPr>
        </p:nvSpPr>
        <p:spPr/>
        <p:txBody>
          <a:bodyPr/>
          <a:lstStyle/>
          <a:p>
            <a:r>
              <a:rPr lang="en-US" altLang="zh-CN"/>
              <a:t>Slide </a:t>
            </a:r>
            <a:fld id="{76C0EB13-4677-48A4-A691-EDFD86E62D7A}" type="slidenum">
              <a:rPr lang="en-US" altLang="zh-CN" smtClean="0"/>
              <a:pPr/>
              <a:t>10</a:t>
            </a:fld>
            <a:endParaRPr lang="en-US" altLang="zh-CN" dirty="0"/>
          </a:p>
        </p:txBody>
      </p:sp>
      <p:sp>
        <p:nvSpPr>
          <p:cNvPr id="4" name="Footer Placeholder 3">
            <a:extLst>
              <a:ext uri="{FF2B5EF4-FFF2-40B4-BE49-F238E27FC236}">
                <a16:creationId xmlns:a16="http://schemas.microsoft.com/office/drawing/2014/main" id="{A542B050-FC6D-4D7B-9560-99814A3E4961}"/>
              </a:ext>
            </a:extLst>
          </p:cNvPr>
          <p:cNvSpPr>
            <a:spLocks noGrp="1"/>
          </p:cNvSpPr>
          <p:nvPr>
            <p:ph type="ftr" sz="quarter" idx="3"/>
          </p:nvPr>
        </p:nvSpPr>
        <p:spPr/>
        <p:txBody>
          <a:bodyPr/>
          <a:lstStyle/>
          <a:p>
            <a:r>
              <a:rPr lang="en-US" altLang="zh-CN"/>
              <a:t>Chong Han (pureLiFi)</a:t>
            </a:r>
            <a:endParaRPr lang="en-US" altLang="zh-CN" dirty="0"/>
          </a:p>
        </p:txBody>
      </p:sp>
      <p:sp>
        <p:nvSpPr>
          <p:cNvPr id="6" name="Rectangle 2">
            <a:extLst>
              <a:ext uri="{FF2B5EF4-FFF2-40B4-BE49-F238E27FC236}">
                <a16:creationId xmlns:a16="http://schemas.microsoft.com/office/drawing/2014/main" id="{748A489F-4EF0-447C-A79F-9081BBA8B4D5}"/>
              </a:ext>
            </a:extLst>
          </p:cNvPr>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GB" altLang="ko-KR" sz="3600" b="1" dirty="0">
                <a:latin typeface="+mj-ea"/>
                <a:ea typeface="+mj-ea"/>
                <a:cs typeface="Arial" panose="020B0604020202020204" pitchFamily="34" charset="0"/>
              </a:rPr>
              <a:t>Optional fields (1)</a:t>
            </a:r>
            <a:endParaRPr lang="ko-KR" altLang="en-US" sz="3600" b="1" dirty="0">
              <a:latin typeface="+mj-ea"/>
              <a:ea typeface="+mj-ea"/>
              <a:cs typeface="Arial" panose="020B0604020202020204" pitchFamily="34" charset="0"/>
            </a:endParaRPr>
          </a:p>
        </p:txBody>
      </p:sp>
      <mc:AlternateContent xmlns:mc="http://schemas.openxmlformats.org/markup-compatibility/2006">
        <mc:Choice xmlns:a14="http://schemas.microsoft.com/office/drawing/2010/main" Requires="a14">
          <p:sp>
            <p:nvSpPr>
              <p:cNvPr id="7" name="Rectangle 3">
                <a:extLst>
                  <a:ext uri="{FF2B5EF4-FFF2-40B4-BE49-F238E27FC236}">
                    <a16:creationId xmlns:a16="http://schemas.microsoft.com/office/drawing/2014/main" id="{6CCAC26C-2491-436B-ACDC-C5ECE3D57245}"/>
                  </a:ext>
                </a:extLst>
              </p:cNvPr>
              <p:cNvSpPr>
                <a:spLocks noChangeArrowheads="1"/>
              </p:cNvSpPr>
              <p:nvPr/>
            </p:nvSpPr>
            <p:spPr bwMode="auto">
              <a:xfrm>
                <a:off x="383119" y="1705074"/>
                <a:ext cx="8005305"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t>The optional fields include </a:t>
                </a:r>
                <a14:m>
                  <m:oMath xmlns:m="http://schemas.openxmlformats.org/officeDocument/2006/math">
                    <m:sSub>
                      <m:sSubPr>
                        <m:ctrlPr>
                          <a:rPr lang="en-US" altLang="ko-KR" sz="2400" i="1" smtClean="0">
                            <a:latin typeface="Cambria Math" panose="02040503050406030204" pitchFamily="18" charset="0"/>
                          </a:rPr>
                        </m:ctrlPr>
                      </m:sSubPr>
                      <m:e>
                        <m:r>
                          <a:rPr lang="en-GB" altLang="ko-KR" sz="2400" b="0" i="1" smtClean="0">
                            <a:latin typeface="Cambria Math" panose="02040503050406030204" pitchFamily="18" charset="0"/>
                          </a:rPr>
                          <m:t>𝑁</m:t>
                        </m:r>
                      </m:e>
                      <m:sub>
                        <m:r>
                          <a:rPr lang="en-GB" altLang="ko-KR" sz="2400" b="0" i="1" smtClean="0">
                            <a:latin typeface="Cambria Math" panose="02040503050406030204" pitchFamily="18" charset="0"/>
                          </a:rPr>
                          <m:t>𝑅𝑆</m:t>
                        </m:r>
                      </m:sub>
                    </m:sSub>
                  </m:oMath>
                </a14:m>
                <a:r>
                  <a:rPr lang="en-US" altLang="ko-KR" sz="2400" dirty="0"/>
                  <a:t> MIMO Reference Sequences (RS).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t>Each MIMO RS consists of </a:t>
                </a:r>
                <a14:m>
                  <m:oMath xmlns:m="http://schemas.openxmlformats.org/officeDocument/2006/math">
                    <m:sSub>
                      <m:sSubPr>
                        <m:ctrlPr>
                          <a:rPr lang="en-US" altLang="ko-KR" sz="2400" i="1">
                            <a:latin typeface="Cambria Math" panose="02040503050406030204" pitchFamily="18" charset="0"/>
                          </a:rPr>
                        </m:ctrlPr>
                      </m:sSubPr>
                      <m:e>
                        <m:r>
                          <a:rPr lang="en-GB" altLang="ko-KR" sz="2400" i="1">
                            <a:latin typeface="Cambria Math" panose="02040503050406030204" pitchFamily="18" charset="0"/>
                          </a:rPr>
                          <m:t>𝑁</m:t>
                        </m:r>
                      </m:e>
                      <m:sub>
                        <m:r>
                          <a:rPr lang="en-GB" altLang="ko-KR" sz="2400" b="0" i="1" smtClean="0">
                            <a:latin typeface="Cambria Math" panose="02040503050406030204" pitchFamily="18" charset="0"/>
                          </a:rPr>
                          <m:t>𝑀𝐼𝑀𝑂</m:t>
                        </m:r>
                      </m:sub>
                    </m:sSub>
                  </m:oMath>
                </a14:m>
                <a:r>
                  <a:rPr lang="en-US" altLang="ko-KR" sz="2400" dirty="0"/>
                  <a:t> OFDM frame intervals.</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t>Two MIMO RS formats are available. The format to be used is indicated in Advanced Modulation Header. </a:t>
                </a:r>
              </a:p>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p>
            </p:txBody>
          </p:sp>
        </mc:Choice>
        <mc:Fallback>
          <p:sp>
            <p:nvSpPr>
              <p:cNvPr id="7" name="Rectangle 3">
                <a:extLst>
                  <a:ext uri="{FF2B5EF4-FFF2-40B4-BE49-F238E27FC236}">
                    <a16:creationId xmlns:a16="http://schemas.microsoft.com/office/drawing/2014/main" id="{6CCAC26C-2491-436B-ACDC-C5ECE3D57245}"/>
                  </a:ext>
                </a:extLst>
              </p:cNvPr>
              <p:cNvSpPr>
                <a:spLocks noRot="1" noChangeAspect="1" noMove="1" noResize="1" noEditPoints="1" noAdjustHandles="1" noChangeArrowheads="1" noChangeShapeType="1" noTextEdit="1"/>
              </p:cNvSpPr>
              <p:nvPr/>
            </p:nvSpPr>
            <p:spPr bwMode="auto">
              <a:xfrm>
                <a:off x="383119" y="1705074"/>
                <a:ext cx="8005305" cy="3452118"/>
              </a:xfrm>
              <a:prstGeom prst="rect">
                <a:avLst/>
              </a:prstGeom>
              <a:blipFill>
                <a:blip r:embed="rId2"/>
                <a:stretch>
                  <a:fillRect l="-1066" t="-2473" r="-1599"/>
                </a:stretch>
              </a:blipFill>
              <a:ln w="12700">
                <a:noFill/>
                <a:miter lim="800000"/>
                <a:headEnd type="none" w="sm" len="sm"/>
                <a:tailEnd type="none" w="sm" len="sm"/>
              </a:ln>
            </p:spPr>
            <p:txBody>
              <a:bodyPr/>
              <a:lstStyle/>
              <a:p>
                <a:r>
                  <a:rPr lang="en-GB">
                    <a:noFill/>
                  </a:rPr>
                  <a:t> </a:t>
                </a:r>
              </a:p>
            </p:txBody>
          </p:sp>
        </mc:Fallback>
      </mc:AlternateContent>
    </p:spTree>
    <p:extLst>
      <p:ext uri="{BB962C8B-B14F-4D97-AF65-F5344CB8AC3E}">
        <p14:creationId xmlns:p14="http://schemas.microsoft.com/office/powerpoint/2010/main" val="36320802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FB95EB-6AF8-4E54-8CDF-44DFE387EE2E}"/>
              </a:ext>
            </a:extLst>
          </p:cNvPr>
          <p:cNvSpPr>
            <a:spLocks noGrp="1"/>
          </p:cNvSpPr>
          <p:nvPr>
            <p:ph type="dt" sz="half" idx="10"/>
          </p:nvPr>
        </p:nvSpPr>
        <p:spPr/>
        <p:txBody>
          <a:bodyPr/>
          <a:lstStyle/>
          <a:p>
            <a:r>
              <a:rPr lang="en-US" altLang="ko-KR"/>
              <a:t>May 2018</a:t>
            </a:r>
            <a:endParaRPr lang="en-US" altLang="zh-CN" dirty="0"/>
          </a:p>
        </p:txBody>
      </p:sp>
      <p:sp>
        <p:nvSpPr>
          <p:cNvPr id="3" name="Slide Number Placeholder 2">
            <a:extLst>
              <a:ext uri="{FF2B5EF4-FFF2-40B4-BE49-F238E27FC236}">
                <a16:creationId xmlns:a16="http://schemas.microsoft.com/office/drawing/2014/main" id="{47EF6504-0824-4AD4-A281-021BD5F9B13B}"/>
              </a:ext>
            </a:extLst>
          </p:cNvPr>
          <p:cNvSpPr>
            <a:spLocks noGrp="1"/>
          </p:cNvSpPr>
          <p:nvPr>
            <p:ph type="sldNum" sz="quarter" idx="12"/>
          </p:nvPr>
        </p:nvSpPr>
        <p:spPr/>
        <p:txBody>
          <a:bodyPr/>
          <a:lstStyle/>
          <a:p>
            <a:r>
              <a:rPr lang="en-US" altLang="zh-CN"/>
              <a:t>Slide </a:t>
            </a:r>
            <a:fld id="{76C0EB13-4677-48A4-A691-EDFD86E62D7A}" type="slidenum">
              <a:rPr lang="en-US" altLang="zh-CN" smtClean="0"/>
              <a:pPr/>
              <a:t>11</a:t>
            </a:fld>
            <a:endParaRPr lang="en-US" altLang="zh-CN" dirty="0"/>
          </a:p>
        </p:txBody>
      </p:sp>
      <p:sp>
        <p:nvSpPr>
          <p:cNvPr id="4" name="Footer Placeholder 3">
            <a:extLst>
              <a:ext uri="{FF2B5EF4-FFF2-40B4-BE49-F238E27FC236}">
                <a16:creationId xmlns:a16="http://schemas.microsoft.com/office/drawing/2014/main" id="{A542B050-FC6D-4D7B-9560-99814A3E4961}"/>
              </a:ext>
            </a:extLst>
          </p:cNvPr>
          <p:cNvSpPr>
            <a:spLocks noGrp="1"/>
          </p:cNvSpPr>
          <p:nvPr>
            <p:ph type="ftr" sz="quarter" idx="3"/>
          </p:nvPr>
        </p:nvSpPr>
        <p:spPr/>
        <p:txBody>
          <a:bodyPr/>
          <a:lstStyle/>
          <a:p>
            <a:r>
              <a:rPr lang="en-US" altLang="zh-CN"/>
              <a:t>Chong Han (pureLiFi)</a:t>
            </a:r>
            <a:endParaRPr lang="en-US" altLang="zh-CN" dirty="0"/>
          </a:p>
        </p:txBody>
      </p:sp>
      <p:sp>
        <p:nvSpPr>
          <p:cNvPr id="6" name="Rectangle 2">
            <a:extLst>
              <a:ext uri="{FF2B5EF4-FFF2-40B4-BE49-F238E27FC236}">
                <a16:creationId xmlns:a16="http://schemas.microsoft.com/office/drawing/2014/main" id="{748A489F-4EF0-447C-A79F-9081BBA8B4D5}"/>
              </a:ext>
            </a:extLst>
          </p:cNvPr>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GB" altLang="ko-KR" sz="3600" b="1" dirty="0">
                <a:latin typeface="+mj-ea"/>
                <a:ea typeface="+mj-ea"/>
                <a:cs typeface="Arial" panose="020B0604020202020204" pitchFamily="34" charset="0"/>
              </a:rPr>
              <a:t>Optional fields (2)</a:t>
            </a:r>
            <a:endParaRPr lang="ko-KR" altLang="en-US" sz="3600" b="1" dirty="0">
              <a:latin typeface="+mj-ea"/>
              <a:ea typeface="+mj-ea"/>
              <a:cs typeface="Arial" panose="020B0604020202020204" pitchFamily="34" charset="0"/>
            </a:endParaRPr>
          </a:p>
        </p:txBody>
      </p:sp>
      <p:sp>
        <p:nvSpPr>
          <p:cNvPr id="7" name="Rectangle 3">
            <a:extLst>
              <a:ext uri="{FF2B5EF4-FFF2-40B4-BE49-F238E27FC236}">
                <a16:creationId xmlns:a16="http://schemas.microsoft.com/office/drawing/2014/main" id="{6CCAC26C-2491-436B-ACDC-C5ECE3D57245}"/>
              </a:ext>
            </a:extLst>
          </p:cNvPr>
          <p:cNvSpPr>
            <a:spLocks noChangeArrowheads="1"/>
          </p:cNvSpPr>
          <p:nvPr/>
        </p:nvSpPr>
        <p:spPr bwMode="auto">
          <a:xfrm>
            <a:off x="383119" y="1705074"/>
            <a:ext cx="8005305"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800" b="1" dirty="0"/>
              <a:t>MIMO Reference Symbols Format I</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1600" dirty="0"/>
              <a:t>For each MIMO transmitter, only one OFDM frame interval is set to the desired channel estimation sequence (CES). All other intervals are set to zero.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1600" dirty="0"/>
              <a:t>The CES transmission intervals never coincide for any two transmitters. Hence, the MIMO RSs for the different transmitters are orthogonal to each other. </a:t>
            </a:r>
          </a:p>
        </p:txBody>
      </p:sp>
      <p:pic>
        <p:nvPicPr>
          <p:cNvPr id="5" name="Picture 4">
            <a:extLst>
              <a:ext uri="{FF2B5EF4-FFF2-40B4-BE49-F238E27FC236}">
                <a16:creationId xmlns:a16="http://schemas.microsoft.com/office/drawing/2014/main" id="{CD18997E-EE9C-4384-AE64-9A8B00B1D114}"/>
              </a:ext>
            </a:extLst>
          </p:cNvPr>
          <p:cNvPicPr>
            <a:picLocks noChangeAspect="1"/>
          </p:cNvPicPr>
          <p:nvPr/>
        </p:nvPicPr>
        <p:blipFill>
          <a:blip r:embed="rId2"/>
          <a:stretch>
            <a:fillRect/>
          </a:stretch>
        </p:blipFill>
        <p:spPr>
          <a:xfrm>
            <a:off x="2110926" y="3429000"/>
            <a:ext cx="4922148" cy="3046413"/>
          </a:xfrm>
          <a:prstGeom prst="rect">
            <a:avLst/>
          </a:prstGeom>
        </p:spPr>
      </p:pic>
    </p:spTree>
    <p:extLst>
      <p:ext uri="{BB962C8B-B14F-4D97-AF65-F5344CB8AC3E}">
        <p14:creationId xmlns:p14="http://schemas.microsoft.com/office/powerpoint/2010/main" val="28550086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FB95EB-6AF8-4E54-8CDF-44DFE387EE2E}"/>
              </a:ext>
            </a:extLst>
          </p:cNvPr>
          <p:cNvSpPr>
            <a:spLocks noGrp="1"/>
          </p:cNvSpPr>
          <p:nvPr>
            <p:ph type="dt" sz="half" idx="10"/>
          </p:nvPr>
        </p:nvSpPr>
        <p:spPr/>
        <p:txBody>
          <a:bodyPr/>
          <a:lstStyle/>
          <a:p>
            <a:r>
              <a:rPr lang="en-US" altLang="ko-KR"/>
              <a:t>May 2018</a:t>
            </a:r>
            <a:endParaRPr lang="en-US" altLang="zh-CN" dirty="0"/>
          </a:p>
        </p:txBody>
      </p:sp>
      <p:sp>
        <p:nvSpPr>
          <p:cNvPr id="3" name="Slide Number Placeholder 2">
            <a:extLst>
              <a:ext uri="{FF2B5EF4-FFF2-40B4-BE49-F238E27FC236}">
                <a16:creationId xmlns:a16="http://schemas.microsoft.com/office/drawing/2014/main" id="{47EF6504-0824-4AD4-A281-021BD5F9B13B}"/>
              </a:ext>
            </a:extLst>
          </p:cNvPr>
          <p:cNvSpPr>
            <a:spLocks noGrp="1"/>
          </p:cNvSpPr>
          <p:nvPr>
            <p:ph type="sldNum" sz="quarter" idx="12"/>
          </p:nvPr>
        </p:nvSpPr>
        <p:spPr/>
        <p:txBody>
          <a:bodyPr/>
          <a:lstStyle/>
          <a:p>
            <a:r>
              <a:rPr lang="en-US" altLang="zh-CN"/>
              <a:t>Slide </a:t>
            </a:r>
            <a:fld id="{76C0EB13-4677-48A4-A691-EDFD86E62D7A}" type="slidenum">
              <a:rPr lang="en-US" altLang="zh-CN" smtClean="0"/>
              <a:pPr/>
              <a:t>12</a:t>
            </a:fld>
            <a:endParaRPr lang="en-US" altLang="zh-CN" dirty="0"/>
          </a:p>
        </p:txBody>
      </p:sp>
      <p:sp>
        <p:nvSpPr>
          <p:cNvPr id="4" name="Footer Placeholder 3">
            <a:extLst>
              <a:ext uri="{FF2B5EF4-FFF2-40B4-BE49-F238E27FC236}">
                <a16:creationId xmlns:a16="http://schemas.microsoft.com/office/drawing/2014/main" id="{A542B050-FC6D-4D7B-9560-99814A3E4961}"/>
              </a:ext>
            </a:extLst>
          </p:cNvPr>
          <p:cNvSpPr>
            <a:spLocks noGrp="1"/>
          </p:cNvSpPr>
          <p:nvPr>
            <p:ph type="ftr" sz="quarter" idx="3"/>
          </p:nvPr>
        </p:nvSpPr>
        <p:spPr/>
        <p:txBody>
          <a:bodyPr/>
          <a:lstStyle/>
          <a:p>
            <a:r>
              <a:rPr lang="en-US" altLang="zh-CN"/>
              <a:t>Chong Han (pureLiFi)</a:t>
            </a:r>
            <a:endParaRPr lang="en-US" altLang="zh-CN" dirty="0"/>
          </a:p>
        </p:txBody>
      </p:sp>
      <p:sp>
        <p:nvSpPr>
          <p:cNvPr id="6" name="Rectangle 2">
            <a:extLst>
              <a:ext uri="{FF2B5EF4-FFF2-40B4-BE49-F238E27FC236}">
                <a16:creationId xmlns:a16="http://schemas.microsoft.com/office/drawing/2014/main" id="{748A489F-4EF0-447C-A79F-9081BBA8B4D5}"/>
              </a:ext>
            </a:extLst>
          </p:cNvPr>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GB" altLang="ko-KR" sz="3600" b="1" dirty="0">
                <a:latin typeface="+mj-ea"/>
                <a:ea typeface="+mj-ea"/>
                <a:cs typeface="Arial" panose="020B0604020202020204" pitchFamily="34" charset="0"/>
              </a:rPr>
              <a:t>Optional fields (3)</a:t>
            </a:r>
            <a:endParaRPr lang="ko-KR" altLang="en-US" sz="3600" b="1" dirty="0">
              <a:latin typeface="+mj-ea"/>
              <a:ea typeface="+mj-ea"/>
              <a:cs typeface="Arial" panose="020B0604020202020204" pitchFamily="34" charset="0"/>
            </a:endParaRPr>
          </a:p>
        </p:txBody>
      </p:sp>
      <p:sp>
        <p:nvSpPr>
          <p:cNvPr id="7" name="Rectangle 3">
            <a:extLst>
              <a:ext uri="{FF2B5EF4-FFF2-40B4-BE49-F238E27FC236}">
                <a16:creationId xmlns:a16="http://schemas.microsoft.com/office/drawing/2014/main" id="{6CCAC26C-2491-436B-ACDC-C5ECE3D57245}"/>
              </a:ext>
            </a:extLst>
          </p:cNvPr>
          <p:cNvSpPr>
            <a:spLocks noChangeArrowheads="1"/>
          </p:cNvSpPr>
          <p:nvPr/>
        </p:nvSpPr>
        <p:spPr bwMode="auto">
          <a:xfrm>
            <a:off x="383119" y="1705074"/>
            <a:ext cx="8005305"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800" b="1" dirty="0"/>
              <a:t>MIMO Reference Symbols Format II</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1600" dirty="0"/>
              <a:t>For each MIMO transmitter, Every frame interval is set to the desired CES.</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1600" dirty="0"/>
              <a:t>The CESs for each transmitter are modified by adjusting the polarity of the individual CES according to a pre-determined set of Walsh sequences. The value of '1' in the Walsh sequence corresponds to an unmodified CES sequence while a value of '-1' corresponds to a CES with reverse polarity. </a:t>
            </a:r>
          </a:p>
        </p:txBody>
      </p:sp>
      <p:pic>
        <p:nvPicPr>
          <p:cNvPr id="8" name="Picture 7">
            <a:extLst>
              <a:ext uri="{FF2B5EF4-FFF2-40B4-BE49-F238E27FC236}">
                <a16:creationId xmlns:a16="http://schemas.microsoft.com/office/drawing/2014/main" id="{08B02F79-0DB8-41D7-AF5B-D668FAA1FA2C}"/>
              </a:ext>
            </a:extLst>
          </p:cNvPr>
          <p:cNvPicPr>
            <a:picLocks noChangeAspect="1"/>
          </p:cNvPicPr>
          <p:nvPr/>
        </p:nvPicPr>
        <p:blipFill>
          <a:blip r:embed="rId3"/>
          <a:stretch>
            <a:fillRect/>
          </a:stretch>
        </p:blipFill>
        <p:spPr>
          <a:xfrm>
            <a:off x="2144287" y="3385183"/>
            <a:ext cx="4931625" cy="3090230"/>
          </a:xfrm>
          <a:prstGeom prst="rect">
            <a:avLst/>
          </a:prstGeom>
        </p:spPr>
      </p:pic>
    </p:spTree>
    <p:extLst>
      <p:ext uri="{BB962C8B-B14F-4D97-AF65-F5344CB8AC3E}">
        <p14:creationId xmlns:p14="http://schemas.microsoft.com/office/powerpoint/2010/main" val="237184987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13</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Payload</a:t>
            </a:r>
            <a:r>
              <a:rPr lang="ko-KR" altLang="en-US" sz="3600" b="1" dirty="0">
                <a:latin typeface="+mj-ea"/>
                <a:ea typeface="+mj-ea"/>
                <a:cs typeface="Arial" panose="020B0604020202020204" pitchFamily="34" charset="0"/>
              </a:rPr>
              <a:t> </a:t>
            </a:r>
          </a:p>
        </p:txBody>
      </p:sp>
      <mc:AlternateContent xmlns:mc="http://schemas.openxmlformats.org/markup-compatibility/2006" xmlns:a14="http://schemas.microsoft.com/office/drawing/2010/main">
        <mc:Choice Requires="a14">
          <p:sp>
            <p:nvSpPr>
              <p:cNvPr id="63" name="Rectangle 3"/>
              <p:cNvSpPr>
                <a:spLocks noChangeArrowheads="1"/>
              </p:cNvSpPr>
              <p:nvPr/>
            </p:nvSpPr>
            <p:spPr bwMode="auto">
              <a:xfrm>
                <a:off x="203324" y="3279491"/>
                <a:ext cx="8737352" cy="257105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sz="1800" dirty="0"/>
                  <a:t>Payload is transmitted at one of the supported data rates. </a:t>
                </a:r>
              </a:p>
              <a:p>
                <a:pPr marL="342900" indent="-342900">
                  <a:lnSpc>
                    <a:spcPct val="90000"/>
                  </a:lnSpc>
                  <a:spcBef>
                    <a:spcPct val="20000"/>
                  </a:spcBef>
                  <a:spcAft>
                    <a:spcPts val="600"/>
                  </a:spcAft>
                  <a:buClr>
                    <a:schemeClr val="tx1"/>
                  </a:buClr>
                  <a:buFont typeface="Wingdings" panose="05000000000000000000" pitchFamily="2" charset="2"/>
                  <a:buChar char="§"/>
                </a:pPr>
                <a:r>
                  <a:rPr lang="en-US" sz="1800" dirty="0"/>
                  <a:t>SERVICE</a:t>
                </a:r>
                <a:r>
                  <a:rPr lang="en-GB" altLang="ko-KR" sz="1800" dirty="0"/>
                  <a:t> bits: the first 0-6 bits are set to 0s to </a:t>
                </a:r>
                <a:r>
                  <a:rPr lang="en-US" sz="1800" dirty="0"/>
                  <a:t>synchronize the descrambler in the receiver. The remaining 9 bits (7–15) shall be reserved for future use.</a:t>
                </a:r>
                <a:endParaRPr lang="ko-KR" altLang="en-US" sz="1800" dirty="0"/>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800" dirty="0"/>
                  <a:t>The PSDU field has a variable length and carries the data of the PHY frame. If </a:t>
                </a:r>
                <a:r>
                  <a:rPr lang="en-US" altLang="ko-KR" sz="1800" dirty="0" err="1"/>
                  <a:t>eU</a:t>
                </a:r>
                <a:r>
                  <a:rPr lang="en-US" altLang="ko-KR" sz="1800" dirty="0"/>
                  <a:t>-OFDM is enabled the Data shall be encoded in an </a:t>
                </a:r>
                <a:r>
                  <a:rPr lang="en-US" altLang="ko-KR" sz="1800" dirty="0" err="1"/>
                  <a:t>eU</a:t>
                </a:r>
                <a:r>
                  <a:rPr lang="en-US" altLang="ko-KR" sz="1800" dirty="0"/>
                  <a:t>-OFDM fashion.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800" dirty="0"/>
                  <a:t>Tail bits: The PPDU TAIL field shall be six bits of 0, which are required to return the convolutional encoder to the zero state.</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1800" dirty="0"/>
                  <a:t>Pad bits: Pad bits are appended to DATA field as to ensure the number of bits in the DATA field to be a multiple of </a:t>
                </a:r>
                <a14:m>
                  <m:oMath xmlns:m="http://schemas.openxmlformats.org/officeDocument/2006/math">
                    <m:sSub>
                      <m:sSubPr>
                        <m:ctrlPr>
                          <a:rPr lang="en-US" altLang="ko-KR" sz="1800" i="1" smtClean="0">
                            <a:latin typeface="Cambria Math" panose="02040503050406030204" pitchFamily="18" charset="0"/>
                          </a:rPr>
                        </m:ctrlPr>
                      </m:sSubPr>
                      <m:e>
                        <m:r>
                          <a:rPr lang="en-GB" altLang="ko-KR" sz="1800" b="0" i="1" smtClean="0">
                            <a:latin typeface="Cambria Math" panose="02040503050406030204" pitchFamily="18" charset="0"/>
                          </a:rPr>
                          <m:t>𝑁</m:t>
                        </m:r>
                      </m:e>
                      <m:sub>
                        <m:r>
                          <a:rPr lang="en-US" altLang="ko-KR" sz="1800" i="1">
                            <a:latin typeface="Cambria Math" panose="02040503050406030204" pitchFamily="18" charset="0"/>
                          </a:rPr>
                          <m:t>𝐶𝐵𝑃𝑆</m:t>
                        </m:r>
                      </m:sub>
                    </m:sSub>
                  </m:oMath>
                </a14:m>
                <a:r>
                  <a:rPr lang="en-US" altLang="ko-KR" sz="1800" dirty="0"/>
                  <a:t>.The appended pad bits are set to 0 and are subsequently scrambled with the rest of the bits in the DATA field. </a:t>
                </a:r>
              </a:p>
            </p:txBody>
          </p:sp>
        </mc:Choice>
        <mc:Fallback xmlns="">
          <p:sp>
            <p:nvSpPr>
              <p:cNvPr id="63" name="Rectangle 3"/>
              <p:cNvSpPr>
                <a:spLocks noRot="1" noChangeAspect="1" noMove="1" noResize="1" noEditPoints="1" noAdjustHandles="1" noChangeArrowheads="1" noChangeShapeType="1" noTextEdit="1"/>
              </p:cNvSpPr>
              <p:nvPr/>
            </p:nvSpPr>
            <p:spPr bwMode="auto">
              <a:xfrm>
                <a:off x="203324" y="3279491"/>
                <a:ext cx="8737352" cy="2571058"/>
              </a:xfrm>
              <a:prstGeom prst="rect">
                <a:avLst/>
              </a:prstGeom>
              <a:blipFill>
                <a:blip r:embed="rId2"/>
                <a:stretch>
                  <a:fillRect l="-418" t="-2370" b="-23697"/>
                </a:stretch>
              </a:blipFill>
              <a:ln w="12700">
                <a:noFill/>
                <a:miter lim="800000"/>
                <a:headEnd type="none" w="sm" len="sm"/>
                <a:tailEnd type="none" w="sm" len="sm"/>
              </a:ln>
            </p:spPr>
            <p:txBody>
              <a:bodyPr/>
              <a:lstStyle/>
              <a:p>
                <a:r>
                  <a:rPr lang="en-GB">
                    <a:noFill/>
                  </a:rPr>
                  <a:t> </a:t>
                </a:r>
              </a:p>
            </p:txBody>
          </p:sp>
        </mc:Fallback>
      </mc:AlternateContent>
      <p:sp>
        <p:nvSpPr>
          <p:cNvPr id="14" name="직사각형 13"/>
          <p:cNvSpPr/>
          <p:nvPr/>
        </p:nvSpPr>
        <p:spPr bwMode="auto">
          <a:xfrm>
            <a:off x="2077003" y="1818288"/>
            <a:ext cx="4153452"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PSDU</a:t>
            </a:r>
            <a:endParaRPr lang="ko-KR" altLang="en-US" sz="1400" dirty="0">
              <a:solidFill>
                <a:srgbClr val="000000"/>
              </a:solidFill>
            </a:endParaRPr>
          </a:p>
        </p:txBody>
      </p:sp>
      <p:sp>
        <p:nvSpPr>
          <p:cNvPr id="15" name="직사각형 14"/>
          <p:cNvSpPr/>
          <p:nvPr/>
        </p:nvSpPr>
        <p:spPr bwMode="auto">
          <a:xfrm>
            <a:off x="6230455" y="1818288"/>
            <a:ext cx="97272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Tail</a:t>
            </a:r>
            <a:endParaRPr lang="ko-KR" altLang="en-US" sz="2000" dirty="0">
              <a:solidFill>
                <a:srgbClr val="000000"/>
              </a:solidFill>
            </a:endParaRPr>
          </a:p>
        </p:txBody>
      </p:sp>
      <p:cxnSp>
        <p:nvCxnSpPr>
          <p:cNvPr id="17" name="직선 연결선 16"/>
          <p:cNvCxnSpPr/>
          <p:nvPr/>
        </p:nvCxnSpPr>
        <p:spPr bwMode="auto">
          <a:xfrm>
            <a:off x="2077002" y="2708920"/>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9" name="직선 연결선 18"/>
          <p:cNvCxnSpPr/>
          <p:nvPr/>
        </p:nvCxnSpPr>
        <p:spPr bwMode="auto">
          <a:xfrm>
            <a:off x="6230455" y="2708920"/>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5" name="TextBox 24"/>
          <p:cNvSpPr txBox="1"/>
          <p:nvPr/>
        </p:nvSpPr>
        <p:spPr>
          <a:xfrm>
            <a:off x="2938491" y="2881596"/>
            <a:ext cx="2430474" cy="338554"/>
          </a:xfrm>
          <a:prstGeom prst="rect">
            <a:avLst/>
          </a:prstGeom>
          <a:noFill/>
        </p:spPr>
        <p:txBody>
          <a:bodyPr wrap="none" rtlCol="0">
            <a:spAutoFit/>
          </a:bodyPr>
          <a:lstStyle/>
          <a:p>
            <a:r>
              <a:rPr lang="en-US" altLang="ko-KR" sz="1600" i="1" dirty="0"/>
              <a:t>Up to </a:t>
            </a:r>
            <a:r>
              <a:rPr lang="en-US" altLang="ko-KR" sz="1600" i="1" dirty="0" err="1"/>
              <a:t>aMaxPHYFrameSize</a:t>
            </a:r>
            <a:endParaRPr lang="ko-KR" altLang="en-US" sz="1600" i="1" dirty="0"/>
          </a:p>
        </p:txBody>
      </p:sp>
      <p:cxnSp>
        <p:nvCxnSpPr>
          <p:cNvPr id="29" name="직선 화살표 연결선 28"/>
          <p:cNvCxnSpPr>
            <a:cxnSpLocks/>
          </p:cNvCxnSpPr>
          <p:nvPr/>
        </p:nvCxnSpPr>
        <p:spPr bwMode="auto">
          <a:xfrm>
            <a:off x="2077002" y="2911044"/>
            <a:ext cx="4153453"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16" name="직사각형 14">
            <a:extLst>
              <a:ext uri="{FF2B5EF4-FFF2-40B4-BE49-F238E27FC236}">
                <a16:creationId xmlns:a16="http://schemas.microsoft.com/office/drawing/2014/main" id="{4D0592BC-6C8F-4BF1-9476-0FB0D4423203}"/>
              </a:ext>
            </a:extLst>
          </p:cNvPr>
          <p:cNvSpPr/>
          <p:nvPr/>
        </p:nvSpPr>
        <p:spPr bwMode="auto">
          <a:xfrm>
            <a:off x="7199671" y="1822586"/>
            <a:ext cx="97272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Pad</a:t>
            </a:r>
            <a:endParaRPr lang="ko-KR" altLang="en-US" sz="2000" dirty="0">
              <a:solidFill>
                <a:srgbClr val="000000"/>
              </a:solidFill>
            </a:endParaRPr>
          </a:p>
        </p:txBody>
      </p:sp>
      <p:sp>
        <p:nvSpPr>
          <p:cNvPr id="18" name="TextBox 17">
            <a:extLst>
              <a:ext uri="{FF2B5EF4-FFF2-40B4-BE49-F238E27FC236}">
                <a16:creationId xmlns:a16="http://schemas.microsoft.com/office/drawing/2014/main" id="{A8621453-8506-45AA-BC26-4777D0AECA39}"/>
              </a:ext>
            </a:extLst>
          </p:cNvPr>
          <p:cNvSpPr txBox="1"/>
          <p:nvPr/>
        </p:nvSpPr>
        <p:spPr>
          <a:xfrm>
            <a:off x="6398461" y="2876077"/>
            <a:ext cx="636713" cy="338554"/>
          </a:xfrm>
          <a:prstGeom prst="rect">
            <a:avLst/>
          </a:prstGeom>
          <a:noFill/>
        </p:spPr>
        <p:txBody>
          <a:bodyPr wrap="none" rtlCol="0">
            <a:spAutoFit/>
          </a:bodyPr>
          <a:lstStyle/>
          <a:p>
            <a:r>
              <a:rPr lang="en-US" altLang="ko-KR" sz="1600" dirty="0"/>
              <a:t>6 bits</a:t>
            </a:r>
            <a:endParaRPr lang="ko-KR" altLang="en-US" sz="1600" dirty="0"/>
          </a:p>
        </p:txBody>
      </p:sp>
      <p:cxnSp>
        <p:nvCxnSpPr>
          <p:cNvPr id="20" name="직선 연결선 17">
            <a:extLst>
              <a:ext uri="{FF2B5EF4-FFF2-40B4-BE49-F238E27FC236}">
                <a16:creationId xmlns:a16="http://schemas.microsoft.com/office/drawing/2014/main" id="{E71814FE-A77A-4819-BFAF-BD215D4B0BAC}"/>
              </a:ext>
            </a:extLst>
          </p:cNvPr>
          <p:cNvCxnSpPr>
            <a:cxnSpLocks/>
          </p:cNvCxnSpPr>
          <p:nvPr/>
        </p:nvCxnSpPr>
        <p:spPr bwMode="auto">
          <a:xfrm>
            <a:off x="7199671" y="2708920"/>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1" name="직선 화살표 연결선 52">
            <a:extLst>
              <a:ext uri="{FF2B5EF4-FFF2-40B4-BE49-F238E27FC236}">
                <a16:creationId xmlns:a16="http://schemas.microsoft.com/office/drawing/2014/main" id="{B0FBC82D-DAA2-4AB2-84F4-2322A49A832D}"/>
              </a:ext>
            </a:extLst>
          </p:cNvPr>
          <p:cNvCxnSpPr>
            <a:cxnSpLocks/>
          </p:cNvCxnSpPr>
          <p:nvPr/>
        </p:nvCxnSpPr>
        <p:spPr bwMode="auto">
          <a:xfrm>
            <a:off x="6230455" y="2924378"/>
            <a:ext cx="969216"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22" name="직선 화살표 연결선 52">
            <a:extLst>
              <a:ext uri="{FF2B5EF4-FFF2-40B4-BE49-F238E27FC236}">
                <a16:creationId xmlns:a16="http://schemas.microsoft.com/office/drawing/2014/main" id="{F1C92D2C-9D94-45CC-85B3-64150E2C1D67}"/>
              </a:ext>
            </a:extLst>
          </p:cNvPr>
          <p:cNvCxnSpPr>
            <a:cxnSpLocks/>
          </p:cNvCxnSpPr>
          <p:nvPr/>
        </p:nvCxnSpPr>
        <p:spPr bwMode="auto">
          <a:xfrm>
            <a:off x="7203184" y="2924378"/>
            <a:ext cx="969216"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23" name="직선 연결선 17">
            <a:extLst>
              <a:ext uri="{FF2B5EF4-FFF2-40B4-BE49-F238E27FC236}">
                <a16:creationId xmlns:a16="http://schemas.microsoft.com/office/drawing/2014/main" id="{B1B6119B-5EFF-4279-9C92-A8129A0BAF9D}"/>
              </a:ext>
            </a:extLst>
          </p:cNvPr>
          <p:cNvCxnSpPr>
            <a:cxnSpLocks/>
          </p:cNvCxnSpPr>
          <p:nvPr/>
        </p:nvCxnSpPr>
        <p:spPr bwMode="auto">
          <a:xfrm>
            <a:off x="8172400" y="2708920"/>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24" name="직사각형 12">
            <a:extLst>
              <a:ext uri="{FF2B5EF4-FFF2-40B4-BE49-F238E27FC236}">
                <a16:creationId xmlns:a16="http://schemas.microsoft.com/office/drawing/2014/main" id="{99151CAF-D01E-4940-B025-5A76FF502914}"/>
              </a:ext>
            </a:extLst>
          </p:cNvPr>
          <p:cNvSpPr/>
          <p:nvPr/>
        </p:nvSpPr>
        <p:spPr bwMode="auto">
          <a:xfrm>
            <a:off x="925839" y="1818288"/>
            <a:ext cx="1149407"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Service</a:t>
            </a:r>
            <a:endParaRPr lang="ko-KR" altLang="en-US" sz="2000" dirty="0">
              <a:solidFill>
                <a:srgbClr val="000000"/>
              </a:solidFill>
            </a:endParaRPr>
          </a:p>
        </p:txBody>
      </p:sp>
      <p:cxnSp>
        <p:nvCxnSpPr>
          <p:cNvPr id="26" name="직선 화살표 연결선 20">
            <a:extLst>
              <a:ext uri="{FF2B5EF4-FFF2-40B4-BE49-F238E27FC236}">
                <a16:creationId xmlns:a16="http://schemas.microsoft.com/office/drawing/2014/main" id="{C093022D-DFEB-47F3-9930-EA9C6EC9B58B}"/>
              </a:ext>
            </a:extLst>
          </p:cNvPr>
          <p:cNvCxnSpPr>
            <a:cxnSpLocks/>
          </p:cNvCxnSpPr>
          <p:nvPr/>
        </p:nvCxnSpPr>
        <p:spPr bwMode="auto">
          <a:xfrm>
            <a:off x="926310" y="2913268"/>
            <a:ext cx="1148936" cy="484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7" name="TextBox 26">
            <a:extLst>
              <a:ext uri="{FF2B5EF4-FFF2-40B4-BE49-F238E27FC236}">
                <a16:creationId xmlns:a16="http://schemas.microsoft.com/office/drawing/2014/main" id="{9BAD6A61-DA81-45A7-BBAB-BF90D09652F4}"/>
              </a:ext>
            </a:extLst>
          </p:cNvPr>
          <p:cNvSpPr txBox="1"/>
          <p:nvPr/>
        </p:nvSpPr>
        <p:spPr>
          <a:xfrm>
            <a:off x="1176621" y="2868881"/>
            <a:ext cx="739305" cy="338554"/>
          </a:xfrm>
          <a:prstGeom prst="rect">
            <a:avLst/>
          </a:prstGeom>
          <a:noFill/>
        </p:spPr>
        <p:txBody>
          <a:bodyPr wrap="none" rtlCol="0">
            <a:spAutoFit/>
          </a:bodyPr>
          <a:lstStyle/>
          <a:p>
            <a:r>
              <a:rPr lang="en-US" altLang="ko-KR" sz="1600" dirty="0"/>
              <a:t>16 bits</a:t>
            </a:r>
            <a:endParaRPr lang="ko-KR" altLang="en-US" sz="1600" dirty="0"/>
          </a:p>
        </p:txBody>
      </p:sp>
      <p:cxnSp>
        <p:nvCxnSpPr>
          <p:cNvPr id="28" name="직선 연결선 16">
            <a:extLst>
              <a:ext uri="{FF2B5EF4-FFF2-40B4-BE49-F238E27FC236}">
                <a16:creationId xmlns:a16="http://schemas.microsoft.com/office/drawing/2014/main" id="{7FC550D6-46DB-4D4E-8C9C-B2C3EEF969B7}"/>
              </a:ext>
            </a:extLst>
          </p:cNvPr>
          <p:cNvCxnSpPr/>
          <p:nvPr/>
        </p:nvCxnSpPr>
        <p:spPr bwMode="auto">
          <a:xfrm>
            <a:off x="925839" y="2704763"/>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30" name="TextBox 29">
            <a:extLst>
              <a:ext uri="{FF2B5EF4-FFF2-40B4-BE49-F238E27FC236}">
                <a16:creationId xmlns:a16="http://schemas.microsoft.com/office/drawing/2014/main" id="{9B3D1B59-42BD-4205-9454-089BAD0CABCD}"/>
              </a:ext>
            </a:extLst>
          </p:cNvPr>
          <p:cNvSpPr txBox="1"/>
          <p:nvPr/>
        </p:nvSpPr>
        <p:spPr>
          <a:xfrm>
            <a:off x="7275616" y="2866808"/>
            <a:ext cx="848309" cy="338554"/>
          </a:xfrm>
          <a:prstGeom prst="rect">
            <a:avLst/>
          </a:prstGeom>
          <a:noFill/>
        </p:spPr>
        <p:txBody>
          <a:bodyPr wrap="none" rtlCol="0">
            <a:spAutoFit/>
          </a:bodyPr>
          <a:lstStyle/>
          <a:p>
            <a:r>
              <a:rPr lang="en-US" altLang="ko-KR" sz="1600" dirty="0"/>
              <a:t>variable</a:t>
            </a:r>
            <a:endParaRPr lang="ko-KR" altLang="en-US" sz="1600" dirty="0"/>
          </a:p>
        </p:txBody>
      </p:sp>
    </p:spTree>
    <p:extLst>
      <p:ext uri="{BB962C8B-B14F-4D97-AF65-F5344CB8AC3E}">
        <p14:creationId xmlns:p14="http://schemas.microsoft.com/office/powerpoint/2010/main" val="272648443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D740EFA-2F02-4A14-B28F-1F9FECCE1368}"/>
              </a:ext>
            </a:extLst>
          </p:cNvPr>
          <p:cNvSpPr>
            <a:spLocks noGrp="1"/>
          </p:cNvSpPr>
          <p:nvPr>
            <p:ph type="dt" sz="half" idx="10"/>
          </p:nvPr>
        </p:nvSpPr>
        <p:spPr/>
        <p:txBody>
          <a:bodyPr/>
          <a:lstStyle/>
          <a:p>
            <a:r>
              <a:rPr lang="en-US" altLang="ko-KR"/>
              <a:t>May 2018</a:t>
            </a:r>
            <a:endParaRPr lang="en-US" altLang="zh-CN" dirty="0"/>
          </a:p>
        </p:txBody>
      </p:sp>
      <p:sp>
        <p:nvSpPr>
          <p:cNvPr id="3" name="Slide Number Placeholder 2">
            <a:extLst>
              <a:ext uri="{FF2B5EF4-FFF2-40B4-BE49-F238E27FC236}">
                <a16:creationId xmlns:a16="http://schemas.microsoft.com/office/drawing/2014/main" id="{85202D62-AA55-4E69-84B2-23B39A8CE60D}"/>
              </a:ext>
            </a:extLst>
          </p:cNvPr>
          <p:cNvSpPr>
            <a:spLocks noGrp="1"/>
          </p:cNvSpPr>
          <p:nvPr>
            <p:ph type="sldNum" sz="quarter" idx="12"/>
          </p:nvPr>
        </p:nvSpPr>
        <p:spPr/>
        <p:txBody>
          <a:bodyPr/>
          <a:lstStyle/>
          <a:p>
            <a:r>
              <a:rPr lang="en-US" altLang="zh-CN"/>
              <a:t>Slide </a:t>
            </a:r>
            <a:fld id="{76C0EB13-4677-48A4-A691-EDFD86E62D7A}" type="slidenum">
              <a:rPr lang="en-US" altLang="zh-CN" smtClean="0"/>
              <a:pPr/>
              <a:t>14</a:t>
            </a:fld>
            <a:endParaRPr lang="en-US" altLang="zh-CN" dirty="0"/>
          </a:p>
        </p:txBody>
      </p:sp>
      <p:sp>
        <p:nvSpPr>
          <p:cNvPr id="4" name="Footer Placeholder 3">
            <a:extLst>
              <a:ext uri="{FF2B5EF4-FFF2-40B4-BE49-F238E27FC236}">
                <a16:creationId xmlns:a16="http://schemas.microsoft.com/office/drawing/2014/main" id="{04CF9AE0-0D97-4F52-9943-CA068E5485EC}"/>
              </a:ext>
            </a:extLst>
          </p:cNvPr>
          <p:cNvSpPr>
            <a:spLocks noGrp="1"/>
          </p:cNvSpPr>
          <p:nvPr>
            <p:ph type="ftr" sz="quarter" idx="3"/>
          </p:nvPr>
        </p:nvSpPr>
        <p:spPr/>
        <p:txBody>
          <a:bodyPr/>
          <a:lstStyle/>
          <a:p>
            <a:r>
              <a:rPr lang="en-US" altLang="zh-CN"/>
              <a:t>Chong Han (pureLiFi)</a:t>
            </a:r>
            <a:endParaRPr lang="en-US" altLang="zh-CN" dirty="0"/>
          </a:p>
        </p:txBody>
      </p:sp>
      <p:graphicFrame>
        <p:nvGraphicFramePr>
          <p:cNvPr id="5" name="Table 4">
            <a:extLst>
              <a:ext uri="{FF2B5EF4-FFF2-40B4-BE49-F238E27FC236}">
                <a16:creationId xmlns:a16="http://schemas.microsoft.com/office/drawing/2014/main" id="{19EA9D6C-BD4F-41A0-8605-AAA5AEE7ECA6}"/>
              </a:ext>
            </a:extLst>
          </p:cNvPr>
          <p:cNvGraphicFramePr>
            <a:graphicFrameLocks noGrp="1"/>
          </p:cNvGraphicFramePr>
          <p:nvPr>
            <p:extLst>
              <p:ext uri="{D42A27DB-BD31-4B8C-83A1-F6EECF244321}">
                <p14:modId xmlns:p14="http://schemas.microsoft.com/office/powerpoint/2010/main" val="1234700114"/>
              </p:ext>
            </p:extLst>
          </p:nvPr>
        </p:nvGraphicFramePr>
        <p:xfrm>
          <a:off x="999047" y="1534095"/>
          <a:ext cx="6889821" cy="2259906"/>
        </p:xfrm>
        <a:graphic>
          <a:graphicData uri="http://schemas.openxmlformats.org/drawingml/2006/table">
            <a:tbl>
              <a:tblPr firstRow="1" firstCol="1" bandRow="1">
                <a:tableStyleId>{5C22544A-7EE6-4342-B048-85BDC9FD1C3A}</a:tableStyleId>
              </a:tblPr>
              <a:tblGrid>
                <a:gridCol w="666366">
                  <a:extLst>
                    <a:ext uri="{9D8B030D-6E8A-4147-A177-3AD203B41FA5}">
                      <a16:colId xmlns:a16="http://schemas.microsoft.com/office/drawing/2014/main" val="408034640"/>
                    </a:ext>
                  </a:extLst>
                </a:gridCol>
                <a:gridCol w="1013372">
                  <a:extLst>
                    <a:ext uri="{9D8B030D-6E8A-4147-A177-3AD203B41FA5}">
                      <a16:colId xmlns:a16="http://schemas.microsoft.com/office/drawing/2014/main" val="1022808325"/>
                    </a:ext>
                  </a:extLst>
                </a:gridCol>
                <a:gridCol w="1151009">
                  <a:extLst>
                    <a:ext uri="{9D8B030D-6E8A-4147-A177-3AD203B41FA5}">
                      <a16:colId xmlns:a16="http://schemas.microsoft.com/office/drawing/2014/main" val="59120075"/>
                    </a:ext>
                  </a:extLst>
                </a:gridCol>
                <a:gridCol w="935229">
                  <a:extLst>
                    <a:ext uri="{9D8B030D-6E8A-4147-A177-3AD203B41FA5}">
                      <a16:colId xmlns:a16="http://schemas.microsoft.com/office/drawing/2014/main" val="602687363"/>
                    </a:ext>
                  </a:extLst>
                </a:gridCol>
                <a:gridCol w="1040363">
                  <a:extLst>
                    <a:ext uri="{9D8B030D-6E8A-4147-A177-3AD203B41FA5}">
                      <a16:colId xmlns:a16="http://schemas.microsoft.com/office/drawing/2014/main" val="3374749888"/>
                    </a:ext>
                  </a:extLst>
                </a:gridCol>
                <a:gridCol w="1043119">
                  <a:extLst>
                    <a:ext uri="{9D8B030D-6E8A-4147-A177-3AD203B41FA5}">
                      <a16:colId xmlns:a16="http://schemas.microsoft.com/office/drawing/2014/main" val="530731063"/>
                    </a:ext>
                  </a:extLst>
                </a:gridCol>
                <a:gridCol w="1040363">
                  <a:extLst>
                    <a:ext uri="{9D8B030D-6E8A-4147-A177-3AD203B41FA5}">
                      <a16:colId xmlns:a16="http://schemas.microsoft.com/office/drawing/2014/main" val="2589044645"/>
                    </a:ext>
                  </a:extLst>
                </a:gridCol>
              </a:tblGrid>
              <a:tr h="301625">
                <a:tc>
                  <a:txBody>
                    <a:bodyPr/>
                    <a:lstStyle/>
                    <a:p>
                      <a:pPr>
                        <a:lnSpc>
                          <a:spcPct val="107000"/>
                        </a:lnSpc>
                        <a:spcAft>
                          <a:spcPts val="0"/>
                        </a:spcAft>
                      </a:pPr>
                      <a:r>
                        <a:rPr lang="en-GB" sz="1200">
                          <a:effectLst/>
                        </a:rPr>
                        <a:t>R0-R3</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rPr>
                        <a:t>Modulation</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GB" sz="1200" dirty="0">
                          <a:effectLst/>
                        </a:rPr>
                        <a:t>FEC rate</a:t>
                      </a:r>
                      <a:endParaRPr lang="en-GB" sz="12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GB" sz="1200" dirty="0">
                          <a:effectLst/>
                        </a:rPr>
                        <a:t>Date rate (</a:t>
                      </a:r>
                      <a:r>
                        <a:rPr lang="en-GB" sz="1200" dirty="0" err="1">
                          <a:effectLst/>
                        </a:rPr>
                        <a:t>Mbps</a:t>
                      </a:r>
                      <a:r>
                        <a:rPr lang="en-GB" sz="1200" dirty="0">
                          <a:effectLst/>
                        </a:rPr>
                        <a:t>) (OCR 1 MHz)</a:t>
                      </a:r>
                      <a:endParaRPr lang="en-GB" sz="12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rPr>
                        <a:t>Date rate (Mbps) (OCR 16 MHz)</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GB" sz="1200">
                          <a:effectLst/>
                        </a:rPr>
                        <a:t>Date rate (Mbps) (OCR 20 MHz)</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tc>
                  <a:txBody>
                    <a:bodyPr/>
                    <a:lstStyle/>
                    <a:p>
                      <a:pPr>
                        <a:lnSpc>
                          <a:spcPct val="107000"/>
                        </a:lnSpc>
                        <a:spcAft>
                          <a:spcPts val="0"/>
                        </a:spcAft>
                      </a:pPr>
                      <a:r>
                        <a:rPr lang="en-GB" sz="1200" dirty="0">
                          <a:effectLst/>
                        </a:rPr>
                        <a:t>Date rate (</a:t>
                      </a:r>
                      <a:r>
                        <a:rPr lang="en-GB" sz="1200" dirty="0" err="1">
                          <a:effectLst/>
                        </a:rPr>
                        <a:t>Mbps</a:t>
                      </a:r>
                      <a:r>
                        <a:rPr lang="en-GB" sz="1200" dirty="0">
                          <a:effectLst/>
                        </a:rPr>
                        <a:t>) (OCR 32 MHz)</a:t>
                      </a:r>
                      <a:endParaRPr lang="en-GB" sz="12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tc>
                <a:extLst>
                  <a:ext uri="{0D108BD9-81ED-4DB2-BD59-A6C34878D82A}">
                    <a16:rowId xmlns:a16="http://schemas.microsoft.com/office/drawing/2014/main" val="4118244279"/>
                  </a:ext>
                </a:extLst>
              </a:tr>
              <a:tr h="182880">
                <a:tc>
                  <a:txBody>
                    <a:bodyPr/>
                    <a:lstStyle/>
                    <a:p>
                      <a:pPr>
                        <a:lnSpc>
                          <a:spcPct val="107000"/>
                        </a:lnSpc>
                        <a:spcAft>
                          <a:spcPts val="0"/>
                        </a:spcAft>
                      </a:pPr>
                      <a:r>
                        <a:rPr lang="en-GB" sz="1200">
                          <a:effectLst/>
                        </a:rPr>
                        <a:t>0001</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rowSpan="2">
                  <a:txBody>
                    <a:bodyPr/>
                    <a:lstStyle/>
                    <a:p>
                      <a:pPr algn="ctr">
                        <a:lnSpc>
                          <a:spcPct val="107000"/>
                        </a:lnSpc>
                        <a:spcAft>
                          <a:spcPts val="0"/>
                        </a:spcAft>
                      </a:pPr>
                      <a:r>
                        <a:rPr lang="en-GB" sz="1200">
                          <a:effectLst/>
                        </a:rPr>
                        <a:t>BPSK</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nSpc>
                          <a:spcPct val="107000"/>
                        </a:lnSpc>
                        <a:spcAft>
                          <a:spcPts val="0"/>
                        </a:spcAft>
                      </a:pPr>
                      <a:r>
                        <a:rPr lang="en-GB" sz="1200">
                          <a:effectLst/>
                        </a:rPr>
                        <a:t>Inner CC(1/2)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0.3</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1200">
                          <a:effectLst/>
                        </a:rPr>
                        <a:t>4.8</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6</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9.6</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848633353"/>
                  </a:ext>
                </a:extLst>
              </a:tr>
              <a:tr h="182880">
                <a:tc>
                  <a:txBody>
                    <a:bodyPr/>
                    <a:lstStyle/>
                    <a:p>
                      <a:pPr>
                        <a:lnSpc>
                          <a:spcPct val="107000"/>
                        </a:lnSpc>
                        <a:spcAft>
                          <a:spcPts val="0"/>
                        </a:spcAft>
                      </a:pPr>
                      <a:r>
                        <a:rPr lang="en-GB" sz="1200">
                          <a:effectLst/>
                        </a:rPr>
                        <a:t>1011</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vMerge="1">
                  <a:txBody>
                    <a:bodyPr/>
                    <a:lstStyle/>
                    <a:p>
                      <a:endParaRPr lang="en-GB"/>
                    </a:p>
                  </a:txBody>
                  <a:tcPr/>
                </a:tc>
                <a:tc>
                  <a:txBody>
                    <a:bodyPr/>
                    <a:lstStyle/>
                    <a:p>
                      <a:pPr>
                        <a:lnSpc>
                          <a:spcPct val="107000"/>
                        </a:lnSpc>
                        <a:spcAft>
                          <a:spcPts val="0"/>
                        </a:spcAft>
                      </a:pPr>
                      <a:r>
                        <a:rPr lang="en-GB" sz="1200">
                          <a:effectLst/>
                        </a:rPr>
                        <a:t>Inner CC(3/4)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0.45</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1200">
                          <a:effectLst/>
                        </a:rPr>
                        <a:t>7.2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9</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14.4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203198002"/>
                  </a:ext>
                </a:extLst>
              </a:tr>
              <a:tr h="182880">
                <a:tc>
                  <a:txBody>
                    <a:bodyPr/>
                    <a:lstStyle/>
                    <a:p>
                      <a:pPr>
                        <a:lnSpc>
                          <a:spcPct val="107000"/>
                        </a:lnSpc>
                        <a:spcAft>
                          <a:spcPts val="0"/>
                        </a:spcAft>
                      </a:pPr>
                      <a:r>
                        <a:rPr lang="en-GB" sz="1200">
                          <a:effectLst/>
                        </a:rPr>
                        <a:t>0010</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rowSpan="2">
                  <a:txBody>
                    <a:bodyPr/>
                    <a:lstStyle/>
                    <a:p>
                      <a:pPr algn="ctr">
                        <a:lnSpc>
                          <a:spcPct val="107000"/>
                        </a:lnSpc>
                        <a:spcAft>
                          <a:spcPts val="0"/>
                        </a:spcAft>
                      </a:pPr>
                      <a:r>
                        <a:rPr lang="en-GB" sz="1200">
                          <a:effectLst/>
                        </a:rPr>
                        <a:t>QPSK</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nSpc>
                          <a:spcPct val="107000"/>
                        </a:lnSpc>
                        <a:spcAft>
                          <a:spcPts val="0"/>
                        </a:spcAft>
                      </a:pPr>
                      <a:r>
                        <a:rPr lang="en-GB" sz="1200">
                          <a:effectLst/>
                        </a:rPr>
                        <a:t>Inner CC(1/2)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0.6</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1200">
                          <a:effectLst/>
                        </a:rPr>
                        <a:t>9.6</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12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19.2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4100189406"/>
                  </a:ext>
                </a:extLst>
              </a:tr>
              <a:tr h="182880">
                <a:tc>
                  <a:txBody>
                    <a:bodyPr/>
                    <a:lstStyle/>
                    <a:p>
                      <a:pPr>
                        <a:lnSpc>
                          <a:spcPct val="107000"/>
                        </a:lnSpc>
                        <a:spcAft>
                          <a:spcPts val="0"/>
                        </a:spcAft>
                      </a:pPr>
                      <a:r>
                        <a:rPr lang="en-GB" sz="1200">
                          <a:effectLst/>
                        </a:rPr>
                        <a:t>0011</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vMerge="1">
                  <a:txBody>
                    <a:bodyPr/>
                    <a:lstStyle/>
                    <a:p>
                      <a:endParaRPr lang="en-GB"/>
                    </a:p>
                  </a:txBody>
                  <a:tcPr/>
                </a:tc>
                <a:tc>
                  <a:txBody>
                    <a:bodyPr/>
                    <a:lstStyle/>
                    <a:p>
                      <a:pPr>
                        <a:lnSpc>
                          <a:spcPct val="107000"/>
                        </a:lnSpc>
                        <a:spcAft>
                          <a:spcPts val="0"/>
                        </a:spcAft>
                      </a:pPr>
                      <a:r>
                        <a:rPr lang="en-GB" sz="1200">
                          <a:effectLst/>
                        </a:rPr>
                        <a:t>Inner CC(3/4)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0.9</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1200">
                          <a:effectLst/>
                        </a:rPr>
                        <a:t>14.4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18</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28.8</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944211336"/>
                  </a:ext>
                </a:extLst>
              </a:tr>
              <a:tr h="182880">
                <a:tc>
                  <a:txBody>
                    <a:bodyPr/>
                    <a:lstStyle/>
                    <a:p>
                      <a:pPr>
                        <a:lnSpc>
                          <a:spcPct val="107000"/>
                        </a:lnSpc>
                        <a:spcAft>
                          <a:spcPts val="0"/>
                        </a:spcAft>
                      </a:pPr>
                      <a:r>
                        <a:rPr lang="en-GB" sz="1200">
                          <a:effectLst/>
                        </a:rPr>
                        <a:t>0100</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rowSpan="2">
                  <a:txBody>
                    <a:bodyPr/>
                    <a:lstStyle/>
                    <a:p>
                      <a:pPr algn="ctr">
                        <a:lnSpc>
                          <a:spcPct val="107000"/>
                        </a:lnSpc>
                        <a:spcAft>
                          <a:spcPts val="0"/>
                        </a:spcAft>
                      </a:pPr>
                      <a:r>
                        <a:rPr lang="en-GB" sz="1200">
                          <a:effectLst/>
                        </a:rPr>
                        <a:t>16-QAM</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nSpc>
                          <a:spcPct val="107000"/>
                        </a:lnSpc>
                        <a:spcAft>
                          <a:spcPts val="0"/>
                        </a:spcAft>
                      </a:pPr>
                      <a:r>
                        <a:rPr lang="en-GB" sz="1200">
                          <a:effectLst/>
                        </a:rPr>
                        <a:t>Inner CC(1/2)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1.2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1200">
                          <a:effectLst/>
                        </a:rPr>
                        <a:t>19.2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24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38.4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434262699"/>
                  </a:ext>
                </a:extLst>
              </a:tr>
              <a:tr h="182880">
                <a:tc>
                  <a:txBody>
                    <a:bodyPr/>
                    <a:lstStyle/>
                    <a:p>
                      <a:pPr>
                        <a:lnSpc>
                          <a:spcPct val="107000"/>
                        </a:lnSpc>
                        <a:spcAft>
                          <a:spcPts val="0"/>
                        </a:spcAft>
                      </a:pPr>
                      <a:r>
                        <a:rPr lang="en-GB" sz="1200">
                          <a:effectLst/>
                        </a:rPr>
                        <a:t>0101</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vMerge="1">
                  <a:txBody>
                    <a:bodyPr/>
                    <a:lstStyle/>
                    <a:p>
                      <a:endParaRPr lang="en-GB"/>
                    </a:p>
                  </a:txBody>
                  <a:tcPr/>
                </a:tc>
                <a:tc>
                  <a:txBody>
                    <a:bodyPr/>
                    <a:lstStyle/>
                    <a:p>
                      <a:pPr>
                        <a:lnSpc>
                          <a:spcPct val="107000"/>
                        </a:lnSpc>
                        <a:spcAft>
                          <a:spcPts val="0"/>
                        </a:spcAft>
                      </a:pPr>
                      <a:r>
                        <a:rPr lang="en-GB" sz="1200">
                          <a:effectLst/>
                        </a:rPr>
                        <a:t>Inner CC(3/4)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1.8</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1200">
                          <a:effectLst/>
                        </a:rPr>
                        <a:t>28.8</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36</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57.6</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1986175879"/>
                  </a:ext>
                </a:extLst>
              </a:tr>
              <a:tr h="182880">
                <a:tc>
                  <a:txBody>
                    <a:bodyPr/>
                    <a:lstStyle/>
                    <a:p>
                      <a:pPr>
                        <a:lnSpc>
                          <a:spcPct val="107000"/>
                        </a:lnSpc>
                        <a:spcAft>
                          <a:spcPts val="0"/>
                        </a:spcAft>
                      </a:pPr>
                      <a:r>
                        <a:rPr lang="en-GB" sz="1200">
                          <a:effectLst/>
                        </a:rPr>
                        <a:t>0110</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rowSpan="2">
                  <a:txBody>
                    <a:bodyPr/>
                    <a:lstStyle/>
                    <a:p>
                      <a:pPr algn="ctr">
                        <a:lnSpc>
                          <a:spcPct val="107000"/>
                        </a:lnSpc>
                        <a:spcAft>
                          <a:spcPts val="0"/>
                        </a:spcAft>
                      </a:pPr>
                      <a:r>
                        <a:rPr lang="en-GB" sz="1200">
                          <a:effectLst/>
                        </a:rPr>
                        <a:t>64-QAM</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nSpc>
                          <a:spcPct val="107000"/>
                        </a:lnSpc>
                        <a:spcAft>
                          <a:spcPts val="0"/>
                        </a:spcAft>
                      </a:pPr>
                      <a:r>
                        <a:rPr lang="en-GB" sz="1200">
                          <a:effectLst/>
                        </a:rPr>
                        <a:t>Inner CC(2/3)</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2.4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1200">
                          <a:effectLst/>
                        </a:rPr>
                        <a:t>38.4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48</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76.8</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2126327264"/>
                  </a:ext>
                </a:extLst>
              </a:tr>
              <a:tr h="182880">
                <a:tc>
                  <a:txBody>
                    <a:bodyPr/>
                    <a:lstStyle/>
                    <a:p>
                      <a:pPr>
                        <a:lnSpc>
                          <a:spcPct val="107000"/>
                        </a:lnSpc>
                        <a:spcAft>
                          <a:spcPts val="0"/>
                        </a:spcAft>
                      </a:pPr>
                      <a:r>
                        <a:rPr lang="en-GB" sz="1200">
                          <a:effectLst/>
                        </a:rPr>
                        <a:t>0111</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vMerge="1">
                  <a:txBody>
                    <a:bodyPr/>
                    <a:lstStyle/>
                    <a:p>
                      <a:endParaRPr lang="en-GB"/>
                    </a:p>
                  </a:txBody>
                  <a:tcPr/>
                </a:tc>
                <a:tc>
                  <a:txBody>
                    <a:bodyPr/>
                    <a:lstStyle/>
                    <a:p>
                      <a:pPr>
                        <a:lnSpc>
                          <a:spcPct val="107000"/>
                        </a:lnSpc>
                        <a:spcAft>
                          <a:spcPts val="0"/>
                        </a:spcAft>
                      </a:pPr>
                      <a:r>
                        <a:rPr lang="en-GB" sz="1200">
                          <a:effectLst/>
                        </a:rPr>
                        <a:t>Inner CC(3/4)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2.7</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b"/>
                </a:tc>
                <a:tc>
                  <a:txBody>
                    <a:bodyPr/>
                    <a:lstStyle/>
                    <a:p>
                      <a:pPr algn="r">
                        <a:lnSpc>
                          <a:spcPct val="107000"/>
                        </a:lnSpc>
                        <a:spcAft>
                          <a:spcPts val="0"/>
                        </a:spcAft>
                      </a:pPr>
                      <a:r>
                        <a:rPr lang="en-GB" sz="1200">
                          <a:effectLst/>
                        </a:rPr>
                        <a:t>43.2</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a:effectLst/>
                        </a:rPr>
                        <a:t>54</a:t>
                      </a:r>
                      <a:endParaRPr lang="en-GB" sz="120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tc>
                  <a:txBody>
                    <a:bodyPr/>
                    <a:lstStyle/>
                    <a:p>
                      <a:pPr algn="r">
                        <a:lnSpc>
                          <a:spcPct val="107000"/>
                        </a:lnSpc>
                        <a:spcAft>
                          <a:spcPts val="0"/>
                        </a:spcAft>
                      </a:pPr>
                      <a:r>
                        <a:rPr lang="en-GB" sz="1200" dirty="0">
                          <a:effectLst/>
                        </a:rPr>
                        <a:t>86.4</a:t>
                      </a:r>
                      <a:endParaRPr lang="en-GB" sz="1200" dirty="0">
                        <a:effectLst/>
                        <a:latin typeface="Calibri" panose="020F0502020204030204" pitchFamily="34" charset="0"/>
                        <a:ea typeface="DengXian" panose="02010600030101010101" pitchFamily="2" charset="-122"/>
                        <a:cs typeface="Times New Roman" panose="02020603050405020304" pitchFamily="18" charset="0"/>
                      </a:endParaRPr>
                    </a:p>
                  </a:txBody>
                  <a:tcPr marL="68580" marR="68580" marT="0" marB="0" anchor="ctr"/>
                </a:tc>
                <a:extLst>
                  <a:ext uri="{0D108BD9-81ED-4DB2-BD59-A6C34878D82A}">
                    <a16:rowId xmlns:a16="http://schemas.microsoft.com/office/drawing/2014/main" val="3033403008"/>
                  </a:ext>
                </a:extLst>
              </a:tr>
            </a:tbl>
          </a:graphicData>
        </a:graphic>
      </p:graphicFrame>
      <p:sp>
        <p:nvSpPr>
          <p:cNvPr id="6" name="Rectangle 2">
            <a:extLst>
              <a:ext uri="{FF2B5EF4-FFF2-40B4-BE49-F238E27FC236}">
                <a16:creationId xmlns:a16="http://schemas.microsoft.com/office/drawing/2014/main" id="{F179E714-E7D8-4E5F-B56D-4FA0C8BBDCD2}"/>
              </a:ext>
            </a:extLst>
          </p:cNvPr>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Data Rates</a:t>
            </a:r>
            <a:r>
              <a:rPr lang="ko-KR" altLang="en-US" sz="3600" b="1" dirty="0">
                <a:latin typeface="+mj-ea"/>
                <a:ea typeface="+mj-ea"/>
                <a:cs typeface="Arial" panose="020B0604020202020204" pitchFamily="34" charset="0"/>
              </a:rPr>
              <a:t> </a:t>
            </a:r>
          </a:p>
        </p:txBody>
      </p:sp>
      <mc:AlternateContent xmlns:mc="http://schemas.openxmlformats.org/markup-compatibility/2006" xmlns:a14="http://schemas.microsoft.com/office/drawing/2010/main">
        <mc:Choice Requires="a14">
          <p:sp>
            <p:nvSpPr>
              <p:cNvPr id="8" name="Rectangle 3">
                <a:extLst>
                  <a:ext uri="{FF2B5EF4-FFF2-40B4-BE49-F238E27FC236}">
                    <a16:creationId xmlns:a16="http://schemas.microsoft.com/office/drawing/2014/main" id="{2FDD8FAA-0164-4AAE-9B5A-E92EF4BF249D}"/>
                  </a:ext>
                </a:extLst>
              </p:cNvPr>
              <p:cNvSpPr>
                <a:spLocks noChangeArrowheads="1"/>
              </p:cNvSpPr>
              <p:nvPr/>
            </p:nvSpPr>
            <p:spPr bwMode="auto">
              <a:xfrm>
                <a:off x="571500" y="4021302"/>
                <a:ext cx="7744916" cy="257105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range of the available OCRs is [1, 32] </a:t>
                </a:r>
                <a:r>
                  <a:rPr lang="en-US" altLang="ko-KR" sz="2000" dirty="0" err="1">
                    <a:solidFill>
                      <a:srgbClr val="000000"/>
                    </a:solidFill>
                  </a:rPr>
                  <a:t>MHz.</a:t>
                </a:r>
                <a:r>
                  <a:rPr lang="en-US" altLang="ko-KR" sz="2000" dirty="0">
                    <a:solidFill>
                      <a:srgbClr val="000000"/>
                    </a:solidFill>
                  </a:rPr>
                  <a:t>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Intermediate frequencies are achievable by applying combined selection from dividers (1, 2, 3, 4), (1/2, 1/4, 1/6, …, 1/64), and (2, 4, 6, …, 128).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Finally, the OCR can be obtained by dividing the frequency by 8. The data rates for </a:t>
                </a:r>
                <a14:m>
                  <m:oMath xmlns:m="http://schemas.openxmlformats.org/officeDocument/2006/math">
                    <m:sSub>
                      <m:sSubPr>
                        <m:ctrlPr>
                          <a:rPr lang="en-US" altLang="ko-KR" sz="2000" i="1" dirty="0" smtClean="0">
                            <a:solidFill>
                              <a:srgbClr val="000000"/>
                            </a:solidFill>
                            <a:latin typeface="Cambria Math" panose="02040503050406030204" pitchFamily="18" charset="0"/>
                          </a:rPr>
                        </m:ctrlPr>
                      </m:sSubPr>
                      <m:e>
                        <m:r>
                          <a:rPr lang="en-GB" altLang="ko-KR" sz="2000" b="0" i="1" dirty="0" smtClean="0">
                            <a:solidFill>
                              <a:srgbClr val="000000"/>
                            </a:solidFill>
                            <a:latin typeface="Cambria Math" panose="02040503050406030204" pitchFamily="18" charset="0"/>
                          </a:rPr>
                          <m:t>𝑂𝐶𝑅</m:t>
                        </m:r>
                      </m:e>
                      <m:sub>
                        <m:r>
                          <a:rPr lang="en-GB" altLang="ko-KR" sz="2000" b="0" i="1" dirty="0" smtClean="0">
                            <a:solidFill>
                              <a:srgbClr val="000000"/>
                            </a:solidFill>
                            <a:latin typeface="Cambria Math" panose="02040503050406030204" pitchFamily="18" charset="0"/>
                          </a:rPr>
                          <m:t>𝑚</m:t>
                        </m:r>
                      </m:sub>
                    </m:sSub>
                    <m:r>
                      <a:rPr lang="ko-KR" altLang="en-US" sz="2000" i="1" dirty="0">
                        <a:solidFill>
                          <a:srgbClr val="000000"/>
                        </a:solidFill>
                        <a:latin typeface="Cambria Math" panose="02040503050406030204" pitchFamily="18" charset="0"/>
                      </a:rPr>
                      <m:t> </m:t>
                    </m:r>
                  </m:oMath>
                </a14:m>
                <a:r>
                  <a:rPr lang="en-US" altLang="ko-KR" sz="2000" dirty="0">
                    <a:solidFill>
                      <a:srgbClr val="000000"/>
                    </a:solidFill>
                  </a:rPr>
                  <a:t>are </a:t>
                </a:r>
                <a14:m>
                  <m:oMath xmlns:m="http://schemas.openxmlformats.org/officeDocument/2006/math">
                    <m:sSub>
                      <m:sSubPr>
                        <m:ctrlPr>
                          <a:rPr lang="en-US" altLang="ko-KR" sz="2000" i="1" dirty="0">
                            <a:solidFill>
                              <a:srgbClr val="000000"/>
                            </a:solidFill>
                            <a:latin typeface="Cambria Math" panose="02040503050406030204" pitchFamily="18" charset="0"/>
                          </a:rPr>
                        </m:ctrlPr>
                      </m:sSubPr>
                      <m:e>
                        <m:r>
                          <a:rPr lang="en-GB" altLang="ko-KR" sz="2000" i="1" dirty="0">
                            <a:solidFill>
                              <a:srgbClr val="000000"/>
                            </a:solidFill>
                            <a:latin typeface="Cambria Math" panose="02040503050406030204" pitchFamily="18" charset="0"/>
                          </a:rPr>
                          <m:t>𝑂𝐶𝑅</m:t>
                        </m:r>
                      </m:e>
                      <m:sub>
                        <m:r>
                          <a:rPr lang="en-GB" altLang="ko-KR" sz="2000" i="1" dirty="0">
                            <a:solidFill>
                              <a:srgbClr val="000000"/>
                            </a:solidFill>
                            <a:latin typeface="Cambria Math" panose="02040503050406030204" pitchFamily="18" charset="0"/>
                          </a:rPr>
                          <m:t>𝑚</m:t>
                        </m:r>
                      </m:sub>
                    </m:sSub>
                    <m:r>
                      <a:rPr lang="ko-KR" altLang="en-US" sz="2000" i="1" dirty="0">
                        <a:solidFill>
                          <a:srgbClr val="000000"/>
                        </a:solidFill>
                        <a:latin typeface="Cambria Math" panose="02040503050406030204" pitchFamily="18" charset="0"/>
                      </a:rPr>
                      <m:t> </m:t>
                    </m:r>
                  </m:oMath>
                </a14:m>
                <a:r>
                  <a:rPr lang="en-US" altLang="ko-KR" sz="2000" dirty="0">
                    <a:solidFill>
                      <a:srgbClr val="000000"/>
                    </a:solidFill>
                  </a:rPr>
                  <a:t>times of the data rates for OCR 1MHz in the above table for each MCS accordingly.</a:t>
                </a:r>
              </a:p>
            </p:txBody>
          </p:sp>
        </mc:Choice>
        <mc:Fallback xmlns="">
          <p:sp>
            <p:nvSpPr>
              <p:cNvPr id="8" name="Rectangle 3">
                <a:extLst>
                  <a:ext uri="{FF2B5EF4-FFF2-40B4-BE49-F238E27FC236}">
                    <a16:creationId xmlns:a16="http://schemas.microsoft.com/office/drawing/2014/main" id="{2FDD8FAA-0164-4AAE-9B5A-E92EF4BF249D}"/>
                  </a:ext>
                </a:extLst>
              </p:cNvPr>
              <p:cNvSpPr>
                <a:spLocks noRot="1" noChangeAspect="1" noMove="1" noResize="1" noEditPoints="1" noAdjustHandles="1" noChangeArrowheads="1" noChangeShapeType="1" noTextEdit="1"/>
              </p:cNvSpPr>
              <p:nvPr/>
            </p:nvSpPr>
            <p:spPr bwMode="auto">
              <a:xfrm>
                <a:off x="571500" y="4021302"/>
                <a:ext cx="7744916" cy="2571058"/>
              </a:xfrm>
              <a:prstGeom prst="rect">
                <a:avLst/>
              </a:prstGeom>
              <a:blipFill>
                <a:blip r:embed="rId2"/>
                <a:stretch>
                  <a:fillRect l="-709" t="-2613"/>
                </a:stretch>
              </a:blipFill>
              <a:ln w="12700">
                <a:noFill/>
                <a:miter lim="800000"/>
                <a:headEnd type="none" w="sm" len="sm"/>
                <a:tailEnd type="none" w="sm" len="sm"/>
              </a:ln>
            </p:spPr>
            <p:txBody>
              <a:bodyPr/>
              <a:lstStyle/>
              <a:p>
                <a:r>
                  <a:rPr lang="en-GB">
                    <a:noFill/>
                  </a:rPr>
                  <a:t> </a:t>
                </a:r>
              </a:p>
            </p:txBody>
          </p:sp>
        </mc:Fallback>
      </mc:AlternateContent>
    </p:spTree>
    <p:extLst>
      <p:ext uri="{BB962C8B-B14F-4D97-AF65-F5344CB8AC3E}">
        <p14:creationId xmlns:p14="http://schemas.microsoft.com/office/powerpoint/2010/main" val="239110587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15</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GB" altLang="ko-KR" sz="3600" b="1" dirty="0" err="1">
                <a:latin typeface="+mj-ea"/>
                <a:ea typeface="+mj-ea"/>
                <a:cs typeface="Arial" panose="020B0604020202020204" pitchFamily="34" charset="0"/>
              </a:rPr>
              <a:t>Interleaver</a:t>
            </a:r>
            <a:r>
              <a:rPr lang="en-GB" altLang="ko-KR" sz="3600" b="1" dirty="0">
                <a:latin typeface="+mj-ea"/>
                <a:ea typeface="+mj-ea"/>
                <a:cs typeface="Arial" panose="020B0604020202020204" pitchFamily="34" charset="0"/>
              </a:rPr>
              <a:t>/</a:t>
            </a:r>
            <a:r>
              <a:rPr lang="en-GB" altLang="ko-KR" sz="3600" b="1" dirty="0" err="1">
                <a:latin typeface="+mj-ea"/>
                <a:ea typeface="+mj-ea"/>
                <a:cs typeface="Arial" panose="020B0604020202020204" pitchFamily="34" charset="0"/>
              </a:rPr>
              <a:t>Deinterleaver</a:t>
            </a:r>
            <a:endParaRPr lang="ko-KR" altLang="en-US" sz="3600" b="1" dirty="0">
              <a:latin typeface="+mj-ea"/>
              <a:ea typeface="+mj-ea"/>
              <a:cs typeface="Arial" panose="020B0604020202020204" pitchFamily="34" charset="0"/>
            </a:endParaRPr>
          </a:p>
        </p:txBody>
      </p:sp>
      <mc:AlternateContent xmlns:mc="http://schemas.openxmlformats.org/markup-compatibility/2006" xmlns:a14="http://schemas.microsoft.com/office/drawing/2010/main">
        <mc:Choice Requires="a14">
          <p:sp>
            <p:nvSpPr>
              <p:cNvPr id="8" name="Rectangle 3"/>
              <p:cNvSpPr>
                <a:spLocks noChangeArrowheads="1"/>
              </p:cNvSpPr>
              <p:nvPr/>
            </p:nvSpPr>
            <p:spPr bwMode="auto">
              <a:xfrm>
                <a:off x="685800" y="1844824"/>
                <a:ext cx="7886700" cy="4110819"/>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solidFill>
                      <a:srgbClr val="000000"/>
                    </a:solidFill>
                  </a:rPr>
                  <a:t>All encoded data bits shall be interleaved by a block </a:t>
                </a:r>
                <a:r>
                  <a:rPr lang="en-US" altLang="ko-KR" sz="2400" dirty="0" err="1">
                    <a:solidFill>
                      <a:srgbClr val="000000"/>
                    </a:solidFill>
                  </a:rPr>
                  <a:t>interleaver</a:t>
                </a:r>
                <a:r>
                  <a:rPr lang="en-US" altLang="ko-KR" sz="2400" dirty="0">
                    <a:solidFill>
                      <a:srgbClr val="000000"/>
                    </a:solidFill>
                  </a:rPr>
                  <a:t> with a block size corresponding to the number of bits in two OFDM symbols, </a:t>
                </a:r>
                <a14:m>
                  <m:oMath xmlns:m="http://schemas.openxmlformats.org/officeDocument/2006/math">
                    <m:r>
                      <a:rPr lang="en-GB" altLang="ko-KR" sz="2400" b="0" i="1" smtClean="0">
                        <a:solidFill>
                          <a:srgbClr val="000000"/>
                        </a:solidFill>
                        <a:latin typeface="Cambria Math" panose="02040503050406030204" pitchFamily="18" charset="0"/>
                      </a:rPr>
                      <m:t>2</m:t>
                    </m:r>
                    <m:sSub>
                      <m:sSubPr>
                        <m:ctrlPr>
                          <a:rPr lang="en-GB" altLang="ko-KR" sz="2400" b="0" i="1" smtClean="0">
                            <a:solidFill>
                              <a:srgbClr val="000000"/>
                            </a:solidFill>
                            <a:latin typeface="Cambria Math" panose="02040503050406030204" pitchFamily="18" charset="0"/>
                          </a:rPr>
                        </m:ctrlPr>
                      </m:sSubPr>
                      <m:e>
                        <m:r>
                          <a:rPr lang="en-GB" altLang="ko-KR" sz="2400" b="0" i="1" smtClean="0">
                            <a:solidFill>
                              <a:srgbClr val="000000"/>
                            </a:solidFill>
                            <a:latin typeface="Cambria Math" panose="02040503050406030204" pitchFamily="18" charset="0"/>
                          </a:rPr>
                          <m:t>𝑁</m:t>
                        </m:r>
                      </m:e>
                      <m:sub>
                        <m:r>
                          <a:rPr lang="en-GB" altLang="ko-KR" sz="2400" i="1">
                            <a:solidFill>
                              <a:srgbClr val="000000"/>
                            </a:solidFill>
                            <a:latin typeface="Cambria Math" panose="02040503050406030204" pitchFamily="18" charset="0"/>
                          </a:rPr>
                          <m:t>𝐶𝐵𝑃𝑆</m:t>
                        </m:r>
                      </m:sub>
                    </m:sSub>
                  </m:oMath>
                </a14:m>
                <a:r>
                  <a:rPr lang="en-US" altLang="ko-KR" sz="2400" dirty="0">
                    <a:solidFill>
                      <a:srgbClr val="000000"/>
                    </a:solidFill>
                  </a:rPr>
                  <a:t>.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solidFill>
                      <a:srgbClr val="000000"/>
                    </a:solidFill>
                  </a:rPr>
                  <a:t>The </a:t>
                </a:r>
                <a:r>
                  <a:rPr lang="en-US" altLang="ko-KR" sz="2400" dirty="0" err="1">
                    <a:solidFill>
                      <a:srgbClr val="000000"/>
                    </a:solidFill>
                  </a:rPr>
                  <a:t>interleaver</a:t>
                </a:r>
                <a:r>
                  <a:rPr lang="en-US" altLang="ko-KR" sz="2400" dirty="0">
                    <a:solidFill>
                      <a:srgbClr val="000000"/>
                    </a:solidFill>
                  </a:rPr>
                  <a:t> is defined by a two-step permutation.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solidFill>
                      <a:srgbClr val="000000"/>
                    </a:solidFill>
                  </a:rPr>
                  <a:t>The </a:t>
                </a:r>
                <a:r>
                  <a:rPr lang="en-US" altLang="ko-KR" sz="2400" dirty="0" err="1">
                    <a:solidFill>
                      <a:srgbClr val="000000"/>
                    </a:solidFill>
                  </a:rPr>
                  <a:t>deinterleaver</a:t>
                </a:r>
                <a:r>
                  <a:rPr lang="en-US" altLang="ko-KR" sz="2400" dirty="0">
                    <a:solidFill>
                      <a:srgbClr val="000000"/>
                    </a:solidFill>
                  </a:rPr>
                  <a:t>, which performs the inverse relation, is also defined by two permutations. </a:t>
                </a:r>
              </a:p>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solidFill>
                    <a:srgbClr val="000000"/>
                  </a:solidFill>
                </a:endParaRPr>
              </a:p>
            </p:txBody>
          </p:sp>
        </mc:Choice>
        <mc:Fallback xmlns="">
          <p:sp>
            <p:nvSpPr>
              <p:cNvPr id="8" name="Rectangle 3"/>
              <p:cNvSpPr>
                <a:spLocks noRot="1" noChangeAspect="1" noMove="1" noResize="1" noEditPoints="1" noAdjustHandles="1" noChangeArrowheads="1" noChangeShapeType="1" noTextEdit="1"/>
              </p:cNvSpPr>
              <p:nvPr/>
            </p:nvSpPr>
            <p:spPr bwMode="auto">
              <a:xfrm>
                <a:off x="685800" y="1844824"/>
                <a:ext cx="7886700" cy="4110819"/>
              </a:xfrm>
              <a:prstGeom prst="rect">
                <a:avLst/>
              </a:prstGeom>
              <a:blipFill>
                <a:blip r:embed="rId3"/>
                <a:stretch>
                  <a:fillRect l="-1083" t="-2077" r="-2011"/>
                </a:stretch>
              </a:blipFill>
              <a:ln w="12700">
                <a:noFill/>
                <a:miter lim="800000"/>
                <a:headEnd type="none" w="sm" len="sm"/>
                <a:tailEnd type="none" w="sm" len="sm"/>
              </a:ln>
            </p:spPr>
            <p:txBody>
              <a:bodyPr/>
              <a:lstStyle/>
              <a:p>
                <a:r>
                  <a:rPr lang="en-GB">
                    <a:noFill/>
                  </a:rPr>
                  <a:t> </a:t>
                </a:r>
              </a:p>
            </p:txBody>
          </p:sp>
        </mc:Fallback>
      </mc:AlternateContent>
    </p:spTree>
    <p:extLst>
      <p:ext uri="{BB962C8B-B14F-4D97-AF65-F5344CB8AC3E}">
        <p14:creationId xmlns:p14="http://schemas.microsoft.com/office/powerpoint/2010/main" val="29543120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16</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GB" altLang="ko-KR" sz="3600" b="1" dirty="0">
                <a:latin typeface="+mj-ea"/>
                <a:ea typeface="+mj-ea"/>
                <a:cs typeface="Arial" panose="020B0604020202020204" pitchFamily="34" charset="0"/>
              </a:rPr>
              <a:t>Relaying (1)</a:t>
            </a:r>
            <a:endParaRPr lang="ko-KR" altLang="en-US" sz="3600" b="1" dirty="0">
              <a:latin typeface="+mj-ea"/>
              <a:ea typeface="+mj-ea"/>
              <a:cs typeface="Arial" panose="020B0604020202020204" pitchFamily="34" charset="0"/>
            </a:endParaRPr>
          </a:p>
        </p:txBody>
      </p:sp>
      <p:sp>
        <p:nvSpPr>
          <p:cNvPr id="8" name="Rectangle 3"/>
          <p:cNvSpPr>
            <a:spLocks noChangeArrowheads="1"/>
          </p:cNvSpPr>
          <p:nvPr/>
        </p:nvSpPr>
        <p:spPr bwMode="auto">
          <a:xfrm>
            <a:off x="323528" y="1340768"/>
            <a:ext cx="8737352" cy="4614875"/>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GB" altLang="ko-KR" sz="2400" dirty="0">
                <a:solidFill>
                  <a:srgbClr val="000000"/>
                </a:solidFill>
              </a:rPr>
              <a:t>Amplify and forward</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PPDU shall be buffered at the receiving node and upon successful demodulation of the advanced modulation header and identification of the amplify and forward specification.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PPDU shall be retransmitted without any further processing at the PHY layer.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In FD relaying mode, the relay STA shall simultaneously receive the information on the downlink and shall transmit it on the uplink.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In HD relaying mode, the relay STA shall store the data packets in order to retransmit them to the STA during its designated transmission period.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relay STA can erase the stored packet after it receives the ACK.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method is proprietary.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In both configurations, the PHY header shall be demodulated before a decision for relaying can be made.</a:t>
            </a:r>
          </a:p>
        </p:txBody>
      </p:sp>
    </p:spTree>
    <p:extLst>
      <p:ext uri="{BB962C8B-B14F-4D97-AF65-F5344CB8AC3E}">
        <p14:creationId xmlns:p14="http://schemas.microsoft.com/office/powerpoint/2010/main" val="5911528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17</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GB" altLang="ko-KR" sz="3600" b="1" dirty="0">
                <a:latin typeface="+mj-ea"/>
                <a:ea typeface="+mj-ea"/>
                <a:cs typeface="Arial" panose="020B0604020202020204" pitchFamily="34" charset="0"/>
              </a:rPr>
              <a:t>Relaying (2)</a:t>
            </a:r>
            <a:endParaRPr lang="ko-KR" altLang="en-US" sz="3600" b="1" dirty="0">
              <a:latin typeface="+mj-ea"/>
              <a:ea typeface="+mj-ea"/>
              <a:cs typeface="Arial" panose="020B0604020202020204" pitchFamily="34" charset="0"/>
            </a:endParaRPr>
          </a:p>
        </p:txBody>
      </p:sp>
      <p:sp>
        <p:nvSpPr>
          <p:cNvPr id="8" name="Rectangle 3"/>
          <p:cNvSpPr>
            <a:spLocks noChangeArrowheads="1"/>
          </p:cNvSpPr>
          <p:nvPr/>
        </p:nvSpPr>
        <p:spPr bwMode="auto">
          <a:xfrm>
            <a:off x="323528" y="1340768"/>
            <a:ext cx="8737352" cy="4614875"/>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GB" altLang="ko-KR" sz="2400" dirty="0">
                <a:solidFill>
                  <a:srgbClr val="000000"/>
                </a:solidFill>
              </a:rPr>
              <a:t>Decode and forward</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PPDU shall be completely demodulated and upon successful identification of the decoded and forward specification.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PPDU shall be re-modulated and re-transmitted.</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relay STA can erase the stored packet after it receives the ACK.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method is proprietary.</a:t>
            </a:r>
          </a:p>
        </p:txBody>
      </p:sp>
    </p:spTree>
    <p:extLst>
      <p:ext uri="{BB962C8B-B14F-4D97-AF65-F5344CB8AC3E}">
        <p14:creationId xmlns:p14="http://schemas.microsoft.com/office/powerpoint/2010/main" val="11169495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2</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TextBox 4"/>
          <p:cNvSpPr txBox="1"/>
          <p:nvPr/>
        </p:nvSpPr>
        <p:spPr>
          <a:xfrm>
            <a:off x="899593" y="1415438"/>
            <a:ext cx="7128792" cy="1828386"/>
          </a:xfrm>
          <a:prstGeom prst="rect">
            <a:avLst/>
          </a:prstGeom>
          <a:noFill/>
        </p:spPr>
        <p:txBody>
          <a:bodyPr wrap="square" rtlCol="0">
            <a:spAutoFit/>
          </a:bodyPr>
          <a:lstStyle/>
          <a:p>
            <a:pPr algn="ctr">
              <a:lnSpc>
                <a:spcPct val="150000"/>
              </a:lnSpc>
            </a:pPr>
            <a:r>
              <a:rPr lang="en-US" altLang="ko-KR" sz="4000" b="1" dirty="0" err="1"/>
              <a:t>pureLiFi’s</a:t>
            </a:r>
            <a:r>
              <a:rPr lang="en-US" altLang="ko-KR" sz="4000" b="1" dirty="0"/>
              <a:t> Proposal for </a:t>
            </a:r>
          </a:p>
          <a:p>
            <a:pPr algn="ctr">
              <a:lnSpc>
                <a:spcPct val="150000"/>
              </a:lnSpc>
            </a:pPr>
            <a:r>
              <a:rPr lang="en-US" altLang="ko-KR" sz="4000" b="1" dirty="0"/>
              <a:t>LB-OFDM PHY</a:t>
            </a:r>
            <a:endParaRPr lang="ko-KR" altLang="en-US" sz="4000" b="1" dirty="0"/>
          </a:p>
        </p:txBody>
      </p:sp>
      <p:sp>
        <p:nvSpPr>
          <p:cNvPr id="6" name="TextBox 5"/>
          <p:cNvSpPr txBox="1"/>
          <p:nvPr/>
        </p:nvSpPr>
        <p:spPr>
          <a:xfrm>
            <a:off x="1045704" y="4221088"/>
            <a:ext cx="7128791" cy="786754"/>
          </a:xfrm>
          <a:prstGeom prst="rect">
            <a:avLst/>
          </a:prstGeom>
          <a:noFill/>
        </p:spPr>
        <p:txBody>
          <a:bodyPr wrap="square" rtlCol="0">
            <a:spAutoFit/>
          </a:bodyPr>
          <a:lstStyle/>
          <a:p>
            <a:pPr>
              <a:lnSpc>
                <a:spcPct val="150000"/>
              </a:lnSpc>
            </a:pPr>
            <a:r>
              <a:rPr lang="en-US" altLang="zh-CN" sz="1600" dirty="0">
                <a:solidFill>
                  <a:schemeClr val="tx1">
                    <a:lumMod val="85000"/>
                    <a:lumOff val="15000"/>
                  </a:schemeClr>
                </a:solidFill>
                <a:ea typeface="宋体" charset="-122"/>
              </a:rPr>
              <a:t>Nikola Serafimovski</a:t>
            </a:r>
            <a:r>
              <a:rPr lang="en-GB" sz="1600" dirty="0"/>
              <a:t> (</a:t>
            </a:r>
            <a:r>
              <a:rPr lang="en-GB" sz="1600" dirty="0" err="1"/>
              <a:t>pureLiFi</a:t>
            </a:r>
            <a:r>
              <a:rPr lang="en-GB" sz="1600" dirty="0"/>
              <a:t>)</a:t>
            </a:r>
            <a:r>
              <a:rPr lang="en-US" altLang="zh-CN" sz="1600" dirty="0">
                <a:solidFill>
                  <a:schemeClr val="tx1">
                    <a:lumMod val="85000"/>
                    <a:lumOff val="15000"/>
                  </a:schemeClr>
                </a:solidFill>
                <a:ea typeface="宋体" charset="-122"/>
              </a:rPr>
              <a:t>, Chong Han</a:t>
            </a:r>
            <a:r>
              <a:rPr lang="en-GB" sz="1600" dirty="0"/>
              <a:t> (</a:t>
            </a:r>
            <a:r>
              <a:rPr lang="en-GB" sz="1600" dirty="0" err="1"/>
              <a:t>pureLiFi</a:t>
            </a:r>
            <a:r>
              <a:rPr lang="en-GB" sz="1600" dirty="0"/>
              <a:t>)</a:t>
            </a:r>
            <a:r>
              <a:rPr lang="en-US" altLang="zh-CN" sz="1600" dirty="0">
                <a:solidFill>
                  <a:schemeClr val="tx1">
                    <a:lumMod val="85000"/>
                    <a:lumOff val="15000"/>
                  </a:schemeClr>
                </a:solidFill>
                <a:ea typeface="宋体" charset="-122"/>
              </a:rPr>
              <a:t>, Stephan Berner</a:t>
            </a:r>
            <a:r>
              <a:rPr lang="en-GB" sz="1600" dirty="0"/>
              <a:t> (</a:t>
            </a:r>
            <a:r>
              <a:rPr lang="en-GB" sz="1600" dirty="0" err="1"/>
              <a:t>pureLiFi</a:t>
            </a:r>
            <a:r>
              <a:rPr lang="en-GB" sz="1600" dirty="0"/>
              <a:t>)</a:t>
            </a:r>
            <a:r>
              <a:rPr lang="en-US" altLang="zh-CN" sz="1600" dirty="0">
                <a:solidFill>
                  <a:schemeClr val="tx1">
                    <a:lumMod val="85000"/>
                    <a:lumOff val="15000"/>
                  </a:schemeClr>
                </a:solidFill>
                <a:ea typeface="宋体" charset="-122"/>
              </a:rPr>
              <a:t>, Mostafa Afgani </a:t>
            </a:r>
            <a:r>
              <a:rPr lang="en-GB" sz="1600" dirty="0"/>
              <a:t>(</a:t>
            </a:r>
            <a:r>
              <a:rPr lang="en-GB" sz="1600" dirty="0" err="1"/>
              <a:t>pureLiFi</a:t>
            </a:r>
            <a:r>
              <a:rPr lang="en-GB" sz="1600" dirty="0"/>
              <a:t>)</a:t>
            </a:r>
            <a:endParaRPr lang="en-US" altLang="ko-KR" sz="1600" dirty="0"/>
          </a:p>
        </p:txBody>
      </p:sp>
    </p:spTree>
    <p:extLst>
      <p:ext uri="{BB962C8B-B14F-4D97-AF65-F5344CB8AC3E}">
        <p14:creationId xmlns:p14="http://schemas.microsoft.com/office/powerpoint/2010/main" val="289390013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3</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PPDU</a:t>
            </a:r>
            <a:r>
              <a:rPr lang="ko-KR" altLang="en-US" sz="3600" b="1" dirty="0">
                <a:latin typeface="+mj-ea"/>
                <a:ea typeface="+mj-ea"/>
                <a:cs typeface="Arial" panose="020B0604020202020204" pitchFamily="34" charset="0"/>
              </a:rPr>
              <a:t> </a:t>
            </a:r>
            <a:r>
              <a:rPr lang="en-US" altLang="ko-KR" sz="3600" b="1" dirty="0">
                <a:latin typeface="+mj-ea"/>
                <a:ea typeface="+mj-ea"/>
                <a:cs typeface="Arial" panose="020B0604020202020204" pitchFamily="34" charset="0"/>
              </a:rPr>
              <a:t>Format</a:t>
            </a:r>
            <a:r>
              <a:rPr lang="ko-KR" altLang="en-US" sz="3600" b="1" dirty="0">
                <a:latin typeface="+mj-ea"/>
                <a:ea typeface="+mj-ea"/>
                <a:cs typeface="Arial" panose="020B0604020202020204" pitchFamily="34" charset="0"/>
              </a:rPr>
              <a:t> </a:t>
            </a:r>
          </a:p>
        </p:txBody>
      </p:sp>
      <p:sp>
        <p:nvSpPr>
          <p:cNvPr id="6" name="직사각형 5"/>
          <p:cNvSpPr/>
          <p:nvPr/>
        </p:nvSpPr>
        <p:spPr bwMode="auto">
          <a:xfrm>
            <a:off x="827584" y="2348880"/>
            <a:ext cx="1152124"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2000" b="0" i="0" u="none" strike="noStrike" cap="none" normalizeH="0" baseline="0" dirty="0">
                <a:ln>
                  <a:noFill/>
                </a:ln>
                <a:solidFill>
                  <a:schemeClr val="tx1"/>
                </a:solidFill>
                <a:effectLst/>
                <a:latin typeface="Times New Roman" pitchFamily="18" charset="0"/>
              </a:rPr>
              <a:t>Preamble</a:t>
            </a:r>
            <a:endParaRPr kumimoji="0" lang="ko-KR" altLang="en-US" sz="2000" b="0" i="0" u="none" strike="noStrike" cap="none" normalizeH="0" baseline="0" dirty="0">
              <a:ln>
                <a:noFill/>
              </a:ln>
              <a:solidFill>
                <a:schemeClr val="tx1"/>
              </a:solidFill>
              <a:effectLst/>
              <a:latin typeface="Times New Roman" pitchFamily="18" charset="0"/>
            </a:endParaRPr>
          </a:p>
        </p:txBody>
      </p:sp>
      <p:sp>
        <p:nvSpPr>
          <p:cNvPr id="10" name="직사각형 9"/>
          <p:cNvSpPr/>
          <p:nvPr/>
        </p:nvSpPr>
        <p:spPr bwMode="auto">
          <a:xfrm>
            <a:off x="3270593" y="2348880"/>
            <a:ext cx="913888"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PHY</a:t>
            </a:r>
          </a:p>
          <a:p>
            <a:pPr lvl="0" algn="ctr"/>
            <a:r>
              <a:rPr lang="en-US" altLang="ko-KR" sz="2000" dirty="0">
                <a:solidFill>
                  <a:srgbClr val="000000"/>
                </a:solidFill>
              </a:rPr>
              <a:t>header</a:t>
            </a:r>
            <a:endParaRPr lang="ko-KR" altLang="en-US" sz="2000" dirty="0">
              <a:solidFill>
                <a:srgbClr val="000000"/>
              </a:solidFill>
            </a:endParaRPr>
          </a:p>
        </p:txBody>
      </p:sp>
      <p:sp>
        <p:nvSpPr>
          <p:cNvPr id="16" name="직사각형 15"/>
          <p:cNvSpPr/>
          <p:nvPr/>
        </p:nvSpPr>
        <p:spPr bwMode="auto">
          <a:xfrm>
            <a:off x="6025963" y="2348880"/>
            <a:ext cx="2216173"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Payload</a:t>
            </a:r>
            <a:endParaRPr lang="ko-KR" altLang="en-US" sz="2000" dirty="0">
              <a:solidFill>
                <a:srgbClr val="000000"/>
              </a:solidFill>
            </a:endParaRPr>
          </a:p>
        </p:txBody>
      </p:sp>
      <p:cxnSp>
        <p:nvCxnSpPr>
          <p:cNvPr id="12" name="직선 연결선 11"/>
          <p:cNvCxnSpPr>
            <a:cxnSpLocks/>
          </p:cNvCxnSpPr>
          <p:nvPr/>
        </p:nvCxnSpPr>
        <p:spPr bwMode="auto">
          <a:xfrm>
            <a:off x="1979708" y="3238728"/>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7" name="직선 화살표 연결선 16"/>
          <p:cNvCxnSpPr>
            <a:cxnSpLocks/>
          </p:cNvCxnSpPr>
          <p:nvPr/>
        </p:nvCxnSpPr>
        <p:spPr bwMode="auto">
          <a:xfrm>
            <a:off x="827584" y="3422592"/>
            <a:ext cx="1152124" cy="6408"/>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25" name="직선 화살표 연결선 24"/>
          <p:cNvCxnSpPr>
            <a:cxnSpLocks/>
          </p:cNvCxnSpPr>
          <p:nvPr/>
        </p:nvCxnSpPr>
        <p:spPr bwMode="auto">
          <a:xfrm>
            <a:off x="6025963" y="3429000"/>
            <a:ext cx="2216173" cy="1"/>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7" name="TextBox 26"/>
          <p:cNvSpPr txBox="1"/>
          <p:nvPr/>
        </p:nvSpPr>
        <p:spPr>
          <a:xfrm>
            <a:off x="6676019" y="3522494"/>
            <a:ext cx="848309" cy="338554"/>
          </a:xfrm>
          <a:prstGeom prst="rect">
            <a:avLst/>
          </a:prstGeom>
          <a:noFill/>
        </p:spPr>
        <p:txBody>
          <a:bodyPr wrap="none" rtlCol="0">
            <a:spAutoFit/>
          </a:bodyPr>
          <a:lstStyle/>
          <a:p>
            <a:r>
              <a:rPr lang="en-US" altLang="ko-KR" sz="1600" dirty="0"/>
              <a:t>variable</a:t>
            </a:r>
            <a:endParaRPr lang="ko-KR" altLang="en-US" sz="1600" dirty="0"/>
          </a:p>
        </p:txBody>
      </p:sp>
      <p:sp>
        <p:nvSpPr>
          <p:cNvPr id="19" name="TextBox 18">
            <a:extLst>
              <a:ext uri="{FF2B5EF4-FFF2-40B4-BE49-F238E27FC236}">
                <a16:creationId xmlns:a16="http://schemas.microsoft.com/office/drawing/2014/main" id="{1E05D2BC-A181-4AAE-9CB1-2CAD67CFD096}"/>
              </a:ext>
            </a:extLst>
          </p:cNvPr>
          <p:cNvSpPr txBox="1"/>
          <p:nvPr/>
        </p:nvSpPr>
        <p:spPr>
          <a:xfrm>
            <a:off x="851677" y="3522494"/>
            <a:ext cx="994369" cy="584775"/>
          </a:xfrm>
          <a:prstGeom prst="rect">
            <a:avLst/>
          </a:prstGeom>
          <a:noFill/>
        </p:spPr>
        <p:txBody>
          <a:bodyPr wrap="square" rtlCol="0">
            <a:spAutoFit/>
          </a:bodyPr>
          <a:lstStyle/>
          <a:p>
            <a:r>
              <a:rPr lang="en-US" altLang="ko-KR" sz="1600" dirty="0"/>
              <a:t> 2 OFDM symbols</a:t>
            </a:r>
            <a:endParaRPr lang="ko-KR" altLang="en-US" sz="1600" dirty="0"/>
          </a:p>
        </p:txBody>
      </p:sp>
      <p:sp>
        <p:nvSpPr>
          <p:cNvPr id="21" name="직사각형 5">
            <a:extLst>
              <a:ext uri="{FF2B5EF4-FFF2-40B4-BE49-F238E27FC236}">
                <a16:creationId xmlns:a16="http://schemas.microsoft.com/office/drawing/2014/main" id="{B17386BF-95ED-42A1-B09A-A850E385AEB1}"/>
              </a:ext>
            </a:extLst>
          </p:cNvPr>
          <p:cNvSpPr/>
          <p:nvPr/>
        </p:nvSpPr>
        <p:spPr bwMode="auto">
          <a:xfrm>
            <a:off x="1979712" y="2348880"/>
            <a:ext cx="1287230"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2000" b="0" i="0" u="none" strike="noStrike" cap="none" normalizeH="0" baseline="0" dirty="0">
                <a:ln>
                  <a:noFill/>
                </a:ln>
                <a:solidFill>
                  <a:schemeClr val="tx1"/>
                </a:solidFill>
                <a:effectLst/>
                <a:latin typeface="Times New Roman" pitchFamily="18" charset="0"/>
              </a:rPr>
              <a:t>Channel estimation</a:t>
            </a:r>
            <a:endParaRPr kumimoji="0" lang="ko-KR" altLang="en-US" sz="2000" b="0" i="0" u="none" strike="noStrike" cap="none" normalizeH="0" baseline="0" dirty="0">
              <a:ln>
                <a:noFill/>
              </a:ln>
              <a:solidFill>
                <a:schemeClr val="tx1"/>
              </a:solidFill>
              <a:effectLst/>
              <a:latin typeface="Times New Roman" pitchFamily="18" charset="0"/>
            </a:endParaRPr>
          </a:p>
        </p:txBody>
      </p:sp>
      <p:sp>
        <p:nvSpPr>
          <p:cNvPr id="23" name="직사각형 9">
            <a:extLst>
              <a:ext uri="{FF2B5EF4-FFF2-40B4-BE49-F238E27FC236}">
                <a16:creationId xmlns:a16="http://schemas.microsoft.com/office/drawing/2014/main" id="{551754F8-80AD-4B7A-9852-13DA5CF0561B}"/>
              </a:ext>
            </a:extLst>
          </p:cNvPr>
          <p:cNvSpPr/>
          <p:nvPr/>
        </p:nvSpPr>
        <p:spPr bwMode="auto">
          <a:xfrm>
            <a:off x="4875213" y="2348880"/>
            <a:ext cx="1154397"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Optional fields</a:t>
            </a:r>
            <a:endParaRPr lang="ko-KR" altLang="en-US" sz="2000" dirty="0">
              <a:solidFill>
                <a:srgbClr val="000000"/>
              </a:solidFill>
            </a:endParaRPr>
          </a:p>
        </p:txBody>
      </p:sp>
      <p:sp>
        <p:nvSpPr>
          <p:cNvPr id="26" name="TextBox 25">
            <a:extLst>
              <a:ext uri="{FF2B5EF4-FFF2-40B4-BE49-F238E27FC236}">
                <a16:creationId xmlns:a16="http://schemas.microsoft.com/office/drawing/2014/main" id="{B9BC8A1E-308B-44FE-B2BA-D849956754B7}"/>
              </a:ext>
            </a:extLst>
          </p:cNvPr>
          <p:cNvSpPr txBox="1"/>
          <p:nvPr/>
        </p:nvSpPr>
        <p:spPr>
          <a:xfrm>
            <a:off x="2115598" y="3522494"/>
            <a:ext cx="994369" cy="584775"/>
          </a:xfrm>
          <a:prstGeom prst="rect">
            <a:avLst/>
          </a:prstGeom>
          <a:noFill/>
        </p:spPr>
        <p:txBody>
          <a:bodyPr wrap="square" rtlCol="0">
            <a:spAutoFit/>
          </a:bodyPr>
          <a:lstStyle/>
          <a:p>
            <a:r>
              <a:rPr lang="en-US" altLang="ko-KR" sz="1600" dirty="0"/>
              <a:t>2 OFDM symbols</a:t>
            </a:r>
            <a:endParaRPr lang="ko-KR" altLang="en-US" sz="1600" dirty="0"/>
          </a:p>
        </p:txBody>
      </p:sp>
      <p:cxnSp>
        <p:nvCxnSpPr>
          <p:cNvPr id="29" name="직선 화살표 연결선 16">
            <a:extLst>
              <a:ext uri="{FF2B5EF4-FFF2-40B4-BE49-F238E27FC236}">
                <a16:creationId xmlns:a16="http://schemas.microsoft.com/office/drawing/2014/main" id="{5A817151-9002-4F61-A6A8-7BF3E301D8A9}"/>
              </a:ext>
            </a:extLst>
          </p:cNvPr>
          <p:cNvCxnSpPr>
            <a:cxnSpLocks/>
          </p:cNvCxnSpPr>
          <p:nvPr/>
        </p:nvCxnSpPr>
        <p:spPr bwMode="auto">
          <a:xfrm>
            <a:off x="1972469" y="3425796"/>
            <a:ext cx="1294473" cy="3204"/>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38" name="Straight Connector 37">
            <a:extLst>
              <a:ext uri="{FF2B5EF4-FFF2-40B4-BE49-F238E27FC236}">
                <a16:creationId xmlns:a16="http://schemas.microsoft.com/office/drawing/2014/main" id="{E53B377A-C7FD-4B8F-B278-A59E34BF3321}"/>
              </a:ext>
            </a:extLst>
          </p:cNvPr>
          <p:cNvCxnSpPr>
            <a:cxnSpLocks/>
          </p:cNvCxnSpPr>
          <p:nvPr/>
        </p:nvCxnSpPr>
        <p:spPr bwMode="auto">
          <a:xfrm>
            <a:off x="824817" y="2348880"/>
            <a:ext cx="495" cy="2376264"/>
          </a:xfrm>
          <a:prstGeom prst="line">
            <a:avLst/>
          </a:prstGeom>
          <a:solidFill>
            <a:schemeClr val="accent1"/>
          </a:solidFill>
          <a:ln w="12700" cap="flat" cmpd="sng" algn="ctr">
            <a:solidFill>
              <a:schemeClr val="tx1"/>
            </a:solidFill>
            <a:prstDash val="solid"/>
            <a:round/>
            <a:headEnd type="none" w="sm" len="sm"/>
            <a:tailEnd type="none" w="sm" len="sm"/>
          </a:ln>
          <a:effectLst/>
        </p:spPr>
      </p:cxnSp>
      <p:cxnSp>
        <p:nvCxnSpPr>
          <p:cNvPr id="40" name="Straight Connector 39">
            <a:extLst>
              <a:ext uri="{FF2B5EF4-FFF2-40B4-BE49-F238E27FC236}">
                <a16:creationId xmlns:a16="http://schemas.microsoft.com/office/drawing/2014/main" id="{7ECB2B35-6C38-4D76-A264-C0DB4ACED335}"/>
              </a:ext>
            </a:extLst>
          </p:cNvPr>
          <p:cNvCxnSpPr>
            <a:cxnSpLocks/>
          </p:cNvCxnSpPr>
          <p:nvPr/>
        </p:nvCxnSpPr>
        <p:spPr bwMode="auto">
          <a:xfrm>
            <a:off x="3267631" y="2343153"/>
            <a:ext cx="0" cy="238199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3" name="TextBox 42">
            <a:extLst>
              <a:ext uri="{FF2B5EF4-FFF2-40B4-BE49-F238E27FC236}">
                <a16:creationId xmlns:a16="http://schemas.microsoft.com/office/drawing/2014/main" id="{38345963-8D3F-4F8B-B18F-92358AF767F3}"/>
              </a:ext>
            </a:extLst>
          </p:cNvPr>
          <p:cNvSpPr txBox="1"/>
          <p:nvPr/>
        </p:nvSpPr>
        <p:spPr>
          <a:xfrm>
            <a:off x="1733394" y="4290944"/>
            <a:ext cx="1420959" cy="400110"/>
          </a:xfrm>
          <a:prstGeom prst="rect">
            <a:avLst/>
          </a:prstGeom>
          <a:noFill/>
        </p:spPr>
        <p:txBody>
          <a:bodyPr wrap="square" rtlCol="0">
            <a:spAutoFit/>
          </a:bodyPr>
          <a:lstStyle/>
          <a:p>
            <a:r>
              <a:rPr lang="en-GB" sz="2000" dirty="0"/>
              <a:t>SHR</a:t>
            </a:r>
          </a:p>
        </p:txBody>
      </p:sp>
      <p:cxnSp>
        <p:nvCxnSpPr>
          <p:cNvPr id="44" name="Straight Connector 43">
            <a:extLst>
              <a:ext uri="{FF2B5EF4-FFF2-40B4-BE49-F238E27FC236}">
                <a16:creationId xmlns:a16="http://schemas.microsoft.com/office/drawing/2014/main" id="{4E2A3EFB-0015-441A-A49D-F1B8AD99C1A3}"/>
              </a:ext>
            </a:extLst>
          </p:cNvPr>
          <p:cNvCxnSpPr>
            <a:cxnSpLocks/>
          </p:cNvCxnSpPr>
          <p:nvPr/>
        </p:nvCxnSpPr>
        <p:spPr bwMode="auto">
          <a:xfrm>
            <a:off x="6025963" y="2373479"/>
            <a:ext cx="0" cy="238199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5" name="TextBox 44">
            <a:extLst>
              <a:ext uri="{FF2B5EF4-FFF2-40B4-BE49-F238E27FC236}">
                <a16:creationId xmlns:a16="http://schemas.microsoft.com/office/drawing/2014/main" id="{9DBFA9CE-81FD-4531-A521-7E2487BB093E}"/>
              </a:ext>
            </a:extLst>
          </p:cNvPr>
          <p:cNvSpPr txBox="1"/>
          <p:nvPr/>
        </p:nvSpPr>
        <p:spPr>
          <a:xfrm>
            <a:off x="4311426" y="4290944"/>
            <a:ext cx="1420959" cy="400110"/>
          </a:xfrm>
          <a:prstGeom prst="rect">
            <a:avLst/>
          </a:prstGeom>
          <a:noFill/>
        </p:spPr>
        <p:txBody>
          <a:bodyPr wrap="square" rtlCol="0">
            <a:spAutoFit/>
          </a:bodyPr>
          <a:lstStyle/>
          <a:p>
            <a:r>
              <a:rPr lang="en-GB" sz="2000" dirty="0"/>
              <a:t>PHR</a:t>
            </a:r>
          </a:p>
        </p:txBody>
      </p:sp>
      <p:sp>
        <p:nvSpPr>
          <p:cNvPr id="46" name="TextBox 45">
            <a:extLst>
              <a:ext uri="{FF2B5EF4-FFF2-40B4-BE49-F238E27FC236}">
                <a16:creationId xmlns:a16="http://schemas.microsoft.com/office/drawing/2014/main" id="{14B961DE-6B24-4FD6-BC78-82833A59336D}"/>
              </a:ext>
            </a:extLst>
          </p:cNvPr>
          <p:cNvSpPr txBox="1"/>
          <p:nvPr/>
        </p:nvSpPr>
        <p:spPr>
          <a:xfrm>
            <a:off x="6625430" y="4290944"/>
            <a:ext cx="1420959" cy="400110"/>
          </a:xfrm>
          <a:prstGeom prst="rect">
            <a:avLst/>
          </a:prstGeom>
          <a:noFill/>
        </p:spPr>
        <p:txBody>
          <a:bodyPr wrap="square" rtlCol="0">
            <a:spAutoFit/>
          </a:bodyPr>
          <a:lstStyle/>
          <a:p>
            <a:r>
              <a:rPr lang="en-GB" sz="2000" dirty="0"/>
              <a:t>Payload</a:t>
            </a:r>
          </a:p>
        </p:txBody>
      </p:sp>
      <p:cxnSp>
        <p:nvCxnSpPr>
          <p:cNvPr id="47" name="Straight Connector 46">
            <a:extLst>
              <a:ext uri="{FF2B5EF4-FFF2-40B4-BE49-F238E27FC236}">
                <a16:creationId xmlns:a16="http://schemas.microsoft.com/office/drawing/2014/main" id="{48BD9774-5D2A-4325-8947-2DFF195DFA70}"/>
              </a:ext>
            </a:extLst>
          </p:cNvPr>
          <p:cNvCxnSpPr>
            <a:cxnSpLocks/>
          </p:cNvCxnSpPr>
          <p:nvPr/>
        </p:nvCxnSpPr>
        <p:spPr bwMode="auto">
          <a:xfrm>
            <a:off x="8234384" y="2343153"/>
            <a:ext cx="0" cy="2381991"/>
          </a:xfrm>
          <a:prstGeom prst="line">
            <a:avLst/>
          </a:prstGeom>
          <a:solidFill>
            <a:schemeClr val="accent1"/>
          </a:solidFill>
          <a:ln w="12700" cap="flat" cmpd="sng" algn="ctr">
            <a:solidFill>
              <a:schemeClr val="tx1"/>
            </a:solidFill>
            <a:prstDash val="solid"/>
            <a:round/>
            <a:headEnd type="none" w="sm" len="sm"/>
            <a:tailEnd type="none" w="sm" len="sm"/>
          </a:ln>
          <a:effectLst/>
        </p:spPr>
      </p:cxnSp>
      <p:sp>
        <p:nvSpPr>
          <p:cNvPr id="48" name="직사각형 9">
            <a:extLst>
              <a:ext uri="{FF2B5EF4-FFF2-40B4-BE49-F238E27FC236}">
                <a16:creationId xmlns:a16="http://schemas.microsoft.com/office/drawing/2014/main" id="{D8B5DC2E-ADC0-4F76-AB91-0B5875F452AA}"/>
              </a:ext>
            </a:extLst>
          </p:cNvPr>
          <p:cNvSpPr/>
          <p:nvPr/>
        </p:nvSpPr>
        <p:spPr bwMode="auto">
          <a:xfrm>
            <a:off x="4184481" y="2348880"/>
            <a:ext cx="690731"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HCS</a:t>
            </a:r>
            <a:endParaRPr lang="ko-KR" altLang="en-US" sz="2000" dirty="0">
              <a:solidFill>
                <a:srgbClr val="000000"/>
              </a:solidFill>
            </a:endParaRPr>
          </a:p>
        </p:txBody>
      </p:sp>
    </p:spTree>
    <p:extLst>
      <p:ext uri="{BB962C8B-B14F-4D97-AF65-F5344CB8AC3E}">
        <p14:creationId xmlns:p14="http://schemas.microsoft.com/office/powerpoint/2010/main" val="6038601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4</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Synchronization Header (SHR) (1)</a:t>
            </a:r>
            <a:endParaRPr lang="ko-KR" altLang="en-US" sz="3600" b="1" dirty="0">
              <a:latin typeface="+mj-ea"/>
              <a:ea typeface="+mj-ea"/>
              <a:cs typeface="Arial" panose="020B0604020202020204" pitchFamily="34" charset="0"/>
            </a:endParaRPr>
          </a:p>
        </p:txBody>
      </p:sp>
      <p:sp>
        <p:nvSpPr>
          <p:cNvPr id="6" name="직사각형 5"/>
          <p:cNvSpPr/>
          <p:nvPr/>
        </p:nvSpPr>
        <p:spPr bwMode="auto">
          <a:xfrm>
            <a:off x="956522" y="1713787"/>
            <a:ext cx="3744416"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2000" b="0" i="0" u="none" strike="noStrike" cap="none" normalizeH="0" baseline="0" dirty="0">
                <a:ln>
                  <a:noFill/>
                </a:ln>
                <a:solidFill>
                  <a:schemeClr val="tx1"/>
                </a:solidFill>
                <a:effectLst/>
                <a:latin typeface="Times New Roman" pitchFamily="18" charset="0"/>
              </a:rPr>
              <a:t>Preamble</a:t>
            </a:r>
            <a:endParaRPr kumimoji="0" lang="ko-KR" altLang="en-US" sz="2000" b="0" i="0" u="none" strike="noStrike" cap="none" normalizeH="0" baseline="0" dirty="0">
              <a:ln>
                <a:noFill/>
              </a:ln>
              <a:solidFill>
                <a:schemeClr val="tx1"/>
              </a:solidFill>
              <a:effectLst/>
              <a:latin typeface="Times New Roman" pitchFamily="18" charset="0"/>
            </a:endParaRPr>
          </a:p>
        </p:txBody>
      </p:sp>
      <p:sp>
        <p:nvSpPr>
          <p:cNvPr id="17" name="직사각형 16"/>
          <p:cNvSpPr/>
          <p:nvPr/>
        </p:nvSpPr>
        <p:spPr bwMode="auto">
          <a:xfrm>
            <a:off x="4700938" y="1713787"/>
            <a:ext cx="3456384"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2000" dirty="0">
                <a:solidFill>
                  <a:srgbClr val="000000"/>
                </a:solidFill>
              </a:rPr>
              <a:t>Channel estimation</a:t>
            </a:r>
            <a:endParaRPr lang="ko-KR" altLang="en-US" sz="2000" dirty="0">
              <a:solidFill>
                <a:srgbClr val="000000"/>
              </a:solidFill>
            </a:endParaRPr>
          </a:p>
        </p:txBody>
      </p:sp>
      <p:cxnSp>
        <p:nvCxnSpPr>
          <p:cNvPr id="8" name="직선 연결선 7"/>
          <p:cNvCxnSpPr/>
          <p:nvPr/>
        </p:nvCxnSpPr>
        <p:spPr bwMode="auto">
          <a:xfrm>
            <a:off x="956522" y="2649891"/>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8" name="직선 연결선 17"/>
          <p:cNvCxnSpPr/>
          <p:nvPr/>
        </p:nvCxnSpPr>
        <p:spPr bwMode="auto">
          <a:xfrm>
            <a:off x="4703872" y="2649891"/>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9" name="직선 연결선 18"/>
          <p:cNvCxnSpPr/>
          <p:nvPr/>
        </p:nvCxnSpPr>
        <p:spPr bwMode="auto">
          <a:xfrm>
            <a:off x="8157322" y="2649891"/>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0" name="직선 화살표 연결선 19"/>
          <p:cNvCxnSpPr/>
          <p:nvPr/>
        </p:nvCxnSpPr>
        <p:spPr bwMode="auto">
          <a:xfrm>
            <a:off x="956522" y="2807059"/>
            <a:ext cx="3744416"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21" name="직선 화살표 연결선 20"/>
          <p:cNvCxnSpPr/>
          <p:nvPr/>
        </p:nvCxnSpPr>
        <p:spPr bwMode="auto">
          <a:xfrm>
            <a:off x="4700938" y="2807059"/>
            <a:ext cx="3456384"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3" name="TextBox 22"/>
          <p:cNvSpPr txBox="1"/>
          <p:nvPr/>
        </p:nvSpPr>
        <p:spPr>
          <a:xfrm>
            <a:off x="2045502" y="2781798"/>
            <a:ext cx="1878419" cy="338554"/>
          </a:xfrm>
          <a:prstGeom prst="rect">
            <a:avLst/>
          </a:prstGeom>
          <a:noFill/>
        </p:spPr>
        <p:txBody>
          <a:bodyPr wrap="square" rtlCol="0">
            <a:spAutoFit/>
          </a:bodyPr>
          <a:lstStyle/>
          <a:p>
            <a:r>
              <a:rPr lang="en-US" altLang="ko-KR" sz="1600" dirty="0"/>
              <a:t>2 OFDM symbols</a:t>
            </a:r>
            <a:endParaRPr lang="ko-KR" altLang="en-US" sz="1600" dirty="0"/>
          </a:p>
        </p:txBody>
      </p:sp>
      <p:sp>
        <p:nvSpPr>
          <p:cNvPr id="24" name="TextBox 23"/>
          <p:cNvSpPr txBox="1"/>
          <p:nvPr/>
        </p:nvSpPr>
        <p:spPr>
          <a:xfrm>
            <a:off x="5624349" y="2764380"/>
            <a:ext cx="1667444" cy="338554"/>
          </a:xfrm>
          <a:prstGeom prst="rect">
            <a:avLst/>
          </a:prstGeom>
          <a:noFill/>
        </p:spPr>
        <p:txBody>
          <a:bodyPr wrap="none" rtlCol="0">
            <a:spAutoFit/>
          </a:bodyPr>
          <a:lstStyle/>
          <a:p>
            <a:r>
              <a:rPr lang="en-US" altLang="ko-KR" sz="1600" dirty="0"/>
              <a:t>2 OFDM symbols</a:t>
            </a:r>
            <a:endParaRPr lang="ko-KR" altLang="en-US" sz="1600" dirty="0"/>
          </a:p>
        </p:txBody>
      </p:sp>
      <p:sp>
        <p:nvSpPr>
          <p:cNvPr id="34" name="Rectangle 3">
            <a:extLst>
              <a:ext uri="{FF2B5EF4-FFF2-40B4-BE49-F238E27FC236}">
                <a16:creationId xmlns:a16="http://schemas.microsoft.com/office/drawing/2014/main" id="{19C8DA43-DD53-4133-8211-882411395F28}"/>
              </a:ext>
            </a:extLst>
          </p:cNvPr>
          <p:cNvSpPr>
            <a:spLocks noChangeArrowheads="1"/>
          </p:cNvSpPr>
          <p:nvPr/>
        </p:nvSpPr>
        <p:spPr bwMode="auto">
          <a:xfrm>
            <a:off x="383119" y="3356994"/>
            <a:ext cx="8005301" cy="2736302"/>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PHY Preamble field consists of </a:t>
            </a:r>
            <a:r>
              <a:rPr lang="en-US" altLang="ko-KR" sz="2000" dirty="0"/>
              <a:t>PN sequence training</a:t>
            </a:r>
            <a:r>
              <a:rPr lang="ko-KR" altLang="en-US" sz="2000" dirty="0"/>
              <a:t> </a:t>
            </a:r>
            <a:r>
              <a:rPr lang="en-US" altLang="ko-KR" sz="2000" dirty="0">
                <a:solidFill>
                  <a:srgbClr val="000000"/>
                </a:solidFill>
              </a:rPr>
              <a:t>(used for AGC convergence, timing acquisition, and coarse frequency acquisition in the receiver).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Channel estimation field consists of two repetitions of a “Hermitian symmetric long training</a:t>
            </a:r>
            <a:r>
              <a:rPr lang="ko-KR" altLang="en-US" sz="2000" dirty="0">
                <a:solidFill>
                  <a:srgbClr val="000000"/>
                </a:solidFill>
              </a:rPr>
              <a:t> </a:t>
            </a:r>
            <a:r>
              <a:rPr lang="en-US" altLang="ko-KR" sz="2000" dirty="0">
                <a:solidFill>
                  <a:srgbClr val="000000"/>
                </a:solidFill>
              </a:rPr>
              <a:t>sequence” (used for channel estimation and fine frequency acquisition in the receiver), preceded by a guard interval (GI).</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The SHR is a time domain sequence and does not have any channel coding or line coding.</a:t>
            </a:r>
          </a:p>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000" dirty="0">
              <a:solidFill>
                <a:srgbClr val="000000"/>
              </a:solidFill>
            </a:endParaRPr>
          </a:p>
        </p:txBody>
      </p:sp>
    </p:spTree>
    <p:extLst>
      <p:ext uri="{BB962C8B-B14F-4D97-AF65-F5344CB8AC3E}">
        <p14:creationId xmlns:p14="http://schemas.microsoft.com/office/powerpoint/2010/main" val="38455288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5</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cs typeface="Arial" panose="020B0604020202020204" pitchFamily="34" charset="0"/>
              </a:rPr>
              <a:t>Synchronization Header (SHR) (2)</a:t>
            </a:r>
            <a:endParaRPr lang="ko-KR" altLang="en-US" sz="3600" b="1" dirty="0">
              <a:latin typeface="+mj-ea"/>
              <a:cs typeface="Arial" panose="020B0604020202020204" pitchFamily="34" charset="0"/>
            </a:endParaRPr>
          </a:p>
        </p:txBody>
      </p:sp>
      <p:sp>
        <p:nvSpPr>
          <p:cNvPr id="34" name="Rectangle 3">
            <a:extLst>
              <a:ext uri="{FF2B5EF4-FFF2-40B4-BE49-F238E27FC236}">
                <a16:creationId xmlns:a16="http://schemas.microsoft.com/office/drawing/2014/main" id="{19C8DA43-DD53-4133-8211-882411395F28}"/>
              </a:ext>
            </a:extLst>
          </p:cNvPr>
          <p:cNvSpPr>
            <a:spLocks noChangeArrowheads="1"/>
          </p:cNvSpPr>
          <p:nvPr/>
        </p:nvSpPr>
        <p:spPr bwMode="auto">
          <a:xfrm>
            <a:off x="383119" y="1705074"/>
            <a:ext cx="8005301" cy="4388222"/>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GB" altLang="ko-KR" sz="2000" dirty="0">
                <a:solidFill>
                  <a:srgbClr val="000000"/>
                </a:solidFill>
              </a:rPr>
              <a:t>Generation of PN sequence training</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GB" altLang="ko-KR" sz="2000" dirty="0">
                <a:solidFill>
                  <a:srgbClr val="000000"/>
                </a:solidFill>
              </a:rPr>
              <a:t>Select two 20-bit PN sequences: </a:t>
            </a:r>
          </a:p>
          <a:p>
            <a:pPr marL="1257300" lvl="2"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pn_seq_0 = 20'b01001011000001110111;</a:t>
            </a:r>
          </a:p>
          <a:p>
            <a:pPr marL="1257300" lvl="2"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pn_seq_1 = 20'b01101100111101010000; </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err="1">
                <a:solidFill>
                  <a:srgbClr val="000000"/>
                </a:solidFill>
              </a:rPr>
              <a:t>Upsample</a:t>
            </a:r>
            <a:r>
              <a:rPr lang="en-US" altLang="ko-KR" sz="2000" dirty="0">
                <a:solidFill>
                  <a:srgbClr val="000000"/>
                </a:solidFill>
              </a:rPr>
              <a:t> the above sequences by 8</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Pulse shape with the following pulse {-479, 416, -10, -409, 67, -409, -10, 416}</a:t>
            </a:r>
          </a:p>
          <a:p>
            <a:pPr marL="800100" lvl="1" indent="-342900">
              <a:lnSpc>
                <a:spcPct val="90000"/>
              </a:lnSpc>
              <a:spcBef>
                <a:spcPct val="20000"/>
              </a:spcBef>
              <a:spcAft>
                <a:spcPts val="600"/>
              </a:spcAft>
              <a:buClr>
                <a:schemeClr val="tx1"/>
              </a:buClr>
              <a:buFont typeface="Wingdings" panose="05000000000000000000" pitchFamily="2" charset="2"/>
              <a:buChar char="§"/>
            </a:pPr>
            <a:r>
              <a:rPr lang="en-US" altLang="ko-KR" sz="2000" dirty="0">
                <a:solidFill>
                  <a:srgbClr val="000000"/>
                </a:solidFill>
              </a:rPr>
              <a:t>Flip the sequence got by the last step to get two sequences for each original PN sequences</a:t>
            </a:r>
          </a:p>
          <a:p>
            <a:pPr marL="800100" lvl="1" indent="-342900">
              <a:lnSpc>
                <a:spcPct val="90000"/>
              </a:lnSpc>
              <a:spcBef>
                <a:spcPct val="20000"/>
              </a:spcBef>
              <a:spcAft>
                <a:spcPts val="600"/>
              </a:spcAft>
              <a:buClr>
                <a:schemeClr val="tx1"/>
              </a:buClr>
              <a:buFont typeface="Wingdings" panose="05000000000000000000" pitchFamily="2" charset="2"/>
              <a:buChar char="§"/>
            </a:pPr>
            <a:endParaRPr lang="en-US" altLang="ko-KR" sz="2000" dirty="0">
              <a:solidFill>
                <a:srgbClr val="000000"/>
              </a:solidFill>
            </a:endParaRPr>
          </a:p>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000" dirty="0">
              <a:solidFill>
                <a:srgbClr val="000000"/>
              </a:solidFill>
            </a:endParaRPr>
          </a:p>
        </p:txBody>
      </p:sp>
    </p:spTree>
    <p:extLst>
      <p:ext uri="{BB962C8B-B14F-4D97-AF65-F5344CB8AC3E}">
        <p14:creationId xmlns:p14="http://schemas.microsoft.com/office/powerpoint/2010/main" val="24701616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6</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PHY Header (1)</a:t>
            </a:r>
            <a:r>
              <a:rPr lang="ko-KR" altLang="en-US" sz="3600" b="1" dirty="0">
                <a:latin typeface="+mj-ea"/>
                <a:ea typeface="+mj-ea"/>
                <a:cs typeface="Arial" panose="020B0604020202020204" pitchFamily="34" charset="0"/>
              </a:rPr>
              <a:t> </a:t>
            </a:r>
          </a:p>
        </p:txBody>
      </p:sp>
      <p:sp>
        <p:nvSpPr>
          <p:cNvPr id="6" name="직사각형 5"/>
          <p:cNvSpPr/>
          <p:nvPr/>
        </p:nvSpPr>
        <p:spPr bwMode="auto">
          <a:xfrm>
            <a:off x="1255047" y="1966676"/>
            <a:ext cx="636713"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US" altLang="ko-KR" sz="1800" b="0" i="0" u="none" strike="noStrike" cap="none" normalizeH="0" baseline="0" dirty="0">
                <a:ln>
                  <a:noFill/>
                </a:ln>
                <a:solidFill>
                  <a:schemeClr val="tx1"/>
                </a:solidFill>
                <a:effectLst/>
                <a:latin typeface="Times New Roman" pitchFamily="18" charset="0"/>
              </a:rPr>
              <a:t>Rate</a:t>
            </a:r>
            <a:endParaRPr kumimoji="0" lang="ko-KR" altLang="en-US" sz="1800" b="0" i="0" u="none" strike="noStrike" cap="none" normalizeH="0" baseline="0" dirty="0">
              <a:ln>
                <a:noFill/>
              </a:ln>
              <a:solidFill>
                <a:schemeClr val="tx1"/>
              </a:solidFill>
              <a:effectLst/>
              <a:latin typeface="Times New Roman" pitchFamily="18" charset="0"/>
            </a:endParaRPr>
          </a:p>
        </p:txBody>
      </p:sp>
      <p:sp>
        <p:nvSpPr>
          <p:cNvPr id="10" name="직사각형 9"/>
          <p:cNvSpPr/>
          <p:nvPr/>
        </p:nvSpPr>
        <p:spPr bwMode="auto">
          <a:xfrm>
            <a:off x="4213500" y="1968135"/>
            <a:ext cx="1398474"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600" dirty="0">
                <a:solidFill>
                  <a:srgbClr val="000000"/>
                </a:solidFill>
              </a:rPr>
              <a:t>Advanced modulation header</a:t>
            </a:r>
            <a:endParaRPr lang="ko-KR" altLang="en-US" sz="1600" dirty="0">
              <a:solidFill>
                <a:srgbClr val="000000"/>
              </a:solidFill>
            </a:endParaRPr>
          </a:p>
        </p:txBody>
      </p:sp>
      <p:sp>
        <p:nvSpPr>
          <p:cNvPr id="12" name="직사각형 11"/>
          <p:cNvSpPr/>
          <p:nvPr/>
        </p:nvSpPr>
        <p:spPr bwMode="auto">
          <a:xfrm>
            <a:off x="2883327" y="1966676"/>
            <a:ext cx="1332272"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800" dirty="0">
                <a:solidFill>
                  <a:srgbClr val="000000"/>
                </a:solidFill>
              </a:rPr>
              <a:t>PSDU length</a:t>
            </a:r>
            <a:endParaRPr lang="ko-KR" altLang="en-US" sz="1800" dirty="0">
              <a:solidFill>
                <a:srgbClr val="000000"/>
              </a:solidFill>
            </a:endParaRPr>
          </a:p>
        </p:txBody>
      </p:sp>
      <p:cxnSp>
        <p:nvCxnSpPr>
          <p:cNvPr id="8" name="직선 연결선 7"/>
          <p:cNvCxnSpPr/>
          <p:nvPr/>
        </p:nvCxnSpPr>
        <p:spPr bwMode="auto">
          <a:xfrm>
            <a:off x="1259826" y="2890652"/>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8" name="직선 연결선 17"/>
          <p:cNvCxnSpPr/>
          <p:nvPr/>
        </p:nvCxnSpPr>
        <p:spPr bwMode="auto">
          <a:xfrm>
            <a:off x="7307258" y="2847533"/>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0" name="직선 화살표 연결선 19"/>
          <p:cNvCxnSpPr>
            <a:cxnSpLocks/>
          </p:cNvCxnSpPr>
          <p:nvPr/>
        </p:nvCxnSpPr>
        <p:spPr bwMode="auto">
          <a:xfrm>
            <a:off x="1244299" y="3077094"/>
            <a:ext cx="633077" cy="1803"/>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3" name="TextBox 22"/>
          <p:cNvSpPr txBox="1"/>
          <p:nvPr/>
        </p:nvSpPr>
        <p:spPr>
          <a:xfrm>
            <a:off x="3146448" y="3090446"/>
            <a:ext cx="731675" cy="338554"/>
          </a:xfrm>
          <a:prstGeom prst="rect">
            <a:avLst/>
          </a:prstGeom>
          <a:noFill/>
        </p:spPr>
        <p:txBody>
          <a:bodyPr wrap="none" rtlCol="0">
            <a:spAutoFit/>
          </a:bodyPr>
          <a:lstStyle/>
          <a:p>
            <a:r>
              <a:rPr lang="en-US" altLang="ko-KR" sz="1600" dirty="0"/>
              <a:t>11 bits</a:t>
            </a:r>
            <a:endParaRPr lang="ko-KR" altLang="en-US" sz="1600" dirty="0"/>
          </a:p>
        </p:txBody>
      </p:sp>
      <p:sp>
        <p:nvSpPr>
          <p:cNvPr id="24" name="TextBox 23"/>
          <p:cNvSpPr txBox="1"/>
          <p:nvPr/>
        </p:nvSpPr>
        <p:spPr>
          <a:xfrm>
            <a:off x="4663509" y="3090446"/>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51" name="직선 연결선 50"/>
          <p:cNvCxnSpPr/>
          <p:nvPr/>
        </p:nvCxnSpPr>
        <p:spPr bwMode="auto">
          <a:xfrm>
            <a:off x="1890504" y="2897723"/>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52" name="직선 연결선 51"/>
          <p:cNvCxnSpPr/>
          <p:nvPr/>
        </p:nvCxnSpPr>
        <p:spPr bwMode="auto">
          <a:xfrm>
            <a:off x="4215599" y="2904296"/>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53" name="직선 화살표 연결선 52"/>
          <p:cNvCxnSpPr>
            <a:cxnSpLocks/>
          </p:cNvCxnSpPr>
          <p:nvPr/>
        </p:nvCxnSpPr>
        <p:spPr bwMode="auto">
          <a:xfrm>
            <a:off x="4227663" y="3078897"/>
            <a:ext cx="1409068"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54" name="직선 화살표 연결선 53"/>
          <p:cNvCxnSpPr>
            <a:cxnSpLocks/>
          </p:cNvCxnSpPr>
          <p:nvPr/>
        </p:nvCxnSpPr>
        <p:spPr bwMode="auto">
          <a:xfrm>
            <a:off x="2899815" y="3070609"/>
            <a:ext cx="1332272" cy="8288"/>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55" name="TextBox 54"/>
          <p:cNvSpPr txBox="1"/>
          <p:nvPr/>
        </p:nvSpPr>
        <p:spPr>
          <a:xfrm>
            <a:off x="1270991" y="3090446"/>
            <a:ext cx="636713" cy="338554"/>
          </a:xfrm>
          <a:prstGeom prst="rect">
            <a:avLst/>
          </a:prstGeom>
          <a:noFill/>
        </p:spPr>
        <p:txBody>
          <a:bodyPr wrap="none" rtlCol="0">
            <a:spAutoFit/>
          </a:bodyPr>
          <a:lstStyle/>
          <a:p>
            <a:r>
              <a:rPr lang="en-US" altLang="ko-KR" sz="1600" dirty="0"/>
              <a:t>3 bits</a:t>
            </a:r>
            <a:endParaRPr lang="ko-KR" altLang="en-US" sz="1600" dirty="0"/>
          </a:p>
        </p:txBody>
      </p:sp>
      <p:sp>
        <p:nvSpPr>
          <p:cNvPr id="64" name="직사각형 11">
            <a:extLst>
              <a:ext uri="{FF2B5EF4-FFF2-40B4-BE49-F238E27FC236}">
                <a16:creationId xmlns:a16="http://schemas.microsoft.com/office/drawing/2014/main" id="{60AAD362-D150-4E6C-B847-06CDD3C5F97B}"/>
              </a:ext>
            </a:extLst>
          </p:cNvPr>
          <p:cNvSpPr/>
          <p:nvPr/>
        </p:nvSpPr>
        <p:spPr bwMode="auto">
          <a:xfrm>
            <a:off x="7305971" y="1970049"/>
            <a:ext cx="722413"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600" dirty="0">
                <a:solidFill>
                  <a:srgbClr val="000000"/>
                </a:solidFill>
              </a:rPr>
              <a:t>Tail</a:t>
            </a:r>
            <a:endParaRPr lang="ko-KR" altLang="en-US" sz="1600" dirty="0">
              <a:solidFill>
                <a:srgbClr val="000000"/>
              </a:solidFill>
            </a:endParaRPr>
          </a:p>
        </p:txBody>
      </p:sp>
      <p:cxnSp>
        <p:nvCxnSpPr>
          <p:cNvPr id="70" name="직선 연결선 17">
            <a:extLst>
              <a:ext uri="{FF2B5EF4-FFF2-40B4-BE49-F238E27FC236}">
                <a16:creationId xmlns:a16="http://schemas.microsoft.com/office/drawing/2014/main" id="{F321D915-F2E9-4321-9E1D-90181FFFEB8F}"/>
              </a:ext>
            </a:extLst>
          </p:cNvPr>
          <p:cNvCxnSpPr/>
          <p:nvPr/>
        </p:nvCxnSpPr>
        <p:spPr bwMode="auto">
          <a:xfrm>
            <a:off x="5611974" y="2906153"/>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73" name="직사각형 11">
            <a:extLst>
              <a:ext uri="{FF2B5EF4-FFF2-40B4-BE49-F238E27FC236}">
                <a16:creationId xmlns:a16="http://schemas.microsoft.com/office/drawing/2014/main" id="{BE21D8E3-06A3-4468-8304-F5F307993559}"/>
              </a:ext>
            </a:extLst>
          </p:cNvPr>
          <p:cNvSpPr/>
          <p:nvPr/>
        </p:nvSpPr>
        <p:spPr bwMode="auto">
          <a:xfrm>
            <a:off x="6422445" y="1968135"/>
            <a:ext cx="883526"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Parity</a:t>
            </a:r>
            <a:endParaRPr lang="ko-KR" altLang="en-US" sz="1400" dirty="0">
              <a:solidFill>
                <a:srgbClr val="000000"/>
              </a:solidFill>
            </a:endParaRPr>
          </a:p>
        </p:txBody>
      </p:sp>
      <p:sp>
        <p:nvSpPr>
          <p:cNvPr id="74" name="TextBox 73">
            <a:extLst>
              <a:ext uri="{FF2B5EF4-FFF2-40B4-BE49-F238E27FC236}">
                <a16:creationId xmlns:a16="http://schemas.microsoft.com/office/drawing/2014/main" id="{1AE12053-4A67-4204-935A-34629DF57FBA}"/>
              </a:ext>
            </a:extLst>
          </p:cNvPr>
          <p:cNvSpPr txBox="1"/>
          <p:nvPr/>
        </p:nvSpPr>
        <p:spPr>
          <a:xfrm>
            <a:off x="5754652" y="3090446"/>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75" name="직선 화살표 연결선 52">
            <a:extLst>
              <a:ext uri="{FF2B5EF4-FFF2-40B4-BE49-F238E27FC236}">
                <a16:creationId xmlns:a16="http://schemas.microsoft.com/office/drawing/2014/main" id="{146A0367-6C90-47FA-B876-652065A58878}"/>
              </a:ext>
            </a:extLst>
          </p:cNvPr>
          <p:cNvCxnSpPr>
            <a:cxnSpLocks/>
          </p:cNvCxnSpPr>
          <p:nvPr/>
        </p:nvCxnSpPr>
        <p:spPr bwMode="auto">
          <a:xfrm>
            <a:off x="5608690" y="3076119"/>
            <a:ext cx="811462" cy="2778"/>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76" name="직선 연결선 17">
            <a:extLst>
              <a:ext uri="{FF2B5EF4-FFF2-40B4-BE49-F238E27FC236}">
                <a16:creationId xmlns:a16="http://schemas.microsoft.com/office/drawing/2014/main" id="{FC3225A7-0057-4A25-9439-DF3880931BD5}"/>
              </a:ext>
            </a:extLst>
          </p:cNvPr>
          <p:cNvCxnSpPr/>
          <p:nvPr/>
        </p:nvCxnSpPr>
        <p:spPr bwMode="auto">
          <a:xfrm>
            <a:off x="6420607" y="2911207"/>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77" name="직선 화살표 연결선 52">
            <a:extLst>
              <a:ext uri="{FF2B5EF4-FFF2-40B4-BE49-F238E27FC236}">
                <a16:creationId xmlns:a16="http://schemas.microsoft.com/office/drawing/2014/main" id="{DAE65A32-18C2-46BD-BE33-FA73124A3372}"/>
              </a:ext>
            </a:extLst>
          </p:cNvPr>
          <p:cNvCxnSpPr>
            <a:cxnSpLocks/>
          </p:cNvCxnSpPr>
          <p:nvPr/>
        </p:nvCxnSpPr>
        <p:spPr bwMode="auto">
          <a:xfrm>
            <a:off x="7284327" y="3078897"/>
            <a:ext cx="739436"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78" name="TextBox 77">
            <a:extLst>
              <a:ext uri="{FF2B5EF4-FFF2-40B4-BE49-F238E27FC236}">
                <a16:creationId xmlns:a16="http://schemas.microsoft.com/office/drawing/2014/main" id="{7ABFB3D2-33A7-4488-83E9-38429801A6E0}"/>
              </a:ext>
            </a:extLst>
          </p:cNvPr>
          <p:cNvSpPr txBox="1"/>
          <p:nvPr/>
        </p:nvSpPr>
        <p:spPr>
          <a:xfrm>
            <a:off x="7328011" y="3090446"/>
            <a:ext cx="636713" cy="338554"/>
          </a:xfrm>
          <a:prstGeom prst="rect">
            <a:avLst/>
          </a:prstGeom>
          <a:noFill/>
        </p:spPr>
        <p:txBody>
          <a:bodyPr wrap="none" rtlCol="0">
            <a:spAutoFit/>
          </a:bodyPr>
          <a:lstStyle/>
          <a:p>
            <a:r>
              <a:rPr lang="en-US" altLang="ko-KR" sz="1600" dirty="0"/>
              <a:t>6 bits</a:t>
            </a:r>
            <a:endParaRPr lang="ko-KR" altLang="en-US" sz="1600" dirty="0"/>
          </a:p>
        </p:txBody>
      </p:sp>
      <p:sp>
        <p:nvSpPr>
          <p:cNvPr id="69" name="직사각형 11">
            <a:extLst>
              <a:ext uri="{FF2B5EF4-FFF2-40B4-BE49-F238E27FC236}">
                <a16:creationId xmlns:a16="http://schemas.microsoft.com/office/drawing/2014/main" id="{75F66D20-715E-4ED0-BC8E-70DD77A7A8F1}"/>
              </a:ext>
            </a:extLst>
          </p:cNvPr>
          <p:cNvSpPr/>
          <p:nvPr/>
        </p:nvSpPr>
        <p:spPr bwMode="auto">
          <a:xfrm>
            <a:off x="1890500" y="1966145"/>
            <a:ext cx="992814"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Reserved</a:t>
            </a:r>
            <a:endParaRPr lang="ko-KR" altLang="en-US" sz="1400" dirty="0">
              <a:solidFill>
                <a:srgbClr val="000000"/>
              </a:solidFill>
            </a:endParaRPr>
          </a:p>
        </p:txBody>
      </p:sp>
      <p:cxnSp>
        <p:nvCxnSpPr>
          <p:cNvPr id="79" name="직선 연결선 17">
            <a:extLst>
              <a:ext uri="{FF2B5EF4-FFF2-40B4-BE49-F238E27FC236}">
                <a16:creationId xmlns:a16="http://schemas.microsoft.com/office/drawing/2014/main" id="{9C78E117-F82B-4E1B-9809-1CCC9B0A4054}"/>
              </a:ext>
            </a:extLst>
          </p:cNvPr>
          <p:cNvCxnSpPr/>
          <p:nvPr/>
        </p:nvCxnSpPr>
        <p:spPr bwMode="auto">
          <a:xfrm>
            <a:off x="8023763" y="2897723"/>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80" name="직선 화살표 연결선 52">
            <a:extLst>
              <a:ext uri="{FF2B5EF4-FFF2-40B4-BE49-F238E27FC236}">
                <a16:creationId xmlns:a16="http://schemas.microsoft.com/office/drawing/2014/main" id="{16129D9A-F908-4322-AF22-88F28946895E}"/>
              </a:ext>
            </a:extLst>
          </p:cNvPr>
          <p:cNvCxnSpPr>
            <a:cxnSpLocks/>
          </p:cNvCxnSpPr>
          <p:nvPr/>
        </p:nvCxnSpPr>
        <p:spPr bwMode="auto">
          <a:xfrm>
            <a:off x="1890508" y="3078897"/>
            <a:ext cx="999690"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81" name="TextBox 80">
            <a:extLst>
              <a:ext uri="{FF2B5EF4-FFF2-40B4-BE49-F238E27FC236}">
                <a16:creationId xmlns:a16="http://schemas.microsoft.com/office/drawing/2014/main" id="{A7E96B71-6DC6-46A9-901B-66CB9229F616}"/>
              </a:ext>
            </a:extLst>
          </p:cNvPr>
          <p:cNvSpPr txBox="1"/>
          <p:nvPr/>
        </p:nvSpPr>
        <p:spPr>
          <a:xfrm>
            <a:off x="2072896" y="3090446"/>
            <a:ext cx="556563" cy="338554"/>
          </a:xfrm>
          <a:prstGeom prst="rect">
            <a:avLst/>
          </a:prstGeom>
          <a:noFill/>
        </p:spPr>
        <p:txBody>
          <a:bodyPr wrap="none" rtlCol="0">
            <a:spAutoFit/>
          </a:bodyPr>
          <a:lstStyle/>
          <a:p>
            <a:r>
              <a:rPr lang="en-US" altLang="ko-KR" sz="1600" dirty="0"/>
              <a:t>1 bit</a:t>
            </a:r>
            <a:endParaRPr lang="ko-KR" altLang="en-US" sz="1600" dirty="0"/>
          </a:p>
        </p:txBody>
      </p:sp>
      <mc:AlternateContent xmlns:mc="http://schemas.openxmlformats.org/markup-compatibility/2006" xmlns:a14="http://schemas.microsoft.com/office/drawing/2010/main">
        <mc:Choice Requires="a14">
          <p:graphicFrame>
            <p:nvGraphicFramePr>
              <p:cNvPr id="7" name="Table 6">
                <a:extLst>
                  <a:ext uri="{FF2B5EF4-FFF2-40B4-BE49-F238E27FC236}">
                    <a16:creationId xmlns:a16="http://schemas.microsoft.com/office/drawing/2014/main" id="{9773C83A-EFA4-4483-82A3-2665F0F3A7FF}"/>
                  </a:ext>
                </a:extLst>
              </p:cNvPr>
              <p:cNvGraphicFramePr>
                <a:graphicFrameLocks noGrp="1"/>
              </p:cNvGraphicFramePr>
              <p:nvPr>
                <p:extLst>
                  <p:ext uri="{D42A27DB-BD31-4B8C-83A1-F6EECF244321}">
                    <p14:modId xmlns:p14="http://schemas.microsoft.com/office/powerpoint/2010/main" val="2999964703"/>
                  </p:ext>
                </p:extLst>
              </p:nvPr>
            </p:nvGraphicFramePr>
            <p:xfrm>
              <a:off x="1106596" y="3623600"/>
              <a:ext cx="7092000" cy="2604970"/>
            </p:xfrm>
            <a:graphic>
              <a:graphicData uri="http://schemas.openxmlformats.org/drawingml/2006/table">
                <a:tbl>
                  <a:tblPr firstRow="1" bandRow="1">
                    <a:tableStyleId>{5C22544A-7EE6-4342-B048-85BDC9FD1C3A}</a:tableStyleId>
                  </a:tblPr>
                  <a:tblGrid>
                    <a:gridCol w="2159440">
                      <a:extLst>
                        <a:ext uri="{9D8B030D-6E8A-4147-A177-3AD203B41FA5}">
                          <a16:colId xmlns:a16="http://schemas.microsoft.com/office/drawing/2014/main" val="1230271299"/>
                        </a:ext>
                      </a:extLst>
                    </a:gridCol>
                    <a:gridCol w="931273">
                      <a:extLst>
                        <a:ext uri="{9D8B030D-6E8A-4147-A177-3AD203B41FA5}">
                          <a16:colId xmlns:a16="http://schemas.microsoft.com/office/drawing/2014/main" val="621469080"/>
                        </a:ext>
                      </a:extLst>
                    </a:gridCol>
                    <a:gridCol w="4001287">
                      <a:extLst>
                        <a:ext uri="{9D8B030D-6E8A-4147-A177-3AD203B41FA5}">
                          <a16:colId xmlns:a16="http://schemas.microsoft.com/office/drawing/2014/main" val="2284306732"/>
                        </a:ext>
                      </a:extLst>
                    </a:gridCol>
                  </a:tblGrid>
                  <a:tr h="268711">
                    <a:tc>
                      <a:txBody>
                        <a:bodyPr/>
                        <a:lstStyle/>
                        <a:p>
                          <a:r>
                            <a:rPr lang="en-GB" sz="1200" dirty="0"/>
                            <a:t>PHY header fields</a:t>
                          </a:r>
                        </a:p>
                      </a:txBody>
                      <a:tcPr/>
                    </a:tc>
                    <a:tc>
                      <a:txBody>
                        <a:bodyPr/>
                        <a:lstStyle/>
                        <a:p>
                          <a:r>
                            <a:rPr lang="en-GB" sz="1200" dirty="0"/>
                            <a:t>Bit-width</a:t>
                          </a:r>
                        </a:p>
                      </a:txBody>
                      <a:tcPr/>
                    </a:tc>
                    <a:tc>
                      <a:txBody>
                        <a:bodyPr/>
                        <a:lstStyle/>
                        <a:p>
                          <a:r>
                            <a:rPr lang="en-GB" sz="1200" dirty="0"/>
                            <a:t>Explanation on usage</a:t>
                          </a:r>
                        </a:p>
                      </a:txBody>
                      <a:tcPr/>
                    </a:tc>
                    <a:extLst>
                      <a:ext uri="{0D108BD9-81ED-4DB2-BD59-A6C34878D82A}">
                        <a16:rowId xmlns:a16="http://schemas.microsoft.com/office/drawing/2014/main" val="2109841854"/>
                      </a:ext>
                    </a:extLst>
                  </a:tr>
                  <a:tr h="283250">
                    <a:tc>
                      <a:txBody>
                        <a:bodyPr/>
                        <a:lstStyle/>
                        <a:p>
                          <a:r>
                            <a:rPr lang="en-GB" sz="1200" dirty="0"/>
                            <a:t>Rate</a:t>
                          </a:r>
                        </a:p>
                      </a:txBody>
                      <a:tcPr/>
                    </a:tc>
                    <a:tc>
                      <a:txBody>
                        <a:bodyPr/>
                        <a:lstStyle/>
                        <a:p>
                          <a:r>
                            <a:rPr lang="en-GB" sz="1200" dirty="0"/>
                            <a:t>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dirty="0"/>
                            <a:t>Provide PHY type and data rate</a:t>
                          </a:r>
                          <a:r>
                            <a:rPr lang="en-GB" altLang="ko-KR" sz="1200" dirty="0"/>
                            <a:t>s</a:t>
                          </a:r>
                          <a:endParaRPr lang="ko-KR" altLang="en-US" sz="1200" dirty="0"/>
                        </a:p>
                      </a:txBody>
                      <a:tcPr/>
                    </a:tc>
                    <a:extLst>
                      <a:ext uri="{0D108BD9-81ED-4DB2-BD59-A6C34878D82A}">
                        <a16:rowId xmlns:a16="http://schemas.microsoft.com/office/drawing/2014/main" val="811638685"/>
                      </a:ext>
                    </a:extLst>
                  </a:tr>
                  <a:tr h="283250">
                    <a:tc>
                      <a:txBody>
                        <a:bodyPr/>
                        <a:lstStyle/>
                        <a:p>
                          <a:r>
                            <a:rPr lang="en-GB" sz="1200" dirty="0"/>
                            <a:t>Reserved bits</a:t>
                          </a:r>
                        </a:p>
                      </a:txBody>
                      <a:tcPr/>
                    </a:tc>
                    <a:tc>
                      <a:txBody>
                        <a:bodyPr/>
                        <a:lstStyle/>
                        <a:p>
                          <a:r>
                            <a:rPr lang="en-GB" sz="1200" dirty="0"/>
                            <a:t>1</a:t>
                          </a:r>
                        </a:p>
                      </a:txBody>
                      <a:tcPr/>
                    </a:tc>
                    <a:tc>
                      <a:txBody>
                        <a:bodyPr/>
                        <a:lstStyle/>
                        <a:p>
                          <a:r>
                            <a:rPr lang="en-GB" sz="1200" dirty="0"/>
                            <a:t>Reserved for future use</a:t>
                          </a:r>
                        </a:p>
                      </a:txBody>
                      <a:tcPr/>
                    </a:tc>
                    <a:extLst>
                      <a:ext uri="{0D108BD9-81ED-4DB2-BD59-A6C34878D82A}">
                        <a16:rowId xmlns:a16="http://schemas.microsoft.com/office/drawing/2014/main" val="672730843"/>
                      </a:ext>
                    </a:extLst>
                  </a:tr>
                  <a:tr h="283250">
                    <a:tc>
                      <a:txBody>
                        <a:bodyPr/>
                        <a:lstStyle/>
                        <a:p>
                          <a:r>
                            <a:rPr lang="en-GB" sz="1200" dirty="0"/>
                            <a:t>PSDU length</a:t>
                          </a:r>
                        </a:p>
                      </a:txBody>
                      <a:tcPr/>
                    </a:tc>
                    <a:tc>
                      <a:txBody>
                        <a:bodyPr/>
                        <a:lstStyle/>
                        <a:p>
                          <a:r>
                            <a:rPr lang="en-GB" sz="1200" dirty="0"/>
                            <a:t>11</a:t>
                          </a:r>
                        </a:p>
                      </a:txBody>
                      <a:tcPr/>
                    </a:tc>
                    <a:tc>
                      <a:txBody>
                        <a:bodyPr/>
                        <a:lstStyle/>
                        <a:p>
                          <a:r>
                            <a:rPr lang="en-GB" sz="1200" dirty="0"/>
                            <a:t>Length up to </a:t>
                          </a:r>
                          <a14:m>
                            <m:oMath xmlns:m="http://schemas.openxmlformats.org/officeDocument/2006/math">
                              <m:r>
                                <a:rPr lang="en-GB" sz="1200" i="1" dirty="0" smtClean="0">
                                  <a:latin typeface="Cambria Math" panose="02040503050406030204" pitchFamily="18" charset="0"/>
                                </a:rPr>
                                <m:t>𝑎𝑀𝑎𝑥𝑃𝐻𝑌𝐹𝑟𝑎𝑚𝑒𝑆𝑖𝑧𝑒</m:t>
                              </m:r>
                            </m:oMath>
                          </a14:m>
                          <a:endParaRPr lang="en-GB" sz="1200" dirty="0"/>
                        </a:p>
                      </a:txBody>
                      <a:tcPr/>
                    </a:tc>
                    <a:extLst>
                      <a:ext uri="{0D108BD9-81ED-4DB2-BD59-A6C34878D82A}">
                        <a16:rowId xmlns:a16="http://schemas.microsoft.com/office/drawing/2014/main" val="2540834203"/>
                      </a:ext>
                    </a:extLst>
                  </a:tr>
                  <a:tr h="28325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dirty="0">
                              <a:solidFill>
                                <a:srgbClr val="000000"/>
                              </a:solidFill>
                            </a:rPr>
                            <a:t>Advanced modulation header</a:t>
                          </a:r>
                          <a:endParaRPr lang="ko-KR" altLang="en-US" sz="1000" dirty="0">
                            <a:solidFill>
                              <a:srgbClr val="000000"/>
                            </a:solidFill>
                          </a:endParaRPr>
                        </a:p>
                      </a:txBody>
                      <a:tcPr/>
                    </a:tc>
                    <a:tc>
                      <a:txBody>
                        <a:bodyPr/>
                        <a:lstStyle/>
                        <a:p>
                          <a:r>
                            <a:rPr lang="en-GB" sz="1200" dirty="0"/>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a:ln>
                                <a:noFill/>
                              </a:ln>
                              <a:solidFill>
                                <a:schemeClr val="tx1"/>
                              </a:solidFill>
                              <a:effectLst/>
                              <a:latin typeface="+mn-lt"/>
                              <a:ea typeface="+mn-ea"/>
                              <a:cs typeface="+mn-cs"/>
                            </a:rPr>
                            <a:t>Indicating whether an Advanced Modulation Header is included in the next OFDM frame</a:t>
                          </a:r>
                          <a:endParaRPr kumimoji="0" lang="ko-KR" altLang="en-US" sz="1200" b="0" i="0" u="none" strike="noStrike" kern="1200" cap="none" normalizeH="0" baseline="0" dirty="0">
                            <a:ln>
                              <a:noFill/>
                            </a:ln>
                            <a:solidFill>
                              <a:schemeClr val="tx1"/>
                            </a:solidFill>
                            <a:effectLst/>
                            <a:latin typeface="+mn-lt"/>
                            <a:ea typeface="+mn-ea"/>
                            <a:cs typeface="+mn-cs"/>
                          </a:endParaRPr>
                        </a:p>
                      </a:txBody>
                      <a:tcPr/>
                    </a:tc>
                    <a:extLst>
                      <a:ext uri="{0D108BD9-81ED-4DB2-BD59-A6C34878D82A}">
                        <a16:rowId xmlns:a16="http://schemas.microsoft.com/office/drawing/2014/main" val="2812948106"/>
                      </a:ext>
                    </a:extLst>
                  </a:tr>
                  <a:tr h="283250">
                    <a:tc>
                      <a:txBody>
                        <a:bodyPr/>
                        <a:lstStyle/>
                        <a:p>
                          <a:r>
                            <a:rPr lang="en-GB" sz="1200" dirty="0"/>
                            <a:t>High-reliable MAC header</a:t>
                          </a:r>
                        </a:p>
                      </a:txBody>
                      <a:tcPr/>
                    </a:tc>
                    <a:tc>
                      <a:txBody>
                        <a:bodyPr/>
                        <a:lstStyle/>
                        <a:p>
                          <a:r>
                            <a:rPr lang="en-GB" sz="1200" dirty="0"/>
                            <a:t>1</a:t>
                          </a:r>
                        </a:p>
                      </a:txBody>
                      <a:tcPr/>
                    </a:tc>
                    <a:tc>
                      <a:txBody>
                        <a:bodyPr/>
                        <a:lstStyle/>
                        <a:p>
                          <a:r>
                            <a:rPr lang="en-US" sz="1200" dirty="0"/>
                            <a:t>Indicating whether a high-reliability MAC header encoding is used.</a:t>
                          </a:r>
                          <a:endParaRPr lang="en-GB" sz="1200" dirty="0"/>
                        </a:p>
                      </a:txBody>
                      <a:tcPr/>
                    </a:tc>
                    <a:extLst>
                      <a:ext uri="{0D108BD9-81ED-4DB2-BD59-A6C34878D82A}">
                        <a16:rowId xmlns:a16="http://schemas.microsoft.com/office/drawing/2014/main" val="1630923070"/>
                      </a:ext>
                    </a:extLst>
                  </a:tr>
                  <a:tr h="283250">
                    <a:tc>
                      <a:txBody>
                        <a:bodyPr/>
                        <a:lstStyle/>
                        <a:p>
                          <a:r>
                            <a:rPr lang="en-GB" sz="1200" dirty="0"/>
                            <a:t>Parity</a:t>
                          </a:r>
                        </a:p>
                      </a:txBody>
                      <a:tcPr/>
                    </a:tc>
                    <a:tc>
                      <a:txBody>
                        <a:bodyPr/>
                        <a:lstStyle/>
                        <a:p>
                          <a:r>
                            <a:rPr lang="en-GB" sz="1200" dirty="0"/>
                            <a:t>1</a:t>
                          </a:r>
                        </a:p>
                      </a:txBody>
                      <a:tcPr/>
                    </a:tc>
                    <a:tc>
                      <a:txBody>
                        <a:bodyPr/>
                        <a:lstStyle/>
                        <a:p>
                          <a:r>
                            <a:rPr lang="en-US" sz="1200" dirty="0"/>
                            <a:t>An even parity check bit for the information in bits 0 - 16.</a:t>
                          </a:r>
                          <a:endParaRPr lang="en-GB" sz="1200" dirty="0"/>
                        </a:p>
                      </a:txBody>
                      <a:tcPr/>
                    </a:tc>
                    <a:extLst>
                      <a:ext uri="{0D108BD9-81ED-4DB2-BD59-A6C34878D82A}">
                        <a16:rowId xmlns:a16="http://schemas.microsoft.com/office/drawing/2014/main" val="1713679680"/>
                      </a:ext>
                    </a:extLst>
                  </a:tr>
                  <a:tr h="283250">
                    <a:tc>
                      <a:txBody>
                        <a:bodyPr/>
                        <a:lstStyle/>
                        <a:p>
                          <a:r>
                            <a:rPr lang="en-GB" sz="1200" dirty="0"/>
                            <a:t>Tail</a:t>
                          </a:r>
                        </a:p>
                      </a:txBody>
                      <a:tcPr/>
                    </a:tc>
                    <a:tc>
                      <a:txBody>
                        <a:bodyPr/>
                        <a:lstStyle/>
                        <a:p>
                          <a:r>
                            <a:rPr lang="en-GB" sz="1200" dirty="0"/>
                            <a:t>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dirty="0"/>
                            <a:t>6 zero bits</a:t>
                          </a:r>
                          <a:endParaRPr lang="ko-KR" altLang="en-US" sz="1200" dirty="0"/>
                        </a:p>
                      </a:txBody>
                      <a:tcPr/>
                    </a:tc>
                    <a:extLst>
                      <a:ext uri="{0D108BD9-81ED-4DB2-BD59-A6C34878D82A}">
                        <a16:rowId xmlns:a16="http://schemas.microsoft.com/office/drawing/2014/main" val="1867136289"/>
                      </a:ext>
                    </a:extLst>
                  </a:tr>
                </a:tbl>
              </a:graphicData>
            </a:graphic>
          </p:graphicFrame>
        </mc:Choice>
        <mc:Fallback xmlns="">
          <p:graphicFrame>
            <p:nvGraphicFramePr>
              <p:cNvPr id="7" name="Table 6">
                <a:extLst>
                  <a:ext uri="{FF2B5EF4-FFF2-40B4-BE49-F238E27FC236}">
                    <a16:creationId xmlns:a16="http://schemas.microsoft.com/office/drawing/2014/main" id="{9773C83A-EFA4-4483-82A3-2665F0F3A7FF}"/>
                  </a:ext>
                </a:extLst>
              </p:cNvPr>
              <p:cNvGraphicFramePr>
                <a:graphicFrameLocks noGrp="1"/>
              </p:cNvGraphicFramePr>
              <p:nvPr>
                <p:extLst>
                  <p:ext uri="{D42A27DB-BD31-4B8C-83A1-F6EECF244321}">
                    <p14:modId xmlns:p14="http://schemas.microsoft.com/office/powerpoint/2010/main" val="2999964703"/>
                  </p:ext>
                </p:extLst>
              </p:nvPr>
            </p:nvGraphicFramePr>
            <p:xfrm>
              <a:off x="1106596" y="3623600"/>
              <a:ext cx="7092000" cy="2604970"/>
            </p:xfrm>
            <a:graphic>
              <a:graphicData uri="http://schemas.openxmlformats.org/drawingml/2006/table">
                <a:tbl>
                  <a:tblPr firstRow="1" bandRow="1">
                    <a:tableStyleId>{5C22544A-7EE6-4342-B048-85BDC9FD1C3A}</a:tableStyleId>
                  </a:tblPr>
                  <a:tblGrid>
                    <a:gridCol w="2159440">
                      <a:extLst>
                        <a:ext uri="{9D8B030D-6E8A-4147-A177-3AD203B41FA5}">
                          <a16:colId xmlns:a16="http://schemas.microsoft.com/office/drawing/2014/main" val="1230271299"/>
                        </a:ext>
                      </a:extLst>
                    </a:gridCol>
                    <a:gridCol w="931273">
                      <a:extLst>
                        <a:ext uri="{9D8B030D-6E8A-4147-A177-3AD203B41FA5}">
                          <a16:colId xmlns:a16="http://schemas.microsoft.com/office/drawing/2014/main" val="621469080"/>
                        </a:ext>
                      </a:extLst>
                    </a:gridCol>
                    <a:gridCol w="4001287">
                      <a:extLst>
                        <a:ext uri="{9D8B030D-6E8A-4147-A177-3AD203B41FA5}">
                          <a16:colId xmlns:a16="http://schemas.microsoft.com/office/drawing/2014/main" val="2284306732"/>
                        </a:ext>
                      </a:extLst>
                    </a:gridCol>
                  </a:tblGrid>
                  <a:tr h="274320">
                    <a:tc>
                      <a:txBody>
                        <a:bodyPr/>
                        <a:lstStyle/>
                        <a:p>
                          <a:r>
                            <a:rPr lang="en-GB" sz="1200" dirty="0"/>
                            <a:t>PHY header fields</a:t>
                          </a:r>
                        </a:p>
                      </a:txBody>
                      <a:tcPr/>
                    </a:tc>
                    <a:tc>
                      <a:txBody>
                        <a:bodyPr/>
                        <a:lstStyle/>
                        <a:p>
                          <a:r>
                            <a:rPr lang="en-GB" sz="1200" dirty="0"/>
                            <a:t>Bit-width</a:t>
                          </a:r>
                        </a:p>
                      </a:txBody>
                      <a:tcPr/>
                    </a:tc>
                    <a:tc>
                      <a:txBody>
                        <a:bodyPr/>
                        <a:lstStyle/>
                        <a:p>
                          <a:r>
                            <a:rPr lang="en-GB" sz="1200" dirty="0"/>
                            <a:t>Explanation on usage</a:t>
                          </a:r>
                        </a:p>
                      </a:txBody>
                      <a:tcPr/>
                    </a:tc>
                    <a:extLst>
                      <a:ext uri="{0D108BD9-81ED-4DB2-BD59-A6C34878D82A}">
                        <a16:rowId xmlns:a16="http://schemas.microsoft.com/office/drawing/2014/main" val="2109841854"/>
                      </a:ext>
                    </a:extLst>
                  </a:tr>
                  <a:tr h="283250">
                    <a:tc>
                      <a:txBody>
                        <a:bodyPr/>
                        <a:lstStyle/>
                        <a:p>
                          <a:r>
                            <a:rPr lang="en-GB" sz="1200" dirty="0"/>
                            <a:t>Rate</a:t>
                          </a:r>
                        </a:p>
                      </a:txBody>
                      <a:tcPr/>
                    </a:tc>
                    <a:tc>
                      <a:txBody>
                        <a:bodyPr/>
                        <a:lstStyle/>
                        <a:p>
                          <a:r>
                            <a:rPr lang="en-GB" sz="1200" dirty="0"/>
                            <a:t>3</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dirty="0"/>
                            <a:t>Provide PHY type and data rate</a:t>
                          </a:r>
                          <a:r>
                            <a:rPr lang="en-GB" altLang="ko-KR" sz="1200" dirty="0"/>
                            <a:t>s</a:t>
                          </a:r>
                          <a:endParaRPr lang="ko-KR" altLang="en-US" sz="1200" dirty="0"/>
                        </a:p>
                      </a:txBody>
                      <a:tcPr/>
                    </a:tc>
                    <a:extLst>
                      <a:ext uri="{0D108BD9-81ED-4DB2-BD59-A6C34878D82A}">
                        <a16:rowId xmlns:a16="http://schemas.microsoft.com/office/drawing/2014/main" val="811638685"/>
                      </a:ext>
                    </a:extLst>
                  </a:tr>
                  <a:tr h="283250">
                    <a:tc>
                      <a:txBody>
                        <a:bodyPr/>
                        <a:lstStyle/>
                        <a:p>
                          <a:r>
                            <a:rPr lang="en-GB" sz="1200" dirty="0"/>
                            <a:t>Reserved bits</a:t>
                          </a:r>
                        </a:p>
                      </a:txBody>
                      <a:tcPr/>
                    </a:tc>
                    <a:tc>
                      <a:txBody>
                        <a:bodyPr/>
                        <a:lstStyle/>
                        <a:p>
                          <a:r>
                            <a:rPr lang="en-GB" sz="1200" dirty="0"/>
                            <a:t>1</a:t>
                          </a:r>
                        </a:p>
                      </a:txBody>
                      <a:tcPr/>
                    </a:tc>
                    <a:tc>
                      <a:txBody>
                        <a:bodyPr/>
                        <a:lstStyle/>
                        <a:p>
                          <a:r>
                            <a:rPr lang="en-GB" sz="1200" dirty="0"/>
                            <a:t>Reserved for future use</a:t>
                          </a:r>
                        </a:p>
                      </a:txBody>
                      <a:tcPr/>
                    </a:tc>
                    <a:extLst>
                      <a:ext uri="{0D108BD9-81ED-4DB2-BD59-A6C34878D82A}">
                        <a16:rowId xmlns:a16="http://schemas.microsoft.com/office/drawing/2014/main" val="672730843"/>
                      </a:ext>
                    </a:extLst>
                  </a:tr>
                  <a:tr h="283250">
                    <a:tc>
                      <a:txBody>
                        <a:bodyPr/>
                        <a:lstStyle/>
                        <a:p>
                          <a:r>
                            <a:rPr lang="en-GB" sz="1200" dirty="0"/>
                            <a:t>PSDU length</a:t>
                          </a:r>
                        </a:p>
                      </a:txBody>
                      <a:tcPr/>
                    </a:tc>
                    <a:tc>
                      <a:txBody>
                        <a:bodyPr/>
                        <a:lstStyle/>
                        <a:p>
                          <a:r>
                            <a:rPr lang="en-GB" sz="1200" dirty="0"/>
                            <a:t>11</a:t>
                          </a:r>
                        </a:p>
                      </a:txBody>
                      <a:tcPr/>
                    </a:tc>
                    <a:tc>
                      <a:txBody>
                        <a:bodyPr/>
                        <a:lstStyle/>
                        <a:p>
                          <a:endParaRPr lang="en-US"/>
                        </a:p>
                      </a:txBody>
                      <a:tcPr>
                        <a:blipFill>
                          <a:blip r:embed="rId2"/>
                          <a:stretch>
                            <a:fillRect l="-77321" t="-295745" r="-761" b="-527660"/>
                          </a:stretch>
                        </a:blipFill>
                      </a:tcPr>
                    </a:tc>
                    <a:extLst>
                      <a:ext uri="{0D108BD9-81ED-4DB2-BD59-A6C34878D82A}">
                        <a16:rowId xmlns:a16="http://schemas.microsoft.com/office/drawing/2014/main" val="2540834203"/>
                      </a:ext>
                    </a:extLst>
                  </a:tr>
                  <a:tr h="4572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dirty="0">
                              <a:solidFill>
                                <a:srgbClr val="000000"/>
                              </a:solidFill>
                            </a:rPr>
                            <a:t>Advanced modulation header</a:t>
                          </a:r>
                          <a:endParaRPr lang="ko-KR" altLang="en-US" sz="1000" dirty="0">
                            <a:solidFill>
                              <a:srgbClr val="000000"/>
                            </a:solidFill>
                          </a:endParaRPr>
                        </a:p>
                      </a:txBody>
                      <a:tcPr/>
                    </a:tc>
                    <a:tc>
                      <a:txBody>
                        <a:bodyPr/>
                        <a:lstStyle/>
                        <a:p>
                          <a:r>
                            <a:rPr lang="en-GB" sz="1200" dirty="0"/>
                            <a:t>1</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altLang="ko-KR" sz="1200" b="0" i="0" u="none" strike="noStrike" kern="1200" cap="none" normalizeH="0" baseline="0" dirty="0">
                              <a:ln>
                                <a:noFill/>
                              </a:ln>
                              <a:solidFill>
                                <a:schemeClr val="tx1"/>
                              </a:solidFill>
                              <a:effectLst/>
                              <a:latin typeface="+mn-lt"/>
                              <a:ea typeface="+mn-ea"/>
                              <a:cs typeface="+mn-cs"/>
                            </a:rPr>
                            <a:t>Indicating whether an Advanced Modulation Header is included in the next OFDM frame</a:t>
                          </a:r>
                          <a:endParaRPr kumimoji="0" lang="ko-KR" altLang="en-US" sz="1200" b="0" i="0" u="none" strike="noStrike" kern="1200" cap="none" normalizeH="0" baseline="0" dirty="0">
                            <a:ln>
                              <a:noFill/>
                            </a:ln>
                            <a:solidFill>
                              <a:schemeClr val="tx1"/>
                            </a:solidFill>
                            <a:effectLst/>
                            <a:latin typeface="+mn-lt"/>
                            <a:ea typeface="+mn-ea"/>
                            <a:cs typeface="+mn-cs"/>
                          </a:endParaRPr>
                        </a:p>
                      </a:txBody>
                      <a:tcPr/>
                    </a:tc>
                    <a:extLst>
                      <a:ext uri="{0D108BD9-81ED-4DB2-BD59-A6C34878D82A}">
                        <a16:rowId xmlns:a16="http://schemas.microsoft.com/office/drawing/2014/main" val="2812948106"/>
                      </a:ext>
                    </a:extLst>
                  </a:tr>
                  <a:tr h="457200">
                    <a:tc>
                      <a:txBody>
                        <a:bodyPr/>
                        <a:lstStyle/>
                        <a:p>
                          <a:r>
                            <a:rPr lang="en-GB" sz="1200" dirty="0"/>
                            <a:t>High-reliable MAC header</a:t>
                          </a:r>
                        </a:p>
                      </a:txBody>
                      <a:tcPr/>
                    </a:tc>
                    <a:tc>
                      <a:txBody>
                        <a:bodyPr/>
                        <a:lstStyle/>
                        <a:p>
                          <a:r>
                            <a:rPr lang="en-GB" sz="1200" dirty="0"/>
                            <a:t>1</a:t>
                          </a:r>
                        </a:p>
                      </a:txBody>
                      <a:tcPr/>
                    </a:tc>
                    <a:tc>
                      <a:txBody>
                        <a:bodyPr/>
                        <a:lstStyle/>
                        <a:p>
                          <a:r>
                            <a:rPr lang="en-US" sz="1200" dirty="0"/>
                            <a:t>Indicating whether a high-reliability MAC header encoding is used.</a:t>
                          </a:r>
                          <a:endParaRPr lang="en-GB" sz="1200" dirty="0"/>
                        </a:p>
                      </a:txBody>
                      <a:tcPr/>
                    </a:tc>
                    <a:extLst>
                      <a:ext uri="{0D108BD9-81ED-4DB2-BD59-A6C34878D82A}">
                        <a16:rowId xmlns:a16="http://schemas.microsoft.com/office/drawing/2014/main" val="1630923070"/>
                      </a:ext>
                    </a:extLst>
                  </a:tr>
                  <a:tr h="283250">
                    <a:tc>
                      <a:txBody>
                        <a:bodyPr/>
                        <a:lstStyle/>
                        <a:p>
                          <a:r>
                            <a:rPr lang="en-GB" sz="1200" dirty="0"/>
                            <a:t>Parity</a:t>
                          </a:r>
                        </a:p>
                      </a:txBody>
                      <a:tcPr/>
                    </a:tc>
                    <a:tc>
                      <a:txBody>
                        <a:bodyPr/>
                        <a:lstStyle/>
                        <a:p>
                          <a:r>
                            <a:rPr lang="en-GB" sz="1200" dirty="0"/>
                            <a:t>1</a:t>
                          </a:r>
                        </a:p>
                      </a:txBody>
                      <a:tcPr/>
                    </a:tc>
                    <a:tc>
                      <a:txBody>
                        <a:bodyPr/>
                        <a:lstStyle/>
                        <a:p>
                          <a:r>
                            <a:rPr lang="en-US" sz="1200" dirty="0"/>
                            <a:t>An even parity check bit for the information in bits 0 - 16.</a:t>
                          </a:r>
                          <a:endParaRPr lang="en-GB" sz="1200" dirty="0"/>
                        </a:p>
                      </a:txBody>
                      <a:tcPr/>
                    </a:tc>
                    <a:extLst>
                      <a:ext uri="{0D108BD9-81ED-4DB2-BD59-A6C34878D82A}">
                        <a16:rowId xmlns:a16="http://schemas.microsoft.com/office/drawing/2014/main" val="1713679680"/>
                      </a:ext>
                    </a:extLst>
                  </a:tr>
                  <a:tr h="283250">
                    <a:tc>
                      <a:txBody>
                        <a:bodyPr/>
                        <a:lstStyle/>
                        <a:p>
                          <a:r>
                            <a:rPr lang="en-GB" sz="1200" dirty="0"/>
                            <a:t>Tail</a:t>
                          </a:r>
                        </a:p>
                      </a:txBody>
                      <a:tcPr/>
                    </a:tc>
                    <a:tc>
                      <a:txBody>
                        <a:bodyPr/>
                        <a:lstStyle/>
                        <a:p>
                          <a:r>
                            <a:rPr lang="en-GB" sz="1200" dirty="0"/>
                            <a:t>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dirty="0"/>
                            <a:t>6 zero bits</a:t>
                          </a:r>
                          <a:endParaRPr lang="ko-KR" altLang="en-US" sz="1200" dirty="0"/>
                        </a:p>
                      </a:txBody>
                      <a:tcPr/>
                    </a:tc>
                    <a:extLst>
                      <a:ext uri="{0D108BD9-81ED-4DB2-BD59-A6C34878D82A}">
                        <a16:rowId xmlns:a16="http://schemas.microsoft.com/office/drawing/2014/main" val="1867136289"/>
                      </a:ext>
                    </a:extLst>
                  </a:tr>
                </a:tbl>
              </a:graphicData>
            </a:graphic>
          </p:graphicFrame>
        </mc:Fallback>
      </mc:AlternateContent>
      <p:sp>
        <p:nvSpPr>
          <p:cNvPr id="82" name="직사각형 9">
            <a:extLst>
              <a:ext uri="{FF2B5EF4-FFF2-40B4-BE49-F238E27FC236}">
                <a16:creationId xmlns:a16="http://schemas.microsoft.com/office/drawing/2014/main" id="{4FAF1191-8345-4D58-A167-DC33664DFB33}"/>
              </a:ext>
            </a:extLst>
          </p:cNvPr>
          <p:cNvSpPr/>
          <p:nvPr/>
        </p:nvSpPr>
        <p:spPr bwMode="auto">
          <a:xfrm>
            <a:off x="5603984" y="1967273"/>
            <a:ext cx="817174"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dirty="0">
                <a:solidFill>
                  <a:srgbClr val="000000"/>
                </a:solidFill>
              </a:rPr>
              <a:t>High-reliability MAC Header</a:t>
            </a:r>
            <a:endParaRPr lang="ko-KR" altLang="en-US" dirty="0">
              <a:solidFill>
                <a:srgbClr val="000000"/>
              </a:solidFill>
            </a:endParaRPr>
          </a:p>
        </p:txBody>
      </p:sp>
      <p:sp>
        <p:nvSpPr>
          <p:cNvPr id="83" name="TextBox 82">
            <a:extLst>
              <a:ext uri="{FF2B5EF4-FFF2-40B4-BE49-F238E27FC236}">
                <a16:creationId xmlns:a16="http://schemas.microsoft.com/office/drawing/2014/main" id="{85F8F8D2-858F-4AA3-A96E-E4FC61C8199E}"/>
              </a:ext>
            </a:extLst>
          </p:cNvPr>
          <p:cNvSpPr txBox="1"/>
          <p:nvPr/>
        </p:nvSpPr>
        <p:spPr>
          <a:xfrm>
            <a:off x="6573958" y="3090446"/>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84" name="직선 화살표 연결선 52">
            <a:extLst>
              <a:ext uri="{FF2B5EF4-FFF2-40B4-BE49-F238E27FC236}">
                <a16:creationId xmlns:a16="http://schemas.microsoft.com/office/drawing/2014/main" id="{D3623A01-663C-4E18-B424-9A369C6EF5D0}"/>
              </a:ext>
            </a:extLst>
          </p:cNvPr>
          <p:cNvCxnSpPr>
            <a:cxnSpLocks/>
          </p:cNvCxnSpPr>
          <p:nvPr/>
        </p:nvCxnSpPr>
        <p:spPr bwMode="auto">
          <a:xfrm>
            <a:off x="6411695" y="3077016"/>
            <a:ext cx="905922" cy="1881"/>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85" name="직선 연결선 17">
            <a:extLst>
              <a:ext uri="{FF2B5EF4-FFF2-40B4-BE49-F238E27FC236}">
                <a16:creationId xmlns:a16="http://schemas.microsoft.com/office/drawing/2014/main" id="{6A739ACC-DF65-497E-A609-D1E80D78E0D3}"/>
              </a:ext>
            </a:extLst>
          </p:cNvPr>
          <p:cNvCxnSpPr/>
          <p:nvPr/>
        </p:nvCxnSpPr>
        <p:spPr bwMode="auto">
          <a:xfrm>
            <a:off x="2883322" y="2875677"/>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86" name="Rectangle 85">
            <a:extLst>
              <a:ext uri="{FF2B5EF4-FFF2-40B4-BE49-F238E27FC236}">
                <a16:creationId xmlns:a16="http://schemas.microsoft.com/office/drawing/2014/main" id="{62B4A3BE-7CAF-4576-A7E2-2917099F7B35}"/>
              </a:ext>
            </a:extLst>
          </p:cNvPr>
          <p:cNvSpPr/>
          <p:nvPr/>
        </p:nvSpPr>
        <p:spPr>
          <a:xfrm>
            <a:off x="1106596" y="1457462"/>
            <a:ext cx="2448427" cy="400110"/>
          </a:xfrm>
          <a:prstGeom prst="rect">
            <a:avLst/>
          </a:prstGeom>
        </p:spPr>
        <p:txBody>
          <a:bodyPr wrap="none">
            <a:spAutoFit/>
          </a:bodyPr>
          <a:lstStyle/>
          <a:p>
            <a:r>
              <a:rPr lang="en-GB" sz="2000" b="1" dirty="0"/>
              <a:t>Basic PHY Header: </a:t>
            </a:r>
          </a:p>
        </p:txBody>
      </p:sp>
    </p:spTree>
    <p:extLst>
      <p:ext uri="{BB962C8B-B14F-4D97-AF65-F5344CB8AC3E}">
        <p14:creationId xmlns:p14="http://schemas.microsoft.com/office/powerpoint/2010/main" val="15235794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r>
              <a:rPr lang="en-US" altLang="ko-KR"/>
              <a:t>May 2018</a:t>
            </a:r>
            <a:endParaRPr lang="en-US" altLang="zh-CN" dirty="0"/>
          </a:p>
        </p:txBody>
      </p:sp>
      <p:sp>
        <p:nvSpPr>
          <p:cNvPr id="3" name="슬라이드 번호 개체 틀 2"/>
          <p:cNvSpPr>
            <a:spLocks noGrp="1"/>
          </p:cNvSpPr>
          <p:nvPr>
            <p:ph type="sldNum" sz="quarter" idx="12"/>
          </p:nvPr>
        </p:nvSpPr>
        <p:spPr/>
        <p:txBody>
          <a:bodyPr/>
          <a:lstStyle/>
          <a:p>
            <a:r>
              <a:rPr lang="en-US" altLang="zh-CN"/>
              <a:t>Slide </a:t>
            </a:r>
            <a:fld id="{76C0EB13-4677-48A4-A691-EDFD86E62D7A}" type="slidenum">
              <a:rPr lang="en-US" altLang="zh-CN" smtClean="0"/>
              <a:pPr/>
              <a:t>7</a:t>
            </a:fld>
            <a:endParaRPr lang="en-US" altLang="zh-CN" dirty="0"/>
          </a:p>
        </p:txBody>
      </p:sp>
      <p:sp>
        <p:nvSpPr>
          <p:cNvPr id="4" name="바닥글 개체 틀 3"/>
          <p:cNvSpPr>
            <a:spLocks noGrp="1"/>
          </p:cNvSpPr>
          <p:nvPr>
            <p:ph type="ftr" sz="quarter" idx="3"/>
          </p:nvPr>
        </p:nvSpPr>
        <p:spPr/>
        <p:txBody>
          <a:bodyPr/>
          <a:lstStyle/>
          <a:p>
            <a:r>
              <a:rPr lang="en-US" altLang="zh-CN"/>
              <a:t>Chong Han (pureLiFi)</a:t>
            </a:r>
            <a:endParaRPr lang="en-US" altLang="zh-CN" dirty="0"/>
          </a:p>
        </p:txBody>
      </p:sp>
      <p:sp>
        <p:nvSpPr>
          <p:cNvPr id="5" name="Rectangle 2"/>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PHY Header (2)</a:t>
            </a:r>
            <a:r>
              <a:rPr lang="ko-KR" altLang="en-US" sz="3600" b="1" dirty="0">
                <a:latin typeface="+mj-ea"/>
                <a:ea typeface="+mj-ea"/>
                <a:cs typeface="Arial" panose="020B0604020202020204" pitchFamily="34" charset="0"/>
              </a:rPr>
              <a:t> </a:t>
            </a:r>
          </a:p>
        </p:txBody>
      </p:sp>
      <p:sp>
        <p:nvSpPr>
          <p:cNvPr id="6" name="직사각형 5"/>
          <p:cNvSpPr/>
          <p:nvPr/>
        </p:nvSpPr>
        <p:spPr bwMode="auto">
          <a:xfrm>
            <a:off x="179512" y="1661710"/>
            <a:ext cx="931164"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a:r>
              <a:rPr lang="en-US" altLang="ko-KR" sz="1600" dirty="0">
                <a:solidFill>
                  <a:srgbClr val="000000"/>
                </a:solidFill>
              </a:rPr>
              <a:t>Adaptive</a:t>
            </a:r>
            <a:endParaRPr kumimoji="0" lang="ko-KR" altLang="en-US" sz="1800" b="0" i="0" u="none" strike="noStrike" cap="none" normalizeH="0" baseline="0" dirty="0">
              <a:ln>
                <a:noFill/>
              </a:ln>
              <a:solidFill>
                <a:schemeClr val="tx1"/>
              </a:solidFill>
              <a:effectLst/>
              <a:latin typeface="Times New Roman" pitchFamily="18" charset="0"/>
            </a:endParaRPr>
          </a:p>
        </p:txBody>
      </p:sp>
      <p:sp>
        <p:nvSpPr>
          <p:cNvPr id="12" name="직사각형 11"/>
          <p:cNvSpPr/>
          <p:nvPr/>
        </p:nvSpPr>
        <p:spPr bwMode="auto">
          <a:xfrm>
            <a:off x="1114896" y="1661034"/>
            <a:ext cx="56756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600" dirty="0">
                <a:solidFill>
                  <a:srgbClr val="000000"/>
                </a:solidFill>
              </a:rPr>
              <a:t>CQI</a:t>
            </a:r>
            <a:endParaRPr lang="ko-KR" altLang="en-US" sz="1600" dirty="0">
              <a:solidFill>
                <a:srgbClr val="000000"/>
              </a:solidFill>
            </a:endParaRPr>
          </a:p>
        </p:txBody>
      </p:sp>
      <p:cxnSp>
        <p:nvCxnSpPr>
          <p:cNvPr id="8" name="직선 연결선 7"/>
          <p:cNvCxnSpPr/>
          <p:nvPr/>
        </p:nvCxnSpPr>
        <p:spPr bwMode="auto">
          <a:xfrm>
            <a:off x="179512" y="2597814"/>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8" name="직선 연결선 17"/>
          <p:cNvCxnSpPr/>
          <p:nvPr/>
        </p:nvCxnSpPr>
        <p:spPr bwMode="auto">
          <a:xfrm>
            <a:off x="7305734" y="2594507"/>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20" name="직선 화살표 연결선 19"/>
          <p:cNvCxnSpPr>
            <a:cxnSpLocks/>
          </p:cNvCxnSpPr>
          <p:nvPr/>
        </p:nvCxnSpPr>
        <p:spPr bwMode="auto">
          <a:xfrm>
            <a:off x="193411" y="2722246"/>
            <a:ext cx="932451" cy="4853"/>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23" name="TextBox 22"/>
          <p:cNvSpPr txBox="1"/>
          <p:nvPr/>
        </p:nvSpPr>
        <p:spPr>
          <a:xfrm>
            <a:off x="1041373" y="2682436"/>
            <a:ext cx="556563" cy="338554"/>
          </a:xfrm>
          <a:prstGeom prst="rect">
            <a:avLst/>
          </a:prstGeom>
          <a:noFill/>
        </p:spPr>
        <p:txBody>
          <a:bodyPr wrap="none" rtlCol="0">
            <a:spAutoFit/>
          </a:bodyPr>
          <a:lstStyle/>
          <a:p>
            <a:r>
              <a:rPr lang="en-US" altLang="ko-KR" sz="1600" dirty="0"/>
              <a:t>1 bit</a:t>
            </a:r>
            <a:endParaRPr lang="ko-KR" altLang="en-US" sz="1600" dirty="0"/>
          </a:p>
        </p:txBody>
      </p:sp>
      <p:sp>
        <p:nvSpPr>
          <p:cNvPr id="24" name="TextBox 23"/>
          <p:cNvSpPr txBox="1"/>
          <p:nvPr/>
        </p:nvSpPr>
        <p:spPr>
          <a:xfrm>
            <a:off x="2052465" y="2682436"/>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51" name="직선 연결선 50"/>
          <p:cNvCxnSpPr/>
          <p:nvPr/>
        </p:nvCxnSpPr>
        <p:spPr bwMode="auto">
          <a:xfrm>
            <a:off x="1110676" y="2602396"/>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52" name="직선 연결선 51"/>
          <p:cNvCxnSpPr>
            <a:cxnSpLocks/>
          </p:cNvCxnSpPr>
          <p:nvPr/>
        </p:nvCxnSpPr>
        <p:spPr bwMode="auto">
          <a:xfrm>
            <a:off x="1682220" y="2587359"/>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53" name="직선 화살표 연결선 52"/>
          <p:cNvCxnSpPr>
            <a:cxnSpLocks/>
          </p:cNvCxnSpPr>
          <p:nvPr/>
        </p:nvCxnSpPr>
        <p:spPr bwMode="auto">
          <a:xfrm>
            <a:off x="2103555" y="2729242"/>
            <a:ext cx="499307" cy="1"/>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54" name="직선 화살표 연결선 53"/>
          <p:cNvCxnSpPr>
            <a:cxnSpLocks/>
          </p:cNvCxnSpPr>
          <p:nvPr/>
        </p:nvCxnSpPr>
        <p:spPr bwMode="auto">
          <a:xfrm>
            <a:off x="1095946" y="2729242"/>
            <a:ext cx="571544"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55" name="TextBox 54"/>
          <p:cNvSpPr txBox="1"/>
          <p:nvPr/>
        </p:nvSpPr>
        <p:spPr>
          <a:xfrm>
            <a:off x="323528" y="2682436"/>
            <a:ext cx="556563" cy="338554"/>
          </a:xfrm>
          <a:prstGeom prst="rect">
            <a:avLst/>
          </a:prstGeom>
          <a:noFill/>
        </p:spPr>
        <p:txBody>
          <a:bodyPr wrap="none" rtlCol="0">
            <a:spAutoFit/>
          </a:bodyPr>
          <a:lstStyle/>
          <a:p>
            <a:r>
              <a:rPr lang="en-US" altLang="ko-KR" sz="1600" dirty="0"/>
              <a:t>1 bit</a:t>
            </a:r>
            <a:endParaRPr lang="ko-KR" altLang="en-US" sz="1600" dirty="0"/>
          </a:p>
        </p:txBody>
      </p:sp>
      <p:sp>
        <p:nvSpPr>
          <p:cNvPr id="48" name="직사각형 11">
            <a:extLst>
              <a:ext uri="{FF2B5EF4-FFF2-40B4-BE49-F238E27FC236}">
                <a16:creationId xmlns:a16="http://schemas.microsoft.com/office/drawing/2014/main" id="{70A832E4-BCE0-40AF-82CE-933E1A4B0705}"/>
              </a:ext>
            </a:extLst>
          </p:cNvPr>
          <p:cNvSpPr/>
          <p:nvPr/>
        </p:nvSpPr>
        <p:spPr bwMode="auto">
          <a:xfrm>
            <a:off x="2123727" y="1660882"/>
            <a:ext cx="487467"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dirty="0">
                <a:solidFill>
                  <a:srgbClr val="000000"/>
                </a:solidFill>
              </a:rPr>
              <a:t>STR</a:t>
            </a:r>
            <a:endParaRPr lang="ko-KR" altLang="en-US" dirty="0">
              <a:solidFill>
                <a:srgbClr val="000000"/>
              </a:solidFill>
            </a:endParaRPr>
          </a:p>
        </p:txBody>
      </p:sp>
      <p:cxnSp>
        <p:nvCxnSpPr>
          <p:cNvPr id="49" name="직선 연결선 17">
            <a:extLst>
              <a:ext uri="{FF2B5EF4-FFF2-40B4-BE49-F238E27FC236}">
                <a16:creationId xmlns:a16="http://schemas.microsoft.com/office/drawing/2014/main" id="{A2F5E1F8-E9FF-4390-AC13-CD17DACD59AB}"/>
              </a:ext>
            </a:extLst>
          </p:cNvPr>
          <p:cNvCxnSpPr/>
          <p:nvPr/>
        </p:nvCxnSpPr>
        <p:spPr bwMode="auto">
          <a:xfrm>
            <a:off x="2611194" y="2594507"/>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64" name="직사각형 11">
            <a:extLst>
              <a:ext uri="{FF2B5EF4-FFF2-40B4-BE49-F238E27FC236}">
                <a16:creationId xmlns:a16="http://schemas.microsoft.com/office/drawing/2014/main" id="{60AAD362-D150-4E6C-B847-06CDD3C5F97B}"/>
              </a:ext>
            </a:extLst>
          </p:cNvPr>
          <p:cNvSpPr/>
          <p:nvPr/>
        </p:nvSpPr>
        <p:spPr bwMode="auto">
          <a:xfrm>
            <a:off x="8303604" y="1658403"/>
            <a:ext cx="509809"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600" dirty="0">
                <a:solidFill>
                  <a:srgbClr val="000000"/>
                </a:solidFill>
              </a:rPr>
              <a:t>Tail</a:t>
            </a:r>
            <a:endParaRPr lang="ko-KR" altLang="en-US" sz="1600" dirty="0">
              <a:solidFill>
                <a:srgbClr val="000000"/>
              </a:solidFill>
            </a:endParaRPr>
          </a:p>
        </p:txBody>
      </p:sp>
      <p:sp>
        <p:nvSpPr>
          <p:cNvPr id="65" name="직사각형 11">
            <a:extLst>
              <a:ext uri="{FF2B5EF4-FFF2-40B4-BE49-F238E27FC236}">
                <a16:creationId xmlns:a16="http://schemas.microsoft.com/office/drawing/2014/main" id="{7F5BFB32-2C8E-4D74-B16C-DEBF444A04B6}"/>
              </a:ext>
            </a:extLst>
          </p:cNvPr>
          <p:cNvSpPr/>
          <p:nvPr/>
        </p:nvSpPr>
        <p:spPr bwMode="auto">
          <a:xfrm>
            <a:off x="1682220" y="1660882"/>
            <a:ext cx="436065"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600" dirty="0" err="1">
                <a:solidFill>
                  <a:srgbClr val="000000"/>
                </a:solidFill>
              </a:rPr>
              <a:t>eU</a:t>
            </a:r>
            <a:endParaRPr lang="ko-KR" altLang="en-US" sz="1600" dirty="0">
              <a:solidFill>
                <a:srgbClr val="000000"/>
              </a:solidFill>
            </a:endParaRPr>
          </a:p>
        </p:txBody>
      </p:sp>
      <p:cxnSp>
        <p:nvCxnSpPr>
          <p:cNvPr id="66" name="직선 연결선 17">
            <a:extLst>
              <a:ext uri="{FF2B5EF4-FFF2-40B4-BE49-F238E27FC236}">
                <a16:creationId xmlns:a16="http://schemas.microsoft.com/office/drawing/2014/main" id="{2BA8498F-D8F7-4800-8CC7-54E4670C9545}"/>
              </a:ext>
            </a:extLst>
          </p:cNvPr>
          <p:cNvCxnSpPr/>
          <p:nvPr/>
        </p:nvCxnSpPr>
        <p:spPr bwMode="auto">
          <a:xfrm>
            <a:off x="4055291" y="2580363"/>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67" name="TextBox 66">
            <a:extLst>
              <a:ext uri="{FF2B5EF4-FFF2-40B4-BE49-F238E27FC236}">
                <a16:creationId xmlns:a16="http://schemas.microsoft.com/office/drawing/2014/main" id="{6201A922-040F-4E11-9911-6A4D55BEB832}"/>
              </a:ext>
            </a:extLst>
          </p:cNvPr>
          <p:cNvSpPr txBox="1"/>
          <p:nvPr/>
        </p:nvSpPr>
        <p:spPr>
          <a:xfrm>
            <a:off x="2655230" y="2682436"/>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68" name="직선 화살표 연결선 52">
            <a:extLst>
              <a:ext uri="{FF2B5EF4-FFF2-40B4-BE49-F238E27FC236}">
                <a16:creationId xmlns:a16="http://schemas.microsoft.com/office/drawing/2014/main" id="{26778769-5301-4710-9B2B-E128BD661C32}"/>
              </a:ext>
            </a:extLst>
          </p:cNvPr>
          <p:cNvCxnSpPr>
            <a:cxnSpLocks/>
          </p:cNvCxnSpPr>
          <p:nvPr/>
        </p:nvCxnSpPr>
        <p:spPr bwMode="auto">
          <a:xfrm>
            <a:off x="3332462" y="2729242"/>
            <a:ext cx="716505" cy="6295"/>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70" name="직선 연결선 17">
            <a:extLst>
              <a:ext uri="{FF2B5EF4-FFF2-40B4-BE49-F238E27FC236}">
                <a16:creationId xmlns:a16="http://schemas.microsoft.com/office/drawing/2014/main" id="{F321D915-F2E9-4321-9E1D-90181FFFEB8F}"/>
              </a:ext>
            </a:extLst>
          </p:cNvPr>
          <p:cNvCxnSpPr/>
          <p:nvPr/>
        </p:nvCxnSpPr>
        <p:spPr bwMode="auto">
          <a:xfrm>
            <a:off x="4915243" y="2602396"/>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71" name="TextBox 70">
            <a:extLst>
              <a:ext uri="{FF2B5EF4-FFF2-40B4-BE49-F238E27FC236}">
                <a16:creationId xmlns:a16="http://schemas.microsoft.com/office/drawing/2014/main" id="{1C26DE76-6F2B-4600-9716-D7A6454E5B31}"/>
              </a:ext>
            </a:extLst>
          </p:cNvPr>
          <p:cNvSpPr txBox="1"/>
          <p:nvPr/>
        </p:nvSpPr>
        <p:spPr>
          <a:xfrm>
            <a:off x="4219270" y="2682436"/>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72" name="직선 화살표 연결선 52">
            <a:extLst>
              <a:ext uri="{FF2B5EF4-FFF2-40B4-BE49-F238E27FC236}">
                <a16:creationId xmlns:a16="http://schemas.microsoft.com/office/drawing/2014/main" id="{E42A1436-A46B-4E28-A34D-55FE3F32B141}"/>
              </a:ext>
            </a:extLst>
          </p:cNvPr>
          <p:cNvCxnSpPr>
            <a:cxnSpLocks/>
          </p:cNvCxnSpPr>
          <p:nvPr/>
        </p:nvCxnSpPr>
        <p:spPr bwMode="auto">
          <a:xfrm flipV="1">
            <a:off x="4048967" y="2729242"/>
            <a:ext cx="851546" cy="8039"/>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73" name="직사각형 11">
            <a:extLst>
              <a:ext uri="{FF2B5EF4-FFF2-40B4-BE49-F238E27FC236}">
                <a16:creationId xmlns:a16="http://schemas.microsoft.com/office/drawing/2014/main" id="{BE21D8E3-06A3-4468-8304-F5F307993559}"/>
              </a:ext>
            </a:extLst>
          </p:cNvPr>
          <p:cNvSpPr/>
          <p:nvPr/>
        </p:nvSpPr>
        <p:spPr bwMode="auto">
          <a:xfrm>
            <a:off x="2611269" y="1658929"/>
            <a:ext cx="736595"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SC-FDMA</a:t>
            </a:r>
            <a:endParaRPr lang="ko-KR" altLang="en-US" sz="1400" dirty="0">
              <a:solidFill>
                <a:srgbClr val="000000"/>
              </a:solidFill>
            </a:endParaRPr>
          </a:p>
        </p:txBody>
      </p:sp>
      <p:sp>
        <p:nvSpPr>
          <p:cNvPr id="74" name="TextBox 73">
            <a:extLst>
              <a:ext uri="{FF2B5EF4-FFF2-40B4-BE49-F238E27FC236}">
                <a16:creationId xmlns:a16="http://schemas.microsoft.com/office/drawing/2014/main" id="{1AE12053-4A67-4204-935A-34629DF57FBA}"/>
              </a:ext>
            </a:extLst>
          </p:cNvPr>
          <p:cNvSpPr txBox="1"/>
          <p:nvPr/>
        </p:nvSpPr>
        <p:spPr>
          <a:xfrm>
            <a:off x="5013184" y="2682436"/>
            <a:ext cx="636713" cy="338554"/>
          </a:xfrm>
          <a:prstGeom prst="rect">
            <a:avLst/>
          </a:prstGeom>
          <a:noFill/>
        </p:spPr>
        <p:txBody>
          <a:bodyPr wrap="none" rtlCol="0">
            <a:spAutoFit/>
          </a:bodyPr>
          <a:lstStyle/>
          <a:p>
            <a:r>
              <a:rPr lang="en-US" altLang="ko-KR" sz="1600" dirty="0"/>
              <a:t>2 bits</a:t>
            </a:r>
            <a:endParaRPr lang="ko-KR" altLang="en-US" sz="1600" dirty="0"/>
          </a:p>
        </p:txBody>
      </p:sp>
      <p:cxnSp>
        <p:nvCxnSpPr>
          <p:cNvPr id="75" name="직선 화살표 연결선 52">
            <a:extLst>
              <a:ext uri="{FF2B5EF4-FFF2-40B4-BE49-F238E27FC236}">
                <a16:creationId xmlns:a16="http://schemas.microsoft.com/office/drawing/2014/main" id="{146A0367-6C90-47FA-B876-652065A58878}"/>
              </a:ext>
            </a:extLst>
          </p:cNvPr>
          <p:cNvCxnSpPr>
            <a:cxnSpLocks/>
          </p:cNvCxnSpPr>
          <p:nvPr/>
        </p:nvCxnSpPr>
        <p:spPr bwMode="auto">
          <a:xfrm>
            <a:off x="4903567" y="2729242"/>
            <a:ext cx="877159"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76" name="직선 연결선 17">
            <a:extLst>
              <a:ext uri="{FF2B5EF4-FFF2-40B4-BE49-F238E27FC236}">
                <a16:creationId xmlns:a16="http://schemas.microsoft.com/office/drawing/2014/main" id="{FC3225A7-0057-4A25-9439-DF3880931BD5}"/>
              </a:ext>
            </a:extLst>
          </p:cNvPr>
          <p:cNvCxnSpPr/>
          <p:nvPr/>
        </p:nvCxnSpPr>
        <p:spPr bwMode="auto">
          <a:xfrm>
            <a:off x="5797023" y="2587359"/>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77" name="직선 화살표 연결선 52">
            <a:extLst>
              <a:ext uri="{FF2B5EF4-FFF2-40B4-BE49-F238E27FC236}">
                <a16:creationId xmlns:a16="http://schemas.microsoft.com/office/drawing/2014/main" id="{DAE65A32-18C2-46BD-BE33-FA73124A3372}"/>
              </a:ext>
            </a:extLst>
          </p:cNvPr>
          <p:cNvCxnSpPr>
            <a:cxnSpLocks/>
          </p:cNvCxnSpPr>
          <p:nvPr/>
        </p:nvCxnSpPr>
        <p:spPr bwMode="auto">
          <a:xfrm>
            <a:off x="8303604" y="2756966"/>
            <a:ext cx="516868"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78" name="TextBox 77">
            <a:extLst>
              <a:ext uri="{FF2B5EF4-FFF2-40B4-BE49-F238E27FC236}">
                <a16:creationId xmlns:a16="http://schemas.microsoft.com/office/drawing/2014/main" id="{7ABFB3D2-33A7-4488-83E9-38429801A6E0}"/>
              </a:ext>
            </a:extLst>
          </p:cNvPr>
          <p:cNvSpPr txBox="1"/>
          <p:nvPr/>
        </p:nvSpPr>
        <p:spPr>
          <a:xfrm>
            <a:off x="8240151" y="2682393"/>
            <a:ext cx="636713" cy="338554"/>
          </a:xfrm>
          <a:prstGeom prst="rect">
            <a:avLst/>
          </a:prstGeom>
          <a:noFill/>
        </p:spPr>
        <p:txBody>
          <a:bodyPr wrap="none" rtlCol="0">
            <a:spAutoFit/>
          </a:bodyPr>
          <a:lstStyle/>
          <a:p>
            <a:r>
              <a:rPr lang="en-US" altLang="ko-KR" sz="1600" dirty="0"/>
              <a:t>6 bits</a:t>
            </a:r>
            <a:endParaRPr lang="ko-KR" altLang="en-US" sz="1600" dirty="0"/>
          </a:p>
        </p:txBody>
      </p:sp>
      <p:sp>
        <p:nvSpPr>
          <p:cNvPr id="69" name="직사각형 11">
            <a:extLst>
              <a:ext uri="{FF2B5EF4-FFF2-40B4-BE49-F238E27FC236}">
                <a16:creationId xmlns:a16="http://schemas.microsoft.com/office/drawing/2014/main" id="{75F66D20-715E-4ED0-BC8E-70DD77A7A8F1}"/>
              </a:ext>
            </a:extLst>
          </p:cNvPr>
          <p:cNvSpPr/>
          <p:nvPr/>
        </p:nvSpPr>
        <p:spPr bwMode="auto">
          <a:xfrm>
            <a:off x="6588221" y="1658403"/>
            <a:ext cx="721490"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MIMO RS</a:t>
            </a:r>
            <a:endParaRPr lang="ko-KR" altLang="en-US" sz="1400" dirty="0">
              <a:solidFill>
                <a:srgbClr val="000000"/>
              </a:solidFill>
            </a:endParaRPr>
          </a:p>
        </p:txBody>
      </p:sp>
      <p:cxnSp>
        <p:nvCxnSpPr>
          <p:cNvPr id="79" name="직선 연결선 17">
            <a:extLst>
              <a:ext uri="{FF2B5EF4-FFF2-40B4-BE49-F238E27FC236}">
                <a16:creationId xmlns:a16="http://schemas.microsoft.com/office/drawing/2014/main" id="{9C78E117-F82B-4E1B-9809-1CCC9B0A4054}"/>
              </a:ext>
            </a:extLst>
          </p:cNvPr>
          <p:cNvCxnSpPr/>
          <p:nvPr/>
        </p:nvCxnSpPr>
        <p:spPr bwMode="auto">
          <a:xfrm>
            <a:off x="8812260" y="2533412"/>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80" name="직선 화살표 연결선 52">
            <a:extLst>
              <a:ext uri="{FF2B5EF4-FFF2-40B4-BE49-F238E27FC236}">
                <a16:creationId xmlns:a16="http://schemas.microsoft.com/office/drawing/2014/main" id="{16129D9A-F908-4322-AF22-88F28946895E}"/>
              </a:ext>
            </a:extLst>
          </p:cNvPr>
          <p:cNvCxnSpPr>
            <a:cxnSpLocks/>
          </p:cNvCxnSpPr>
          <p:nvPr/>
        </p:nvCxnSpPr>
        <p:spPr bwMode="auto">
          <a:xfrm>
            <a:off x="6573491" y="2729243"/>
            <a:ext cx="732243" cy="6294"/>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81" name="TextBox 80">
            <a:extLst>
              <a:ext uri="{FF2B5EF4-FFF2-40B4-BE49-F238E27FC236}">
                <a16:creationId xmlns:a16="http://schemas.microsoft.com/office/drawing/2014/main" id="{A7E96B71-6DC6-46A9-901B-66CB9229F616}"/>
              </a:ext>
            </a:extLst>
          </p:cNvPr>
          <p:cNvSpPr txBox="1"/>
          <p:nvPr/>
        </p:nvSpPr>
        <p:spPr>
          <a:xfrm>
            <a:off x="6660232" y="2682436"/>
            <a:ext cx="556563" cy="338554"/>
          </a:xfrm>
          <a:prstGeom prst="rect">
            <a:avLst/>
          </a:prstGeom>
          <a:noFill/>
        </p:spPr>
        <p:txBody>
          <a:bodyPr wrap="none" rtlCol="0">
            <a:spAutoFit/>
          </a:bodyPr>
          <a:lstStyle/>
          <a:p>
            <a:r>
              <a:rPr lang="en-US" altLang="ko-KR" sz="1600" dirty="0"/>
              <a:t>1 bit</a:t>
            </a:r>
            <a:endParaRPr lang="ko-KR" altLang="en-US" sz="1600" dirty="0"/>
          </a:p>
        </p:txBody>
      </p:sp>
      <p:sp>
        <p:nvSpPr>
          <p:cNvPr id="82" name="직사각형 9">
            <a:extLst>
              <a:ext uri="{FF2B5EF4-FFF2-40B4-BE49-F238E27FC236}">
                <a16:creationId xmlns:a16="http://schemas.microsoft.com/office/drawing/2014/main" id="{4FAF1191-8345-4D58-A167-DC33664DFB33}"/>
              </a:ext>
            </a:extLst>
          </p:cNvPr>
          <p:cNvSpPr/>
          <p:nvPr/>
        </p:nvSpPr>
        <p:spPr bwMode="auto">
          <a:xfrm>
            <a:off x="3347864" y="1658403"/>
            <a:ext cx="707427"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dirty="0">
                <a:solidFill>
                  <a:srgbClr val="000000"/>
                </a:solidFill>
              </a:rPr>
              <a:t>DFT</a:t>
            </a:r>
            <a:endParaRPr lang="ko-KR" altLang="en-US" dirty="0">
              <a:solidFill>
                <a:srgbClr val="000000"/>
              </a:solidFill>
            </a:endParaRPr>
          </a:p>
        </p:txBody>
      </p:sp>
      <p:sp>
        <p:nvSpPr>
          <p:cNvPr id="83" name="TextBox 82">
            <a:extLst>
              <a:ext uri="{FF2B5EF4-FFF2-40B4-BE49-F238E27FC236}">
                <a16:creationId xmlns:a16="http://schemas.microsoft.com/office/drawing/2014/main" id="{85F8F8D2-858F-4AA3-A96E-E4FC61C8199E}"/>
              </a:ext>
            </a:extLst>
          </p:cNvPr>
          <p:cNvSpPr txBox="1"/>
          <p:nvPr/>
        </p:nvSpPr>
        <p:spPr>
          <a:xfrm>
            <a:off x="5940152" y="2682436"/>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84" name="직선 화살표 연결선 52">
            <a:extLst>
              <a:ext uri="{FF2B5EF4-FFF2-40B4-BE49-F238E27FC236}">
                <a16:creationId xmlns:a16="http://schemas.microsoft.com/office/drawing/2014/main" id="{D3623A01-663C-4E18-B424-9A369C6EF5D0}"/>
              </a:ext>
            </a:extLst>
          </p:cNvPr>
          <p:cNvCxnSpPr>
            <a:cxnSpLocks/>
          </p:cNvCxnSpPr>
          <p:nvPr/>
        </p:nvCxnSpPr>
        <p:spPr bwMode="auto">
          <a:xfrm>
            <a:off x="5780726" y="2729242"/>
            <a:ext cx="792765"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cxnSp>
        <p:nvCxnSpPr>
          <p:cNvPr id="85" name="직선 연결선 17">
            <a:extLst>
              <a:ext uri="{FF2B5EF4-FFF2-40B4-BE49-F238E27FC236}">
                <a16:creationId xmlns:a16="http://schemas.microsoft.com/office/drawing/2014/main" id="{6A739ACC-DF65-497E-A609-D1E80D78E0D3}"/>
              </a:ext>
            </a:extLst>
          </p:cNvPr>
          <p:cNvCxnSpPr/>
          <p:nvPr/>
        </p:nvCxnSpPr>
        <p:spPr bwMode="auto">
          <a:xfrm>
            <a:off x="6588221" y="2602396"/>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sp>
        <p:nvSpPr>
          <p:cNvPr id="86" name="Rectangle 85">
            <a:extLst>
              <a:ext uri="{FF2B5EF4-FFF2-40B4-BE49-F238E27FC236}">
                <a16:creationId xmlns:a16="http://schemas.microsoft.com/office/drawing/2014/main" id="{62B4A3BE-7CAF-4576-A7E2-2917099F7B35}"/>
              </a:ext>
            </a:extLst>
          </p:cNvPr>
          <p:cNvSpPr/>
          <p:nvPr/>
        </p:nvSpPr>
        <p:spPr>
          <a:xfrm>
            <a:off x="179512" y="1241570"/>
            <a:ext cx="4777462" cy="400110"/>
          </a:xfrm>
          <a:prstGeom prst="rect">
            <a:avLst/>
          </a:prstGeom>
        </p:spPr>
        <p:txBody>
          <a:bodyPr wrap="none">
            <a:spAutoFit/>
          </a:bodyPr>
          <a:lstStyle/>
          <a:p>
            <a:r>
              <a:rPr lang="en-GB" sz="2000" b="1" dirty="0"/>
              <a:t>Advanced Modulation Header (optional): </a:t>
            </a:r>
          </a:p>
        </p:txBody>
      </p:sp>
      <p:cxnSp>
        <p:nvCxnSpPr>
          <p:cNvPr id="87" name="직선 연결선 51">
            <a:extLst>
              <a:ext uri="{FF2B5EF4-FFF2-40B4-BE49-F238E27FC236}">
                <a16:creationId xmlns:a16="http://schemas.microsoft.com/office/drawing/2014/main" id="{29265569-E9ED-4650-8A67-005A37293CDE}"/>
              </a:ext>
            </a:extLst>
          </p:cNvPr>
          <p:cNvCxnSpPr>
            <a:cxnSpLocks/>
          </p:cNvCxnSpPr>
          <p:nvPr/>
        </p:nvCxnSpPr>
        <p:spPr bwMode="auto">
          <a:xfrm>
            <a:off x="2118285" y="2595398"/>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88" name="직선 화살표 연결선 53">
            <a:extLst>
              <a:ext uri="{FF2B5EF4-FFF2-40B4-BE49-F238E27FC236}">
                <a16:creationId xmlns:a16="http://schemas.microsoft.com/office/drawing/2014/main" id="{646FD2E2-C0E6-4009-A37B-D27083D7145C}"/>
              </a:ext>
            </a:extLst>
          </p:cNvPr>
          <p:cNvCxnSpPr>
            <a:cxnSpLocks/>
          </p:cNvCxnSpPr>
          <p:nvPr/>
        </p:nvCxnSpPr>
        <p:spPr bwMode="auto">
          <a:xfrm>
            <a:off x="1666567" y="2736390"/>
            <a:ext cx="436988"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89" name="TextBox 88">
            <a:extLst>
              <a:ext uri="{FF2B5EF4-FFF2-40B4-BE49-F238E27FC236}">
                <a16:creationId xmlns:a16="http://schemas.microsoft.com/office/drawing/2014/main" id="{DF3723B6-0ED3-4891-9754-22079373D5EE}"/>
              </a:ext>
            </a:extLst>
          </p:cNvPr>
          <p:cNvSpPr txBox="1"/>
          <p:nvPr/>
        </p:nvSpPr>
        <p:spPr>
          <a:xfrm>
            <a:off x="1584786" y="2682436"/>
            <a:ext cx="556563" cy="338554"/>
          </a:xfrm>
          <a:prstGeom prst="rect">
            <a:avLst/>
          </a:prstGeom>
          <a:noFill/>
        </p:spPr>
        <p:txBody>
          <a:bodyPr wrap="none" rtlCol="0">
            <a:spAutoFit/>
          </a:bodyPr>
          <a:lstStyle/>
          <a:p>
            <a:r>
              <a:rPr lang="en-US" altLang="ko-KR" sz="1600" dirty="0"/>
              <a:t>1 bit</a:t>
            </a:r>
            <a:endParaRPr lang="ko-KR" altLang="en-US" sz="1600" dirty="0"/>
          </a:p>
        </p:txBody>
      </p:sp>
      <p:cxnSp>
        <p:nvCxnSpPr>
          <p:cNvPr id="90" name="직선 연결선 17">
            <a:extLst>
              <a:ext uri="{FF2B5EF4-FFF2-40B4-BE49-F238E27FC236}">
                <a16:creationId xmlns:a16="http://schemas.microsoft.com/office/drawing/2014/main" id="{28BC9BB4-EB96-4BD6-B4D1-661010DE8542}"/>
              </a:ext>
            </a:extLst>
          </p:cNvPr>
          <p:cNvCxnSpPr>
            <a:cxnSpLocks/>
          </p:cNvCxnSpPr>
          <p:nvPr/>
        </p:nvCxnSpPr>
        <p:spPr bwMode="auto">
          <a:xfrm>
            <a:off x="3347192" y="2600801"/>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91" name="직선 화살표 연결선 52">
            <a:extLst>
              <a:ext uri="{FF2B5EF4-FFF2-40B4-BE49-F238E27FC236}">
                <a16:creationId xmlns:a16="http://schemas.microsoft.com/office/drawing/2014/main" id="{4A1A8DEF-A46D-4B4F-BB6D-4ADD929DD076}"/>
              </a:ext>
            </a:extLst>
          </p:cNvPr>
          <p:cNvCxnSpPr>
            <a:cxnSpLocks/>
          </p:cNvCxnSpPr>
          <p:nvPr/>
        </p:nvCxnSpPr>
        <p:spPr bwMode="auto">
          <a:xfrm>
            <a:off x="2602862" y="2729242"/>
            <a:ext cx="729600"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92" name="TextBox 91">
            <a:extLst>
              <a:ext uri="{FF2B5EF4-FFF2-40B4-BE49-F238E27FC236}">
                <a16:creationId xmlns:a16="http://schemas.microsoft.com/office/drawing/2014/main" id="{5347F45A-DD17-4EA8-976A-94BC1EE260FA}"/>
              </a:ext>
            </a:extLst>
          </p:cNvPr>
          <p:cNvSpPr txBox="1"/>
          <p:nvPr/>
        </p:nvSpPr>
        <p:spPr>
          <a:xfrm>
            <a:off x="3353920" y="2682436"/>
            <a:ext cx="643878" cy="338554"/>
          </a:xfrm>
          <a:prstGeom prst="rect">
            <a:avLst/>
          </a:prstGeom>
          <a:noFill/>
        </p:spPr>
        <p:txBody>
          <a:bodyPr wrap="square" rtlCol="0">
            <a:spAutoFit/>
          </a:bodyPr>
          <a:lstStyle/>
          <a:p>
            <a:r>
              <a:rPr lang="en-US" altLang="ko-KR" sz="1600" dirty="0"/>
              <a:t>5 bits</a:t>
            </a:r>
            <a:endParaRPr lang="ko-KR" altLang="en-US" sz="1600" dirty="0"/>
          </a:p>
        </p:txBody>
      </p:sp>
      <p:sp>
        <p:nvSpPr>
          <p:cNvPr id="96" name="직사각형 11">
            <a:extLst>
              <a:ext uri="{FF2B5EF4-FFF2-40B4-BE49-F238E27FC236}">
                <a16:creationId xmlns:a16="http://schemas.microsoft.com/office/drawing/2014/main" id="{FBF20C04-CFE9-4AD7-B5C9-EFD5DB8F98EA}"/>
              </a:ext>
            </a:extLst>
          </p:cNvPr>
          <p:cNvSpPr/>
          <p:nvPr/>
        </p:nvSpPr>
        <p:spPr bwMode="auto">
          <a:xfrm>
            <a:off x="4049095" y="1658403"/>
            <a:ext cx="869202"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Relaying enabled</a:t>
            </a:r>
            <a:endParaRPr lang="ko-KR" altLang="en-US" sz="1400" dirty="0">
              <a:solidFill>
                <a:srgbClr val="000000"/>
              </a:solidFill>
            </a:endParaRPr>
          </a:p>
        </p:txBody>
      </p:sp>
      <p:sp>
        <p:nvSpPr>
          <p:cNvPr id="97" name="직사각형 11">
            <a:extLst>
              <a:ext uri="{FF2B5EF4-FFF2-40B4-BE49-F238E27FC236}">
                <a16:creationId xmlns:a16="http://schemas.microsoft.com/office/drawing/2014/main" id="{5CB4BB9B-E154-45F5-BA70-138D05AE4E38}"/>
              </a:ext>
            </a:extLst>
          </p:cNvPr>
          <p:cNvSpPr/>
          <p:nvPr/>
        </p:nvSpPr>
        <p:spPr bwMode="auto">
          <a:xfrm>
            <a:off x="4927821" y="1658403"/>
            <a:ext cx="869202"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Relaying mode</a:t>
            </a:r>
            <a:endParaRPr lang="ko-KR" altLang="en-US" sz="1400" dirty="0">
              <a:solidFill>
                <a:srgbClr val="000000"/>
              </a:solidFill>
            </a:endParaRPr>
          </a:p>
        </p:txBody>
      </p:sp>
      <p:sp>
        <p:nvSpPr>
          <p:cNvPr id="103" name="직사각형 11">
            <a:extLst>
              <a:ext uri="{FF2B5EF4-FFF2-40B4-BE49-F238E27FC236}">
                <a16:creationId xmlns:a16="http://schemas.microsoft.com/office/drawing/2014/main" id="{C0E4B167-85FB-47D7-96CE-5B37DD9A6983}"/>
              </a:ext>
            </a:extLst>
          </p:cNvPr>
          <p:cNvSpPr/>
          <p:nvPr/>
        </p:nvSpPr>
        <p:spPr bwMode="auto">
          <a:xfrm>
            <a:off x="5798448" y="1658403"/>
            <a:ext cx="789773"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MIMO enabled</a:t>
            </a:r>
            <a:endParaRPr lang="ko-KR" altLang="en-US" sz="1400" dirty="0">
              <a:solidFill>
                <a:srgbClr val="000000"/>
              </a:solidFill>
            </a:endParaRPr>
          </a:p>
        </p:txBody>
      </p:sp>
      <p:cxnSp>
        <p:nvCxnSpPr>
          <p:cNvPr id="57" name="직선 화살표 연결선 52">
            <a:extLst>
              <a:ext uri="{FF2B5EF4-FFF2-40B4-BE49-F238E27FC236}">
                <a16:creationId xmlns:a16="http://schemas.microsoft.com/office/drawing/2014/main" id="{7BB417EE-D85C-4226-AAF2-710CF8E30B2F}"/>
              </a:ext>
            </a:extLst>
          </p:cNvPr>
          <p:cNvCxnSpPr>
            <a:cxnSpLocks/>
          </p:cNvCxnSpPr>
          <p:nvPr/>
        </p:nvCxnSpPr>
        <p:spPr bwMode="auto">
          <a:xfrm>
            <a:off x="7313341" y="2742684"/>
            <a:ext cx="499845" cy="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58" name="TextBox 57">
            <a:extLst>
              <a:ext uri="{FF2B5EF4-FFF2-40B4-BE49-F238E27FC236}">
                <a16:creationId xmlns:a16="http://schemas.microsoft.com/office/drawing/2014/main" id="{B1A02D4E-1DED-46B9-AA6B-C80E0890C3A4}"/>
              </a:ext>
            </a:extLst>
          </p:cNvPr>
          <p:cNvSpPr txBox="1"/>
          <p:nvPr/>
        </p:nvSpPr>
        <p:spPr>
          <a:xfrm>
            <a:off x="7255797" y="2682436"/>
            <a:ext cx="636713" cy="338554"/>
          </a:xfrm>
          <a:prstGeom prst="rect">
            <a:avLst/>
          </a:prstGeom>
          <a:noFill/>
        </p:spPr>
        <p:txBody>
          <a:bodyPr wrap="none" rtlCol="0">
            <a:spAutoFit/>
          </a:bodyPr>
          <a:lstStyle/>
          <a:p>
            <a:r>
              <a:rPr lang="en-US" altLang="ko-KR" sz="1600" dirty="0"/>
              <a:t>2 bits</a:t>
            </a:r>
            <a:endParaRPr lang="ko-KR" altLang="en-US" sz="1600" dirty="0"/>
          </a:p>
        </p:txBody>
      </p:sp>
      <p:cxnSp>
        <p:nvCxnSpPr>
          <p:cNvPr id="59" name="직선 연결선 17">
            <a:extLst>
              <a:ext uri="{FF2B5EF4-FFF2-40B4-BE49-F238E27FC236}">
                <a16:creationId xmlns:a16="http://schemas.microsoft.com/office/drawing/2014/main" id="{5B2AE39A-1982-4D6E-9FBB-EF9488D1C144}"/>
              </a:ext>
            </a:extLst>
          </p:cNvPr>
          <p:cNvCxnSpPr/>
          <p:nvPr/>
        </p:nvCxnSpPr>
        <p:spPr bwMode="auto">
          <a:xfrm>
            <a:off x="7813186" y="2567947"/>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graphicFrame>
        <p:nvGraphicFramePr>
          <p:cNvPr id="9" name="Table 8">
            <a:extLst>
              <a:ext uri="{FF2B5EF4-FFF2-40B4-BE49-F238E27FC236}">
                <a16:creationId xmlns:a16="http://schemas.microsoft.com/office/drawing/2014/main" id="{F9F995E4-605B-4161-9F88-9CADA71D976D}"/>
              </a:ext>
            </a:extLst>
          </p:cNvPr>
          <p:cNvGraphicFramePr>
            <a:graphicFrameLocks noGrp="1"/>
          </p:cNvGraphicFramePr>
          <p:nvPr>
            <p:extLst>
              <p:ext uri="{D42A27DB-BD31-4B8C-83A1-F6EECF244321}">
                <p14:modId xmlns:p14="http://schemas.microsoft.com/office/powerpoint/2010/main" val="291398006"/>
              </p:ext>
            </p:extLst>
          </p:nvPr>
        </p:nvGraphicFramePr>
        <p:xfrm>
          <a:off x="78241" y="3004381"/>
          <a:ext cx="8987518" cy="3474720"/>
        </p:xfrm>
        <a:graphic>
          <a:graphicData uri="http://schemas.openxmlformats.org/drawingml/2006/table">
            <a:tbl>
              <a:tblPr firstRow="1" bandRow="1">
                <a:tableStyleId>{5C22544A-7EE6-4342-B048-85BDC9FD1C3A}</a:tableStyleId>
              </a:tblPr>
              <a:tblGrid>
                <a:gridCol w="845111">
                  <a:extLst>
                    <a:ext uri="{9D8B030D-6E8A-4147-A177-3AD203B41FA5}">
                      <a16:colId xmlns:a16="http://schemas.microsoft.com/office/drawing/2014/main" val="4045195805"/>
                    </a:ext>
                  </a:extLst>
                </a:gridCol>
                <a:gridCol w="429253">
                  <a:extLst>
                    <a:ext uri="{9D8B030D-6E8A-4147-A177-3AD203B41FA5}">
                      <a16:colId xmlns:a16="http://schemas.microsoft.com/office/drawing/2014/main" val="1635890162"/>
                    </a:ext>
                  </a:extLst>
                </a:gridCol>
                <a:gridCol w="3505564">
                  <a:extLst>
                    <a:ext uri="{9D8B030D-6E8A-4147-A177-3AD203B41FA5}">
                      <a16:colId xmlns:a16="http://schemas.microsoft.com/office/drawing/2014/main" val="2461125008"/>
                    </a:ext>
                  </a:extLst>
                </a:gridCol>
                <a:gridCol w="1287758">
                  <a:extLst>
                    <a:ext uri="{9D8B030D-6E8A-4147-A177-3AD203B41FA5}">
                      <a16:colId xmlns:a16="http://schemas.microsoft.com/office/drawing/2014/main" val="1116684176"/>
                    </a:ext>
                  </a:extLst>
                </a:gridCol>
                <a:gridCol w="406372">
                  <a:extLst>
                    <a:ext uri="{9D8B030D-6E8A-4147-A177-3AD203B41FA5}">
                      <a16:colId xmlns:a16="http://schemas.microsoft.com/office/drawing/2014/main" val="2621643545"/>
                    </a:ext>
                  </a:extLst>
                </a:gridCol>
                <a:gridCol w="2513460">
                  <a:extLst>
                    <a:ext uri="{9D8B030D-6E8A-4147-A177-3AD203B41FA5}">
                      <a16:colId xmlns:a16="http://schemas.microsoft.com/office/drawing/2014/main" val="979348248"/>
                    </a:ext>
                  </a:extLst>
                </a:gridCol>
              </a:tblGrid>
              <a:tr h="255771">
                <a:tc>
                  <a:txBody>
                    <a:bodyPr/>
                    <a:lstStyle/>
                    <a:p>
                      <a:r>
                        <a:rPr lang="en-GB" sz="1200" dirty="0"/>
                        <a:t>Field</a:t>
                      </a:r>
                    </a:p>
                  </a:txBody>
                  <a:tcPr/>
                </a:tc>
                <a:tc>
                  <a:txBody>
                    <a:bodyPr/>
                    <a:lstStyle/>
                    <a:p>
                      <a:r>
                        <a:rPr lang="en-GB" sz="1200" dirty="0"/>
                        <a:t>Bit</a:t>
                      </a:r>
                    </a:p>
                  </a:txBody>
                  <a:tcPr/>
                </a:tc>
                <a:tc>
                  <a:txBody>
                    <a:bodyPr/>
                    <a:lstStyle/>
                    <a:p>
                      <a:r>
                        <a:rPr lang="en-GB" sz="1200" dirty="0"/>
                        <a:t>Explanation on usage</a:t>
                      </a:r>
                    </a:p>
                  </a:txBody>
                  <a:tcPr/>
                </a:tc>
                <a:tc>
                  <a:txBody>
                    <a:bodyPr/>
                    <a:lstStyle/>
                    <a:p>
                      <a:r>
                        <a:rPr lang="en-GB" sz="1200" dirty="0"/>
                        <a:t>Field</a:t>
                      </a:r>
                    </a:p>
                  </a:txBody>
                  <a:tcPr/>
                </a:tc>
                <a:tc>
                  <a:txBody>
                    <a:bodyPr/>
                    <a:lstStyle/>
                    <a:p>
                      <a:r>
                        <a:rPr lang="en-GB" sz="1200" dirty="0"/>
                        <a:t>Bit</a:t>
                      </a:r>
                    </a:p>
                  </a:txBody>
                  <a:tcPr/>
                </a:tc>
                <a:tc>
                  <a:txBody>
                    <a:bodyPr/>
                    <a:lstStyle/>
                    <a:p>
                      <a:r>
                        <a:rPr lang="en-GB" sz="1200" dirty="0"/>
                        <a:t>Explanation on usage</a:t>
                      </a:r>
                    </a:p>
                  </a:txBody>
                  <a:tcPr/>
                </a:tc>
                <a:extLst>
                  <a:ext uri="{0D108BD9-81ED-4DB2-BD59-A6C34878D82A}">
                    <a16:rowId xmlns:a16="http://schemas.microsoft.com/office/drawing/2014/main" val="936568270"/>
                  </a:ext>
                </a:extLst>
              </a:tr>
              <a:tr h="370840">
                <a:tc>
                  <a:txBody>
                    <a:bodyPr/>
                    <a:lstStyle/>
                    <a:p>
                      <a:r>
                        <a:rPr lang="en-GB" sz="1200" dirty="0"/>
                        <a:t>Adaptive</a:t>
                      </a:r>
                    </a:p>
                  </a:txBody>
                  <a:tcPr/>
                </a:tc>
                <a:tc>
                  <a:txBody>
                    <a:bodyPr/>
                    <a:lstStyle/>
                    <a:p>
                      <a:r>
                        <a:rPr lang="en-GB" sz="1200" dirty="0"/>
                        <a:t>1</a:t>
                      </a:r>
                    </a:p>
                  </a:txBody>
                  <a:tcPr/>
                </a:tc>
                <a:tc>
                  <a:txBody>
                    <a:bodyPr/>
                    <a:lstStyle/>
                    <a:p>
                      <a:r>
                        <a:rPr lang="en-GB" sz="1200" dirty="0"/>
                        <a:t>Whether carriers are to be allocated dynamically</a:t>
                      </a:r>
                    </a:p>
                  </a:txBody>
                  <a:tcPr/>
                </a:tc>
                <a:tc>
                  <a:txBody>
                    <a:bodyPr/>
                    <a:lstStyle/>
                    <a:p>
                      <a:r>
                        <a:rPr lang="en-GB" sz="1200" dirty="0"/>
                        <a:t>Relaying mode</a:t>
                      </a:r>
                    </a:p>
                  </a:txBody>
                  <a:tcPr/>
                </a:tc>
                <a:tc>
                  <a:txBody>
                    <a:bodyPr/>
                    <a:lstStyle/>
                    <a:p>
                      <a:r>
                        <a:rPr lang="en-GB" sz="1200" dirty="0"/>
                        <a:t>2</a:t>
                      </a:r>
                    </a:p>
                  </a:txBody>
                  <a:tcPr/>
                </a:tc>
                <a:tc>
                  <a:txBody>
                    <a:bodyPr/>
                    <a:lstStyle/>
                    <a:p>
                      <a:r>
                        <a:rPr lang="en-US" sz="1200" dirty="0"/>
                        <a:t>Specify the mode of relaying operation to be performed</a:t>
                      </a:r>
                      <a:endParaRPr lang="en-GB" sz="1200" dirty="0"/>
                    </a:p>
                  </a:txBody>
                  <a:tcPr/>
                </a:tc>
                <a:extLst>
                  <a:ext uri="{0D108BD9-81ED-4DB2-BD59-A6C34878D82A}">
                    <a16:rowId xmlns:a16="http://schemas.microsoft.com/office/drawing/2014/main" val="174040005"/>
                  </a:ext>
                </a:extLst>
              </a:tr>
              <a:tr h="370840">
                <a:tc>
                  <a:txBody>
                    <a:bodyPr/>
                    <a:lstStyle/>
                    <a:p>
                      <a:r>
                        <a:rPr lang="en-GB" sz="1200" dirty="0"/>
                        <a:t>CQI</a:t>
                      </a:r>
                    </a:p>
                  </a:txBody>
                  <a:tcPr/>
                </a:tc>
                <a:tc>
                  <a:txBody>
                    <a:bodyPr/>
                    <a:lstStyle/>
                    <a:p>
                      <a:r>
                        <a:rPr lang="en-GB" sz="1200" dirty="0"/>
                        <a:t>1</a:t>
                      </a:r>
                    </a:p>
                  </a:txBody>
                  <a:tcPr/>
                </a:tc>
                <a:tc>
                  <a:txBody>
                    <a:bodyPr/>
                    <a:lstStyle/>
                    <a:p>
                      <a:r>
                        <a:rPr lang="en-US" sz="1200" dirty="0"/>
                        <a:t>Indicate if CQIs should be calculated in the PHY for the current transmission frame</a:t>
                      </a:r>
                      <a:endParaRPr lang="en-GB" sz="1200" dirty="0"/>
                    </a:p>
                  </a:txBody>
                  <a:tcPr/>
                </a:tc>
                <a:tc>
                  <a:txBody>
                    <a:bodyPr/>
                    <a:lstStyle/>
                    <a:p>
                      <a:r>
                        <a:rPr lang="en-GB" sz="1200" dirty="0"/>
                        <a:t>MIMO enabled</a:t>
                      </a:r>
                    </a:p>
                  </a:txBody>
                  <a:tcPr/>
                </a:tc>
                <a:tc>
                  <a:txBody>
                    <a:bodyPr/>
                    <a:lstStyle/>
                    <a:p>
                      <a:r>
                        <a:rPr lang="en-GB" sz="1200" dirty="0"/>
                        <a:t>1</a:t>
                      </a:r>
                    </a:p>
                  </a:txBody>
                  <a:tcPr/>
                </a:tc>
                <a:tc>
                  <a:txBody>
                    <a:bodyPr/>
                    <a:lstStyle/>
                    <a:p>
                      <a:r>
                        <a:rPr lang="en-US" sz="1200" dirty="0"/>
                        <a:t>Indicate if a MIMO mode is enabled for the current PHY frame</a:t>
                      </a:r>
                      <a:endParaRPr lang="en-GB" sz="1200" dirty="0"/>
                    </a:p>
                  </a:txBody>
                  <a:tcPr/>
                </a:tc>
                <a:extLst>
                  <a:ext uri="{0D108BD9-81ED-4DB2-BD59-A6C34878D82A}">
                    <a16:rowId xmlns:a16="http://schemas.microsoft.com/office/drawing/2014/main" val="2869241588"/>
                  </a:ext>
                </a:extLst>
              </a:tr>
              <a:tr h="370840">
                <a:tc>
                  <a:txBody>
                    <a:bodyPr/>
                    <a:lstStyle/>
                    <a:p>
                      <a:r>
                        <a:rPr lang="en-GB" sz="1200" dirty="0" err="1"/>
                        <a:t>eU</a:t>
                      </a:r>
                      <a:r>
                        <a:rPr lang="en-GB" sz="1200" dirty="0"/>
                        <a:t>-OFDM</a:t>
                      </a:r>
                    </a:p>
                  </a:txBody>
                  <a:tcPr/>
                </a:tc>
                <a:tc>
                  <a:txBody>
                    <a:bodyPr/>
                    <a:lstStyle/>
                    <a:p>
                      <a:r>
                        <a:rPr lang="en-GB" sz="1200" dirty="0"/>
                        <a:t>1</a:t>
                      </a:r>
                    </a:p>
                  </a:txBody>
                  <a:tcPr/>
                </a:tc>
                <a:tc>
                  <a:txBody>
                    <a:bodyPr/>
                    <a:lstStyle/>
                    <a:p>
                      <a:r>
                        <a:rPr lang="en-GB" sz="1200" dirty="0"/>
                        <a:t>Indicate if DATA is encoded using </a:t>
                      </a:r>
                      <a:r>
                        <a:rPr lang="en-GB" sz="1200" dirty="0" err="1"/>
                        <a:t>eU</a:t>
                      </a:r>
                      <a:r>
                        <a:rPr lang="en-GB" sz="1200" dirty="0"/>
                        <a:t>-OFDM </a:t>
                      </a:r>
                    </a:p>
                  </a:txBody>
                  <a:tcPr/>
                </a:tc>
                <a:tc>
                  <a:txBody>
                    <a:bodyPr/>
                    <a:lstStyle/>
                    <a:p>
                      <a:r>
                        <a:rPr lang="en-GB" sz="1200" dirty="0"/>
                        <a:t>MIMO reference symbol</a:t>
                      </a:r>
                    </a:p>
                  </a:txBody>
                  <a:tcPr/>
                </a:tc>
                <a:tc>
                  <a:txBody>
                    <a:bodyPr/>
                    <a:lstStyle/>
                    <a:p>
                      <a:r>
                        <a:rPr lang="en-GB" sz="1200" dirty="0"/>
                        <a:t>1</a:t>
                      </a:r>
                    </a:p>
                  </a:txBody>
                  <a:tcPr/>
                </a:tc>
                <a:tc>
                  <a:txBody>
                    <a:bodyPr/>
                    <a:lstStyle/>
                    <a:p>
                      <a:r>
                        <a:rPr lang="en-US" sz="1200" dirty="0"/>
                        <a:t>Indicate format of the reference symbols used for CQI estimation</a:t>
                      </a:r>
                      <a:endParaRPr lang="en-GB" sz="1200" dirty="0"/>
                    </a:p>
                  </a:txBody>
                  <a:tcPr/>
                </a:tc>
                <a:extLst>
                  <a:ext uri="{0D108BD9-81ED-4DB2-BD59-A6C34878D82A}">
                    <a16:rowId xmlns:a16="http://schemas.microsoft.com/office/drawing/2014/main" val="1751970211"/>
                  </a:ext>
                </a:extLst>
              </a:tr>
              <a:tr h="370840">
                <a:tc>
                  <a:txBody>
                    <a:bodyPr/>
                    <a:lstStyle/>
                    <a:p>
                      <a:r>
                        <a:rPr lang="en-GB" sz="1200" dirty="0"/>
                        <a:t>STR</a:t>
                      </a:r>
                    </a:p>
                  </a:txBody>
                  <a:tcPr/>
                </a:tc>
                <a:tc>
                  <a:txBody>
                    <a:bodyPr/>
                    <a:lstStyle/>
                    <a:p>
                      <a:r>
                        <a:rPr lang="en-GB" sz="1200" dirty="0"/>
                        <a:t>1</a:t>
                      </a:r>
                    </a:p>
                  </a:txBody>
                  <a:tcPr/>
                </a:tc>
                <a:tc>
                  <a:txBody>
                    <a:bodyPr/>
                    <a:lstStyle/>
                    <a:p>
                      <a:r>
                        <a:rPr lang="en-US" sz="1200" dirty="0"/>
                        <a:t>Indicate the number of </a:t>
                      </a:r>
                      <a:r>
                        <a:rPr lang="en-US" sz="1200" dirty="0" err="1"/>
                        <a:t>eU</a:t>
                      </a:r>
                      <a:r>
                        <a:rPr lang="en-US" sz="1200" dirty="0"/>
                        <a:t>-OFDM streams superimposed in the signal encoding procedure</a:t>
                      </a:r>
                      <a:endParaRPr lang="en-GB" sz="1200" dirty="0"/>
                    </a:p>
                  </a:txBody>
                  <a:tcPr/>
                </a:tc>
                <a:tc>
                  <a:txBody>
                    <a:bodyPr/>
                    <a:lstStyle/>
                    <a:p>
                      <a:r>
                        <a:rPr lang="en-GB" sz="1200" dirty="0"/>
                        <a:t>Reserved bits</a:t>
                      </a:r>
                    </a:p>
                  </a:txBody>
                  <a:tcPr/>
                </a:tc>
                <a:tc>
                  <a:txBody>
                    <a:bodyPr/>
                    <a:lstStyle/>
                    <a:p>
                      <a:r>
                        <a:rPr lang="en-GB" sz="1200" dirty="0"/>
                        <a:t>2</a:t>
                      </a:r>
                    </a:p>
                  </a:txBody>
                  <a:tcPr/>
                </a:tc>
                <a:tc>
                  <a:txBody>
                    <a:bodyPr/>
                    <a:lstStyle/>
                    <a:p>
                      <a:r>
                        <a:rPr lang="en-GB" sz="1200" dirty="0"/>
                        <a:t>Reserved for future use</a:t>
                      </a:r>
                    </a:p>
                  </a:txBody>
                  <a:tcPr/>
                </a:tc>
                <a:extLst>
                  <a:ext uri="{0D108BD9-81ED-4DB2-BD59-A6C34878D82A}">
                    <a16:rowId xmlns:a16="http://schemas.microsoft.com/office/drawing/2014/main" val="3457125420"/>
                  </a:ext>
                </a:extLst>
              </a:tr>
              <a:tr h="370840">
                <a:tc>
                  <a:txBody>
                    <a:bodyPr/>
                    <a:lstStyle/>
                    <a:p>
                      <a:r>
                        <a:rPr lang="en-GB" sz="1200" dirty="0"/>
                        <a:t>SC-FDMA</a:t>
                      </a:r>
                    </a:p>
                  </a:txBody>
                  <a:tcPr/>
                </a:tc>
                <a:tc>
                  <a:txBody>
                    <a:bodyPr/>
                    <a:lstStyle/>
                    <a:p>
                      <a:r>
                        <a:rPr lang="en-GB" sz="1200" dirty="0"/>
                        <a:t>1</a:t>
                      </a:r>
                    </a:p>
                  </a:txBody>
                  <a:tcPr/>
                </a:tc>
                <a:tc>
                  <a:txBody>
                    <a:bodyPr/>
                    <a:lstStyle/>
                    <a:p>
                      <a:r>
                        <a:rPr lang="en-US" sz="1200" dirty="0"/>
                        <a:t>Indicate if DATA field is encoded using SC-FDMA</a:t>
                      </a:r>
                      <a:endParaRPr lang="en-GB" sz="1200" dirty="0"/>
                    </a:p>
                  </a:txBody>
                  <a:tcPr/>
                </a:tc>
                <a:tc>
                  <a:txBody>
                    <a:bodyPr/>
                    <a:lstStyle/>
                    <a:p>
                      <a:r>
                        <a:rPr lang="en-GB" sz="1200" dirty="0"/>
                        <a:t>Parity</a:t>
                      </a:r>
                    </a:p>
                  </a:txBody>
                  <a:tcPr/>
                </a:tc>
                <a:tc>
                  <a:txBody>
                    <a:bodyPr/>
                    <a:lstStyle/>
                    <a:p>
                      <a:r>
                        <a:rPr lang="en-GB" sz="1200" dirty="0"/>
                        <a:t>1</a:t>
                      </a:r>
                    </a:p>
                  </a:txBody>
                  <a:tcPr/>
                </a:tc>
                <a:tc>
                  <a:txBody>
                    <a:bodyPr/>
                    <a:lstStyle/>
                    <a:p>
                      <a:r>
                        <a:rPr lang="en-US" sz="1200" dirty="0"/>
                        <a:t>An even parity check bit for the information in bits 0 - 16.</a:t>
                      </a:r>
                      <a:endParaRPr lang="en-GB" sz="1200" dirty="0"/>
                    </a:p>
                  </a:txBody>
                  <a:tcPr/>
                </a:tc>
                <a:extLst>
                  <a:ext uri="{0D108BD9-81ED-4DB2-BD59-A6C34878D82A}">
                    <a16:rowId xmlns:a16="http://schemas.microsoft.com/office/drawing/2014/main" val="3039305729"/>
                  </a:ext>
                </a:extLst>
              </a:tr>
              <a:tr h="370840">
                <a:tc>
                  <a:txBody>
                    <a:bodyPr/>
                    <a:lstStyle/>
                    <a:p>
                      <a:r>
                        <a:rPr lang="en-GB" sz="1200" dirty="0"/>
                        <a:t>DFT</a:t>
                      </a:r>
                    </a:p>
                  </a:txBody>
                  <a:tcPr/>
                </a:tc>
                <a:tc>
                  <a:txBody>
                    <a:bodyPr/>
                    <a:lstStyle/>
                    <a:p>
                      <a:r>
                        <a:rPr lang="en-GB" sz="1200" dirty="0"/>
                        <a:t>5</a:t>
                      </a:r>
                    </a:p>
                  </a:txBody>
                  <a:tcPr/>
                </a:tc>
                <a:tc>
                  <a:txBody>
                    <a:bodyPr/>
                    <a:lstStyle/>
                    <a:p>
                      <a:r>
                        <a:rPr lang="en-US" sz="1200" kern="1200" dirty="0">
                          <a:solidFill>
                            <a:schemeClr val="dk1"/>
                          </a:solidFill>
                          <a:latin typeface="+mn-lt"/>
                          <a:ea typeface="+mn-ea"/>
                          <a:cs typeface="+mn-cs"/>
                        </a:rPr>
                        <a:t>DFT size used in the SC-FDMA pre-coding procedure</a:t>
                      </a:r>
                      <a:endParaRPr lang="en-GB" sz="1200" kern="1200" dirty="0">
                        <a:solidFill>
                          <a:schemeClr val="dk1"/>
                        </a:solidFill>
                        <a:latin typeface="+mn-lt"/>
                        <a:ea typeface="+mn-ea"/>
                        <a:cs typeface="+mn-cs"/>
                      </a:endParaRPr>
                    </a:p>
                  </a:txBody>
                  <a:tcPr/>
                </a:tc>
                <a:tc>
                  <a:txBody>
                    <a:bodyPr/>
                    <a:lstStyle/>
                    <a:p>
                      <a:r>
                        <a:rPr lang="en-GB" sz="1200" dirty="0"/>
                        <a:t>Tail</a:t>
                      </a:r>
                    </a:p>
                  </a:txBody>
                  <a:tcPr/>
                </a:tc>
                <a:tc>
                  <a:txBody>
                    <a:bodyPr/>
                    <a:lstStyle/>
                    <a:p>
                      <a:r>
                        <a:rPr lang="en-GB" sz="1200" dirty="0"/>
                        <a:t>6</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ko-KR" sz="1200" dirty="0"/>
                        <a:t>6 zero bits</a:t>
                      </a:r>
                      <a:endParaRPr lang="ko-KR" altLang="en-US" sz="1200" dirty="0"/>
                    </a:p>
                  </a:txBody>
                  <a:tcPr/>
                </a:tc>
                <a:extLst>
                  <a:ext uri="{0D108BD9-81ED-4DB2-BD59-A6C34878D82A}">
                    <a16:rowId xmlns:a16="http://schemas.microsoft.com/office/drawing/2014/main" val="345652944"/>
                  </a:ext>
                </a:extLst>
              </a:tr>
              <a:tr h="370840">
                <a:tc>
                  <a:txBody>
                    <a:bodyPr/>
                    <a:lstStyle/>
                    <a:p>
                      <a:r>
                        <a:rPr lang="en-GB" sz="1200" dirty="0"/>
                        <a:t>Relaying enabled</a:t>
                      </a:r>
                    </a:p>
                  </a:txBody>
                  <a:tcPr/>
                </a:tc>
                <a:tc>
                  <a:txBody>
                    <a:bodyPr/>
                    <a:lstStyle/>
                    <a:p>
                      <a:r>
                        <a:rPr lang="en-GB" sz="1200" dirty="0"/>
                        <a:t>1</a:t>
                      </a:r>
                    </a:p>
                  </a:txBody>
                  <a:tcPr/>
                </a:tc>
                <a:tc>
                  <a:txBody>
                    <a:bodyPr/>
                    <a:lstStyle/>
                    <a:p>
                      <a:r>
                        <a:rPr lang="en-US" sz="1200" dirty="0"/>
                        <a:t>Indicate if relaying should be performed for the current PHY frame</a:t>
                      </a:r>
                      <a:endParaRPr lang="en-GB" sz="1200" dirty="0"/>
                    </a:p>
                  </a:txBody>
                  <a:tcPr/>
                </a:tc>
                <a:tc>
                  <a:txBody>
                    <a:bodyPr/>
                    <a:lstStyle/>
                    <a:p>
                      <a:endParaRPr lang="en-GB"/>
                    </a:p>
                  </a:txBody>
                  <a:tcPr/>
                </a:tc>
                <a:tc>
                  <a:txBody>
                    <a:bodyPr/>
                    <a:lstStyle/>
                    <a:p>
                      <a:endParaRPr lang="en-GB"/>
                    </a:p>
                  </a:txBody>
                  <a:tcPr/>
                </a:tc>
                <a:tc>
                  <a:txBody>
                    <a:bodyPr/>
                    <a:lstStyle/>
                    <a:p>
                      <a:endParaRPr lang="en-GB" dirty="0"/>
                    </a:p>
                  </a:txBody>
                  <a:tcPr/>
                </a:tc>
                <a:extLst>
                  <a:ext uri="{0D108BD9-81ED-4DB2-BD59-A6C34878D82A}">
                    <a16:rowId xmlns:a16="http://schemas.microsoft.com/office/drawing/2014/main" val="1855902622"/>
                  </a:ext>
                </a:extLst>
              </a:tr>
            </a:tbl>
          </a:graphicData>
        </a:graphic>
      </p:graphicFrame>
      <p:sp>
        <p:nvSpPr>
          <p:cNvPr id="93" name="직사각형 11">
            <a:extLst>
              <a:ext uri="{FF2B5EF4-FFF2-40B4-BE49-F238E27FC236}">
                <a16:creationId xmlns:a16="http://schemas.microsoft.com/office/drawing/2014/main" id="{FD8D1FE2-AA83-411D-9EEF-B478FBBFCBF6}"/>
              </a:ext>
            </a:extLst>
          </p:cNvPr>
          <p:cNvSpPr/>
          <p:nvPr/>
        </p:nvSpPr>
        <p:spPr bwMode="auto">
          <a:xfrm>
            <a:off x="7309202" y="1658403"/>
            <a:ext cx="494591"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GB" altLang="ko-KR" sz="1400" dirty="0">
                <a:solidFill>
                  <a:srgbClr val="000000"/>
                </a:solidFill>
              </a:rPr>
              <a:t>Res</a:t>
            </a:r>
            <a:endParaRPr lang="ko-KR" altLang="en-US" sz="1400" dirty="0">
              <a:solidFill>
                <a:srgbClr val="000000"/>
              </a:solidFill>
            </a:endParaRPr>
          </a:p>
        </p:txBody>
      </p:sp>
      <p:sp>
        <p:nvSpPr>
          <p:cNvPr id="95" name="직사각형 11">
            <a:extLst>
              <a:ext uri="{FF2B5EF4-FFF2-40B4-BE49-F238E27FC236}">
                <a16:creationId xmlns:a16="http://schemas.microsoft.com/office/drawing/2014/main" id="{173B0887-1BD2-4EFA-8E12-67D4BCB09CCF}"/>
              </a:ext>
            </a:extLst>
          </p:cNvPr>
          <p:cNvSpPr/>
          <p:nvPr/>
        </p:nvSpPr>
        <p:spPr bwMode="auto">
          <a:xfrm>
            <a:off x="7813186" y="1658403"/>
            <a:ext cx="494591" cy="936104"/>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lvl="0" algn="ctr"/>
            <a:r>
              <a:rPr lang="en-US" altLang="ko-KR" sz="1400" dirty="0">
                <a:solidFill>
                  <a:srgbClr val="000000"/>
                </a:solidFill>
              </a:rPr>
              <a:t>Parity</a:t>
            </a:r>
            <a:endParaRPr lang="ko-KR" altLang="en-US" sz="1400" dirty="0">
              <a:solidFill>
                <a:srgbClr val="000000"/>
              </a:solidFill>
            </a:endParaRPr>
          </a:p>
        </p:txBody>
      </p:sp>
      <p:cxnSp>
        <p:nvCxnSpPr>
          <p:cNvPr id="99" name="직선 연결선 17">
            <a:extLst>
              <a:ext uri="{FF2B5EF4-FFF2-40B4-BE49-F238E27FC236}">
                <a16:creationId xmlns:a16="http://schemas.microsoft.com/office/drawing/2014/main" id="{0133D6F2-C1C5-4842-9AE3-90869845CB3F}"/>
              </a:ext>
            </a:extLst>
          </p:cNvPr>
          <p:cNvCxnSpPr/>
          <p:nvPr/>
        </p:nvCxnSpPr>
        <p:spPr bwMode="auto">
          <a:xfrm>
            <a:off x="8303604" y="2545283"/>
            <a:ext cx="0" cy="283766"/>
          </a:xfrm>
          <a:prstGeom prst="line">
            <a:avLst/>
          </a:prstGeom>
          <a:solidFill>
            <a:schemeClr val="accent1"/>
          </a:solidFill>
          <a:ln w="19050" cap="flat" cmpd="sng" algn="ctr">
            <a:solidFill>
              <a:schemeClr val="tx1"/>
            </a:solidFill>
            <a:prstDash val="solid"/>
            <a:round/>
            <a:headEnd type="none" w="sm" len="sm"/>
            <a:tailEnd type="none" w="sm" len="sm"/>
          </a:ln>
          <a:effectLst/>
        </p:spPr>
      </p:cxnSp>
      <p:cxnSp>
        <p:nvCxnSpPr>
          <p:cNvPr id="100" name="직선 화살표 연결선 52">
            <a:extLst>
              <a:ext uri="{FF2B5EF4-FFF2-40B4-BE49-F238E27FC236}">
                <a16:creationId xmlns:a16="http://schemas.microsoft.com/office/drawing/2014/main" id="{7A065D6B-E673-4B3D-8E73-7D6D0FB12C26}"/>
              </a:ext>
            </a:extLst>
          </p:cNvPr>
          <p:cNvCxnSpPr>
            <a:cxnSpLocks/>
          </p:cNvCxnSpPr>
          <p:nvPr/>
        </p:nvCxnSpPr>
        <p:spPr bwMode="auto">
          <a:xfrm>
            <a:off x="7794949" y="2735537"/>
            <a:ext cx="500444" cy="4160"/>
          </a:xfrm>
          <a:prstGeom prst="straightConnector1">
            <a:avLst/>
          </a:prstGeom>
          <a:solidFill>
            <a:schemeClr val="accent1"/>
          </a:solidFill>
          <a:ln w="12700" cap="flat" cmpd="sng" algn="ctr">
            <a:solidFill>
              <a:schemeClr val="tx1"/>
            </a:solidFill>
            <a:prstDash val="solid"/>
            <a:round/>
            <a:headEnd type="triangle" w="med" len="med"/>
            <a:tailEnd type="triangle"/>
          </a:ln>
          <a:effectLst/>
        </p:spPr>
      </p:cxnSp>
      <p:sp>
        <p:nvSpPr>
          <p:cNvPr id="101" name="TextBox 100">
            <a:extLst>
              <a:ext uri="{FF2B5EF4-FFF2-40B4-BE49-F238E27FC236}">
                <a16:creationId xmlns:a16="http://schemas.microsoft.com/office/drawing/2014/main" id="{8353F197-38E6-4040-9B6F-66540B5A014F}"/>
              </a:ext>
            </a:extLst>
          </p:cNvPr>
          <p:cNvSpPr txBox="1"/>
          <p:nvPr/>
        </p:nvSpPr>
        <p:spPr>
          <a:xfrm>
            <a:off x="7765189" y="2682393"/>
            <a:ext cx="556563" cy="338554"/>
          </a:xfrm>
          <a:prstGeom prst="rect">
            <a:avLst/>
          </a:prstGeom>
          <a:noFill/>
        </p:spPr>
        <p:txBody>
          <a:bodyPr wrap="none" rtlCol="0">
            <a:spAutoFit/>
          </a:bodyPr>
          <a:lstStyle/>
          <a:p>
            <a:r>
              <a:rPr lang="en-US" altLang="ko-KR" sz="1600" dirty="0"/>
              <a:t>1 bit</a:t>
            </a:r>
            <a:endParaRPr lang="ko-KR" altLang="en-US" sz="1600" dirty="0"/>
          </a:p>
        </p:txBody>
      </p:sp>
    </p:spTree>
    <p:extLst>
      <p:ext uri="{BB962C8B-B14F-4D97-AF65-F5344CB8AC3E}">
        <p14:creationId xmlns:p14="http://schemas.microsoft.com/office/powerpoint/2010/main" val="416675106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FB95EB-6AF8-4E54-8CDF-44DFE387EE2E}"/>
              </a:ext>
            </a:extLst>
          </p:cNvPr>
          <p:cNvSpPr>
            <a:spLocks noGrp="1"/>
          </p:cNvSpPr>
          <p:nvPr>
            <p:ph type="dt" sz="half" idx="10"/>
          </p:nvPr>
        </p:nvSpPr>
        <p:spPr/>
        <p:txBody>
          <a:bodyPr/>
          <a:lstStyle/>
          <a:p>
            <a:r>
              <a:rPr lang="en-US" altLang="ko-KR"/>
              <a:t>May 2018</a:t>
            </a:r>
            <a:endParaRPr lang="en-US" altLang="zh-CN" dirty="0"/>
          </a:p>
        </p:txBody>
      </p:sp>
      <p:sp>
        <p:nvSpPr>
          <p:cNvPr id="3" name="Slide Number Placeholder 2">
            <a:extLst>
              <a:ext uri="{FF2B5EF4-FFF2-40B4-BE49-F238E27FC236}">
                <a16:creationId xmlns:a16="http://schemas.microsoft.com/office/drawing/2014/main" id="{47EF6504-0824-4AD4-A281-021BD5F9B13B}"/>
              </a:ext>
            </a:extLst>
          </p:cNvPr>
          <p:cNvSpPr>
            <a:spLocks noGrp="1"/>
          </p:cNvSpPr>
          <p:nvPr>
            <p:ph type="sldNum" sz="quarter" idx="12"/>
          </p:nvPr>
        </p:nvSpPr>
        <p:spPr/>
        <p:txBody>
          <a:bodyPr/>
          <a:lstStyle/>
          <a:p>
            <a:r>
              <a:rPr lang="en-US" altLang="zh-CN"/>
              <a:t>Slide </a:t>
            </a:r>
            <a:fld id="{76C0EB13-4677-48A4-A691-EDFD86E62D7A}" type="slidenum">
              <a:rPr lang="en-US" altLang="zh-CN" smtClean="0"/>
              <a:pPr/>
              <a:t>8</a:t>
            </a:fld>
            <a:endParaRPr lang="en-US" altLang="zh-CN" dirty="0"/>
          </a:p>
        </p:txBody>
      </p:sp>
      <p:sp>
        <p:nvSpPr>
          <p:cNvPr id="4" name="Footer Placeholder 3">
            <a:extLst>
              <a:ext uri="{FF2B5EF4-FFF2-40B4-BE49-F238E27FC236}">
                <a16:creationId xmlns:a16="http://schemas.microsoft.com/office/drawing/2014/main" id="{A542B050-FC6D-4D7B-9560-99814A3E4961}"/>
              </a:ext>
            </a:extLst>
          </p:cNvPr>
          <p:cNvSpPr>
            <a:spLocks noGrp="1"/>
          </p:cNvSpPr>
          <p:nvPr>
            <p:ph type="ftr" sz="quarter" idx="3"/>
          </p:nvPr>
        </p:nvSpPr>
        <p:spPr/>
        <p:txBody>
          <a:bodyPr/>
          <a:lstStyle/>
          <a:p>
            <a:r>
              <a:rPr lang="en-US" altLang="zh-CN"/>
              <a:t>Chong Han (pureLiFi)</a:t>
            </a:r>
            <a:endParaRPr lang="en-US" altLang="zh-CN" dirty="0"/>
          </a:p>
        </p:txBody>
      </p:sp>
      <p:sp>
        <p:nvSpPr>
          <p:cNvPr id="6" name="Rectangle 2">
            <a:extLst>
              <a:ext uri="{FF2B5EF4-FFF2-40B4-BE49-F238E27FC236}">
                <a16:creationId xmlns:a16="http://schemas.microsoft.com/office/drawing/2014/main" id="{748A489F-4EF0-447C-A79F-9081BBA8B4D5}"/>
              </a:ext>
            </a:extLst>
          </p:cNvPr>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US" altLang="ko-KR" sz="3600" b="1" dirty="0">
                <a:latin typeface="+mj-ea"/>
                <a:ea typeface="+mj-ea"/>
                <a:cs typeface="Arial" panose="020B0604020202020204" pitchFamily="34" charset="0"/>
              </a:rPr>
              <a:t>PHY Header (3)</a:t>
            </a:r>
            <a:r>
              <a:rPr lang="ko-KR" altLang="en-US" sz="3600" b="1" dirty="0">
                <a:latin typeface="+mj-ea"/>
                <a:ea typeface="+mj-ea"/>
                <a:cs typeface="Arial" panose="020B0604020202020204" pitchFamily="34" charset="0"/>
              </a:rPr>
              <a:t> </a:t>
            </a:r>
          </a:p>
        </p:txBody>
      </p:sp>
      <p:sp>
        <p:nvSpPr>
          <p:cNvPr id="7" name="Rectangle 3">
            <a:extLst>
              <a:ext uri="{FF2B5EF4-FFF2-40B4-BE49-F238E27FC236}">
                <a16:creationId xmlns:a16="http://schemas.microsoft.com/office/drawing/2014/main" id="{6CCAC26C-2491-436B-ACDC-C5ECE3D57245}"/>
              </a:ext>
            </a:extLst>
          </p:cNvPr>
          <p:cNvSpPr>
            <a:spLocks noChangeArrowheads="1"/>
          </p:cNvSpPr>
          <p:nvPr/>
        </p:nvSpPr>
        <p:spPr bwMode="auto">
          <a:xfrm>
            <a:off x="383119" y="1705074"/>
            <a:ext cx="8005305"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t>The Header contains all information necessary for demodulating the subsequent frame payload. </a:t>
            </a:r>
          </a:p>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t>It is always encoded in 1/2 FEC rate BPSK modulation using DCO-OFDM.</a:t>
            </a:r>
          </a:p>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p>
        </p:txBody>
      </p:sp>
    </p:spTree>
    <p:extLst>
      <p:ext uri="{BB962C8B-B14F-4D97-AF65-F5344CB8AC3E}">
        <p14:creationId xmlns:p14="http://schemas.microsoft.com/office/powerpoint/2010/main" val="8487099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FB95EB-6AF8-4E54-8CDF-44DFE387EE2E}"/>
              </a:ext>
            </a:extLst>
          </p:cNvPr>
          <p:cNvSpPr>
            <a:spLocks noGrp="1"/>
          </p:cNvSpPr>
          <p:nvPr>
            <p:ph type="dt" sz="half" idx="10"/>
          </p:nvPr>
        </p:nvSpPr>
        <p:spPr/>
        <p:txBody>
          <a:bodyPr/>
          <a:lstStyle/>
          <a:p>
            <a:r>
              <a:rPr lang="en-US" altLang="ko-KR"/>
              <a:t>May 2018</a:t>
            </a:r>
            <a:endParaRPr lang="en-US" altLang="zh-CN" dirty="0"/>
          </a:p>
        </p:txBody>
      </p:sp>
      <p:sp>
        <p:nvSpPr>
          <p:cNvPr id="3" name="Slide Number Placeholder 2">
            <a:extLst>
              <a:ext uri="{FF2B5EF4-FFF2-40B4-BE49-F238E27FC236}">
                <a16:creationId xmlns:a16="http://schemas.microsoft.com/office/drawing/2014/main" id="{47EF6504-0824-4AD4-A281-021BD5F9B13B}"/>
              </a:ext>
            </a:extLst>
          </p:cNvPr>
          <p:cNvSpPr>
            <a:spLocks noGrp="1"/>
          </p:cNvSpPr>
          <p:nvPr>
            <p:ph type="sldNum" sz="quarter" idx="12"/>
          </p:nvPr>
        </p:nvSpPr>
        <p:spPr/>
        <p:txBody>
          <a:bodyPr/>
          <a:lstStyle/>
          <a:p>
            <a:r>
              <a:rPr lang="en-US" altLang="zh-CN"/>
              <a:t>Slide </a:t>
            </a:r>
            <a:fld id="{76C0EB13-4677-48A4-A691-EDFD86E62D7A}" type="slidenum">
              <a:rPr lang="en-US" altLang="zh-CN" smtClean="0"/>
              <a:pPr/>
              <a:t>9</a:t>
            </a:fld>
            <a:endParaRPr lang="en-US" altLang="zh-CN" dirty="0"/>
          </a:p>
        </p:txBody>
      </p:sp>
      <p:sp>
        <p:nvSpPr>
          <p:cNvPr id="4" name="Footer Placeholder 3">
            <a:extLst>
              <a:ext uri="{FF2B5EF4-FFF2-40B4-BE49-F238E27FC236}">
                <a16:creationId xmlns:a16="http://schemas.microsoft.com/office/drawing/2014/main" id="{A542B050-FC6D-4D7B-9560-99814A3E4961}"/>
              </a:ext>
            </a:extLst>
          </p:cNvPr>
          <p:cNvSpPr>
            <a:spLocks noGrp="1"/>
          </p:cNvSpPr>
          <p:nvPr>
            <p:ph type="ftr" sz="quarter" idx="3"/>
          </p:nvPr>
        </p:nvSpPr>
        <p:spPr/>
        <p:txBody>
          <a:bodyPr/>
          <a:lstStyle/>
          <a:p>
            <a:r>
              <a:rPr lang="en-US" altLang="zh-CN"/>
              <a:t>Chong Han (pureLiFi)</a:t>
            </a:r>
            <a:endParaRPr lang="en-US" altLang="zh-CN" dirty="0"/>
          </a:p>
        </p:txBody>
      </p:sp>
      <p:sp>
        <p:nvSpPr>
          <p:cNvPr id="6" name="Rectangle 2">
            <a:extLst>
              <a:ext uri="{FF2B5EF4-FFF2-40B4-BE49-F238E27FC236}">
                <a16:creationId xmlns:a16="http://schemas.microsoft.com/office/drawing/2014/main" id="{748A489F-4EF0-447C-A79F-9081BBA8B4D5}"/>
              </a:ext>
            </a:extLst>
          </p:cNvPr>
          <p:cNvSpPr txBox="1">
            <a:spLocks noChangeArrowheads="1"/>
          </p:cNvSpPr>
          <p:nvPr/>
        </p:nvSpPr>
        <p:spPr bwMode="auto">
          <a:xfrm>
            <a:off x="0" y="764704"/>
            <a:ext cx="9144000" cy="769391"/>
          </a:xfrm>
          <a:prstGeom prst="rect">
            <a:avLst/>
          </a:prstGeom>
          <a:noFill/>
          <a:ln w="9525">
            <a:noFill/>
            <a:miter lim="800000"/>
            <a:headEnd/>
            <a:tailEnd/>
          </a:ln>
        </p:spPr>
        <p:txBody>
          <a:bodyPr/>
          <a:lstStyle/>
          <a:p>
            <a:pPr algn="ctr"/>
            <a:r>
              <a:rPr lang="en-GB" altLang="ko-KR" sz="3600" b="1" dirty="0">
                <a:latin typeface="+mj-ea"/>
                <a:ea typeface="+mj-ea"/>
                <a:cs typeface="Arial" panose="020B0604020202020204" pitchFamily="34" charset="0"/>
              </a:rPr>
              <a:t>HCS</a:t>
            </a:r>
            <a:endParaRPr lang="ko-KR" altLang="en-US" sz="3600" b="1" dirty="0">
              <a:latin typeface="+mj-ea"/>
              <a:ea typeface="+mj-ea"/>
              <a:cs typeface="Arial" panose="020B0604020202020204" pitchFamily="34" charset="0"/>
            </a:endParaRPr>
          </a:p>
        </p:txBody>
      </p:sp>
      <p:sp>
        <p:nvSpPr>
          <p:cNvPr id="7" name="Rectangle 3">
            <a:extLst>
              <a:ext uri="{FF2B5EF4-FFF2-40B4-BE49-F238E27FC236}">
                <a16:creationId xmlns:a16="http://schemas.microsoft.com/office/drawing/2014/main" id="{6CCAC26C-2491-436B-ACDC-C5ECE3D57245}"/>
              </a:ext>
            </a:extLst>
          </p:cNvPr>
          <p:cNvSpPr>
            <a:spLocks noChangeArrowheads="1"/>
          </p:cNvSpPr>
          <p:nvPr/>
        </p:nvSpPr>
        <p:spPr bwMode="auto">
          <a:xfrm>
            <a:off x="383119" y="1705074"/>
            <a:ext cx="8005305" cy="3452118"/>
          </a:xfrm>
          <a:prstGeom prst="rect">
            <a:avLst/>
          </a:prstGeom>
          <a:noFill/>
          <a:ln w="12700">
            <a:noFill/>
            <a:miter lim="800000"/>
            <a:headEnd type="none" w="sm" len="sm"/>
            <a:tailEnd type="none" w="sm" len="sm"/>
          </a:ln>
        </p:spPr>
        <p:txBody>
          <a:bodyPr/>
          <a:lstStyle/>
          <a:p>
            <a:pPr marL="342900" indent="-342900">
              <a:lnSpc>
                <a:spcPct val="90000"/>
              </a:lnSpc>
              <a:spcBef>
                <a:spcPct val="20000"/>
              </a:spcBef>
              <a:spcAft>
                <a:spcPts val="600"/>
              </a:spcAft>
              <a:buClr>
                <a:schemeClr val="tx1"/>
              </a:buClr>
              <a:buFont typeface="Wingdings" panose="05000000000000000000" pitchFamily="2" charset="2"/>
              <a:buChar char="§"/>
            </a:pPr>
            <a:r>
              <a:rPr lang="en-US" altLang="ko-KR" sz="2400" dirty="0"/>
              <a:t>HCS field does not apply in LB-OFDM PHY. </a:t>
            </a:r>
          </a:p>
          <a:p>
            <a:pPr marL="342900" indent="-342900">
              <a:lnSpc>
                <a:spcPct val="90000"/>
              </a:lnSpc>
              <a:spcBef>
                <a:spcPct val="20000"/>
              </a:spcBef>
              <a:spcAft>
                <a:spcPts val="600"/>
              </a:spcAft>
              <a:buClr>
                <a:schemeClr val="tx1"/>
              </a:buClr>
              <a:buFont typeface="Wingdings" panose="05000000000000000000" pitchFamily="2" charset="2"/>
              <a:buChar char="§"/>
            </a:pPr>
            <a:endParaRPr lang="en-US" altLang="ko-KR" sz="2400" dirty="0"/>
          </a:p>
        </p:txBody>
      </p:sp>
    </p:spTree>
    <p:extLst>
      <p:ext uri="{BB962C8B-B14F-4D97-AF65-F5344CB8AC3E}">
        <p14:creationId xmlns:p14="http://schemas.microsoft.com/office/powerpoint/2010/main" val="3533006138"/>
      </p:ext>
    </p:extLst>
  </p:cSld>
  <p:clrMapOvr>
    <a:masterClrMapping/>
  </p:clrMapOvr>
</p:sld>
</file>

<file path=ppt/theme/theme1.xml><?xml version="1.0" encoding="utf-8"?>
<a:theme xmlns:a="http://schemas.openxmlformats.org/drawingml/2006/main" name="high_speed_proposals">
  <a:themeElements>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主题">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主题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主题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主题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主题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主题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主题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主题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high_speed_proposals</Template>
  <TotalTime>3409</TotalTime>
  <Words>1797</Words>
  <Application>Microsoft Office PowerPoint</Application>
  <PresentationFormat>On-screen Show (4:3)</PresentationFormat>
  <Paragraphs>357</Paragraphs>
  <Slides>17</Slides>
  <Notes>8</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17</vt:i4>
      </vt:variant>
    </vt:vector>
  </HeadingPairs>
  <TitlesOfParts>
    <vt:vector size="28" baseType="lpstr">
      <vt:lpstr>Arial Unicode MS</vt:lpstr>
      <vt:lpstr>DengXian</vt:lpstr>
      <vt:lpstr>굴림</vt:lpstr>
      <vt:lpstr>맑은 고딕</vt:lpstr>
      <vt:lpstr>宋体</vt:lpstr>
      <vt:lpstr>Arial</vt:lpstr>
      <vt:lpstr>Calibri</vt:lpstr>
      <vt:lpstr>Cambria Math</vt:lpstr>
      <vt:lpstr>Times New Roman</vt:lpstr>
      <vt:lpstr>Wingdings</vt:lpstr>
      <vt:lpstr>high_speed_proposals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ETRI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Flicker Mitigation Solutions of PHYs in IEEE802.15.7</dc:title>
  <dc:subject>IEEE 802.15 &lt;subject&gt;</dc:subject>
  <dc:creator>Sang-Kyu Lim</dc:creator>
  <dc:description>&lt;doc#&gt;</dc:description>
  <cp:lastModifiedBy>Chong Han</cp:lastModifiedBy>
  <cp:revision>334</cp:revision>
  <cp:lastPrinted>2018-01-05T00:19:19Z</cp:lastPrinted>
  <dcterms:created xsi:type="dcterms:W3CDTF">2016-01-08T02:18:10Z</dcterms:created>
  <dcterms:modified xsi:type="dcterms:W3CDTF">2018-05-03T12:08:00Z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1457341904</vt:lpwstr>
  </property>
</Properties>
</file>