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62" r:id="rId3"/>
    <p:sldId id="274" r:id="rId4"/>
    <p:sldId id="297" r:id="rId5"/>
    <p:sldId id="283" r:id="rId6"/>
    <p:sldId id="300" r:id="rId7"/>
    <p:sldId id="301" r:id="rId8"/>
    <p:sldId id="288" r:id="rId9"/>
    <p:sldId id="292" r:id="rId10"/>
    <p:sldId id="296" r:id="rId11"/>
    <p:sldId id="284" r:id="rId12"/>
    <p:sldId id="29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29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904D3F85-CF48-4006-95B7-5F911FD5F290}" type="slidenum">
              <a:rPr lang="en-US" altLang="en-US" smtClean="0"/>
              <a:pPr>
                <a:defRPr/>
              </a:pPr>
              <a:t>11</a:t>
            </a:fld>
            <a:endParaRPr lang="en-US" altLang="en-US"/>
          </a:p>
        </p:txBody>
      </p:sp>
    </p:spTree>
    <p:extLst>
      <p:ext uri="{BB962C8B-B14F-4D97-AF65-F5344CB8AC3E}">
        <p14:creationId xmlns:p14="http://schemas.microsoft.com/office/powerpoint/2010/main" val="393183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802.15-18-0156-00-0000</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Mar.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[SG4w </a:t>
            </a:r>
            <a:r>
              <a:rPr lang="en-US" altLang="en-US" sz="1600" dirty="0" smtClean="0">
                <a:solidFill>
                  <a:schemeClr val="tx2"/>
                </a:solidFill>
              </a:rPr>
              <a:t>March 2018 Plenary </a:t>
            </a:r>
            <a:r>
              <a:rPr lang="en-US" altLang="en-US" sz="1600" dirty="0" smtClean="0">
                <a:solidFill>
                  <a:schemeClr val="tx2"/>
                </a:solidFill>
              </a:rPr>
              <a:t>Closing Report]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08. </a:t>
            </a:r>
            <a:r>
              <a:rPr lang="en-US" altLang="en-US" sz="1600" dirty="0" smtClean="0">
                <a:solidFill>
                  <a:schemeClr val="tx2"/>
                </a:solidFill>
              </a:rPr>
              <a:t>March,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a:t>
            </a:r>
            <a:r>
              <a:rPr lang="en-US" altLang="en-US" sz="1600" dirty="0" smtClean="0">
                <a:solidFill>
                  <a:schemeClr val="tx2"/>
                </a:solidFill>
              </a:rPr>
              <a:t>[Presentation in WG 802.15 Closing Plenary]</a:t>
            </a:r>
            <a:endParaRPr lang="en-US" altLang="en-US" sz="1600" dirty="0" smtClean="0">
              <a:solidFill>
                <a:schemeClr val="tx2"/>
              </a:solidFill>
            </a:endParaRP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Telcos and Meeting Minutes</a:t>
            </a:r>
            <a:endParaRPr lang="en-US" dirty="0"/>
          </a:p>
        </p:txBody>
      </p:sp>
      <p:sp>
        <p:nvSpPr>
          <p:cNvPr id="3" name="Inhaltsplatzhalter 2"/>
          <p:cNvSpPr>
            <a:spLocks noGrp="1"/>
          </p:cNvSpPr>
          <p:nvPr>
            <p:ph idx="1"/>
          </p:nvPr>
        </p:nvSpPr>
        <p:spPr/>
        <p:txBody>
          <a:bodyPr/>
          <a:lstStyle/>
          <a:p>
            <a:r>
              <a:rPr lang="en-US" sz="2400" dirty="0" smtClean="0"/>
              <a:t>No telephone conferences planned before May interim</a:t>
            </a:r>
          </a:p>
          <a:p>
            <a:endParaRPr lang="en-US" sz="2400" dirty="0" smtClean="0"/>
          </a:p>
          <a:p>
            <a:r>
              <a:rPr lang="en-US" sz="2400" dirty="0" smtClean="0"/>
              <a:t>Meeting minutes are available </a:t>
            </a:r>
            <a:r>
              <a:rPr lang="en-US" sz="2400" dirty="0"/>
              <a:t>in </a:t>
            </a:r>
            <a:r>
              <a:rPr lang="en-US" sz="2400" dirty="0" smtClean="0"/>
              <a:t>document </a:t>
            </a:r>
            <a:br>
              <a:rPr lang="en-US" sz="2400" dirty="0" smtClean="0"/>
            </a:br>
            <a:r>
              <a:rPr lang="en-US" sz="2400" dirty="0" smtClean="0"/>
              <a:t>15-18/150r0 (special thanks to Charlie)</a:t>
            </a:r>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10</a:t>
            </a:fld>
            <a:endParaRPr lang="en-US" altLang="en-US"/>
          </a:p>
        </p:txBody>
      </p:sp>
    </p:spTree>
    <p:extLst>
      <p:ext uri="{BB962C8B-B14F-4D97-AF65-F5344CB8AC3E}">
        <p14:creationId xmlns:p14="http://schemas.microsoft.com/office/powerpoint/2010/main" val="2726345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WG </a:t>
            </a:r>
            <a:r>
              <a:rPr lang="en-US" dirty="0" smtClean="0"/>
              <a:t>802.15 Motion</a:t>
            </a:r>
            <a:endParaRPr lang="en-US" dirty="0"/>
          </a:p>
        </p:txBody>
      </p:sp>
      <p:sp>
        <p:nvSpPr>
          <p:cNvPr id="3" name="Inhaltsplatzhalter 2"/>
          <p:cNvSpPr>
            <a:spLocks noGrp="1"/>
          </p:cNvSpPr>
          <p:nvPr>
            <p:ph idx="1"/>
          </p:nvPr>
        </p:nvSpPr>
        <p:spPr/>
        <p:txBody>
          <a:bodyPr/>
          <a:lstStyle/>
          <a:p>
            <a:pPr marL="0" indent="0">
              <a:buNone/>
            </a:pPr>
            <a:r>
              <a:rPr lang="en-US" sz="1800" dirty="0"/>
              <a:t>WG Motion: request that the PAR and CSD contained in documents </a:t>
            </a:r>
            <a:r>
              <a:rPr lang="en-US" sz="1800" dirty="0" smtClean="0"/>
              <a:t>15-18-0050-06 </a:t>
            </a:r>
            <a:r>
              <a:rPr lang="en-US" sz="1800" dirty="0"/>
              <a:t>and </a:t>
            </a:r>
            <a:r>
              <a:rPr lang="en-US" sz="1800" dirty="0" smtClean="0"/>
              <a:t>15-18-0053-04, </a:t>
            </a:r>
            <a:r>
              <a:rPr lang="en-US" sz="1800" dirty="0"/>
              <a:t>respectively updated from resolved comments in </a:t>
            </a:r>
            <a:r>
              <a:rPr lang="en-US" sz="1800" dirty="0" smtClean="0"/>
              <a:t>15-18-0133-03, </a:t>
            </a:r>
            <a:r>
              <a:rPr lang="en-US" sz="1800" dirty="0"/>
              <a:t>be approved by the IEEE 802.15 WG and that the EC be requested to forward the PAR to </a:t>
            </a:r>
            <a:r>
              <a:rPr lang="en-US" sz="1800" dirty="0" err="1"/>
              <a:t>NesCom</a:t>
            </a:r>
            <a:r>
              <a:rPr lang="en-US" sz="1800" dirty="0"/>
              <a:t>. The 802.15 working group chair and technical editor are authorized to make additional modifications to the PAR and CSD as needed to reflect EC discussion at its closing meeting. </a:t>
            </a:r>
            <a:endParaRPr lang="en-US" sz="1800" dirty="0" smtClean="0"/>
          </a:p>
          <a:p>
            <a:endParaRPr lang="en-US" sz="1800" dirty="0"/>
          </a:p>
          <a:p>
            <a:pPr marL="0" indent="0">
              <a:buNone/>
            </a:pPr>
            <a:r>
              <a:rPr lang="en-US" sz="1800" dirty="0"/>
              <a:t>Moved </a:t>
            </a:r>
            <a:r>
              <a:rPr lang="en-US" sz="1800" dirty="0" smtClean="0"/>
              <a:t>by: Joerg Robert</a:t>
            </a:r>
            <a:endParaRPr lang="en-US" sz="1800" dirty="0"/>
          </a:p>
          <a:p>
            <a:pPr marL="0" indent="0">
              <a:buNone/>
            </a:pPr>
            <a:r>
              <a:rPr lang="en-US" sz="1800" dirty="0"/>
              <a:t>Seconded </a:t>
            </a:r>
            <a:r>
              <a:rPr lang="en-US" sz="1800" dirty="0" smtClean="0"/>
              <a:t>by:</a:t>
            </a:r>
          </a:p>
          <a:p>
            <a:pPr marL="0" indent="0">
              <a:buNone/>
            </a:pPr>
            <a:endParaRPr lang="en-US" sz="1800" dirty="0" smtClean="0"/>
          </a:p>
          <a:p>
            <a:pPr marL="0" indent="0">
              <a:buNone/>
            </a:pPr>
            <a:r>
              <a:rPr lang="en-US" sz="1800" dirty="0" smtClean="0"/>
              <a:t> Y / N / A:</a:t>
            </a:r>
            <a:endParaRPr lang="en-US" sz="18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11</a:t>
            </a:fld>
            <a:endParaRPr lang="en-US" altLang="en-US"/>
          </a:p>
        </p:txBody>
      </p:sp>
    </p:spTree>
    <p:extLst>
      <p:ext uri="{BB962C8B-B14F-4D97-AF65-F5344CB8AC3E}">
        <p14:creationId xmlns:p14="http://schemas.microsoft.com/office/powerpoint/2010/main" val="834848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a:t>
            </a:r>
            <a:endParaRPr lang="en-US" dirty="0"/>
          </a:p>
        </p:txBody>
      </p:sp>
      <p:sp>
        <p:nvSpPr>
          <p:cNvPr id="8" name="Untertitel 7"/>
          <p:cNvSpPr>
            <a:spLocks noGrp="1"/>
          </p:cNvSpPr>
          <p:nvPr>
            <p:ph type="subTitle" idx="1"/>
          </p:nvPr>
        </p:nvSpPr>
        <p:spPr/>
        <p:txBody>
          <a:bodyPr/>
          <a:lstStyle/>
          <a:p>
            <a:r>
              <a:rPr lang="en-US" dirty="0" smtClean="0"/>
              <a:t>Any Questions?</a:t>
            </a:r>
            <a:endParaRPr lang="en-US"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1639305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a:t>
            </a:r>
            <a:r>
              <a:rPr lang="en-US" dirty="0" smtClean="0"/>
              <a:t>SG4w </a:t>
            </a:r>
            <a:r>
              <a:rPr lang="en-US" dirty="0" smtClean="0"/>
              <a:t>LPWA</a:t>
            </a:r>
            <a:br>
              <a:rPr lang="en-US" dirty="0" smtClean="0"/>
            </a:br>
            <a:r>
              <a:rPr lang="en-US" dirty="0" smtClean="0"/>
              <a:t>March </a:t>
            </a:r>
            <a:r>
              <a:rPr lang="en-US" dirty="0" smtClean="0"/>
              <a:t>2018 </a:t>
            </a:r>
            <a:r>
              <a:rPr lang="en-US" dirty="0" smtClean="0"/>
              <a:t>Plenary Closing Report</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Mar. </a:t>
            </a:r>
            <a:r>
              <a:rPr lang="en-US" altLang="en-US" dirty="0"/>
              <a:t>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smtClean="0"/>
              <a:t>802.15.4w </a:t>
            </a:r>
            <a:r>
              <a:rPr lang="en-US" sz="2400" dirty="0" smtClean="0"/>
              <a:t>Future Schedule</a:t>
            </a:r>
          </a:p>
          <a:p>
            <a:r>
              <a:rPr lang="en-US" sz="2400" dirty="0" smtClean="0"/>
              <a:t>Call for Proposals</a:t>
            </a:r>
            <a:endParaRPr lang="en-US" dirty="0"/>
          </a:p>
          <a:p>
            <a:r>
              <a:rPr lang="en-US" sz="2400" dirty="0" smtClean="0"/>
              <a:t>Technical Guidance Document</a:t>
            </a:r>
          </a:p>
          <a:p>
            <a:r>
              <a:rPr lang="en-US" sz="2400" dirty="0" smtClean="0"/>
              <a:t>Liaison </a:t>
            </a:r>
            <a:r>
              <a:rPr lang="en-US" sz="2400" dirty="0" smtClean="0"/>
              <a:t>with ETSI LTN</a:t>
            </a:r>
          </a:p>
          <a:p>
            <a:r>
              <a:rPr lang="en-US" sz="2400" dirty="0" smtClean="0"/>
              <a:t>IETF SCHC</a:t>
            </a:r>
          </a:p>
          <a:p>
            <a:r>
              <a:rPr lang="en-US" sz="2400" b="1" dirty="0" smtClean="0"/>
              <a:t>PAR/CSD Comments</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Mar.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Achievements</a:t>
            </a:r>
            <a:endParaRPr lang="en-US" dirty="0"/>
          </a:p>
        </p:txBody>
      </p:sp>
      <p:sp>
        <p:nvSpPr>
          <p:cNvPr id="3" name="Inhaltsplatzhalter 2"/>
          <p:cNvSpPr>
            <a:spLocks noGrp="1"/>
          </p:cNvSpPr>
          <p:nvPr>
            <p:ph idx="1"/>
          </p:nvPr>
        </p:nvSpPr>
        <p:spPr/>
        <p:txBody>
          <a:bodyPr/>
          <a:lstStyle/>
          <a:p>
            <a:r>
              <a:rPr lang="en-US" sz="2000" dirty="0" smtClean="0"/>
              <a:t>Four sessions (Monday-Thursday, PM1)</a:t>
            </a:r>
          </a:p>
          <a:p>
            <a:r>
              <a:rPr lang="en-US" sz="2000" dirty="0" smtClean="0"/>
              <a:t>Responded to comments on PAR/CSD </a:t>
            </a:r>
          </a:p>
          <a:p>
            <a:r>
              <a:rPr lang="en-US" sz="2000" dirty="0" smtClean="0"/>
              <a:t>Finished and agreed on Call for Proposals</a:t>
            </a:r>
          </a:p>
          <a:p>
            <a:r>
              <a:rPr lang="en-US" sz="2000" dirty="0"/>
              <a:t>Finished and agreed on </a:t>
            </a:r>
            <a:r>
              <a:rPr lang="en-US" sz="2000" dirty="0" smtClean="0"/>
              <a:t>Technical Guidance Document</a:t>
            </a:r>
          </a:p>
          <a:p>
            <a:r>
              <a:rPr lang="en-US" sz="2000" dirty="0" smtClean="0"/>
              <a:t>Discussion on liaison to ETSI LTN</a:t>
            </a:r>
          </a:p>
          <a:p>
            <a:r>
              <a:rPr lang="en-US" sz="2000" dirty="0" smtClean="0"/>
              <a:t>Discussion and contribution on static context header compression</a:t>
            </a:r>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4</a:t>
            </a:fld>
            <a:endParaRPr lang="en-US" altLang="en-US"/>
          </a:p>
        </p:txBody>
      </p:sp>
    </p:spTree>
    <p:extLst>
      <p:ext uri="{BB962C8B-B14F-4D97-AF65-F5344CB8AC3E}">
        <p14:creationId xmlns:p14="http://schemas.microsoft.com/office/powerpoint/2010/main" val="3580778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PAR/CSD Comment Resolution</a:t>
            </a:r>
            <a:endParaRPr lang="en-US" dirty="0"/>
          </a:p>
        </p:txBody>
      </p:sp>
      <p:sp>
        <p:nvSpPr>
          <p:cNvPr id="3" name="Inhaltsplatzhalter 2"/>
          <p:cNvSpPr>
            <a:spLocks noGrp="1"/>
          </p:cNvSpPr>
          <p:nvPr>
            <p:ph idx="1"/>
          </p:nvPr>
        </p:nvSpPr>
        <p:spPr/>
        <p:txBody>
          <a:bodyPr/>
          <a:lstStyle/>
          <a:p>
            <a:r>
              <a:rPr lang="en-US" sz="2000" dirty="0" smtClean="0"/>
              <a:t>Received comments on PAR and CSD from 802.3, 802.11, and James </a:t>
            </a:r>
            <a:r>
              <a:rPr lang="en-US" sz="2000" dirty="0" err="1" smtClean="0"/>
              <a:t>Gilb</a:t>
            </a:r>
            <a:endParaRPr lang="en-US" sz="2000" dirty="0" smtClean="0"/>
          </a:p>
          <a:p>
            <a:r>
              <a:rPr lang="en-US" sz="2000" dirty="0" smtClean="0"/>
              <a:t>Most comments were editorial</a:t>
            </a:r>
          </a:p>
          <a:p>
            <a:endParaRPr lang="en-US" sz="2000" dirty="0" smtClean="0"/>
          </a:p>
          <a:p>
            <a:r>
              <a:rPr lang="en-US" sz="2000" dirty="0" smtClean="0"/>
              <a:t>All comments were resolved (15-18/133r3)</a:t>
            </a:r>
          </a:p>
          <a:p>
            <a:endParaRPr lang="en-US" sz="2000" dirty="0" smtClean="0"/>
          </a:p>
          <a:p>
            <a:r>
              <a:rPr lang="en-US" sz="2000" dirty="0" smtClean="0"/>
              <a:t>Comments were included in revised </a:t>
            </a:r>
            <a:r>
              <a:rPr lang="en-US" sz="2000" dirty="0" smtClean="0"/>
              <a:t>PAR (15-18/50r6) </a:t>
            </a:r>
            <a:r>
              <a:rPr lang="en-US" sz="2000" dirty="0" smtClean="0"/>
              <a:t>and </a:t>
            </a:r>
            <a:r>
              <a:rPr lang="en-US" sz="2000" dirty="0"/>
              <a:t>CSD (</a:t>
            </a:r>
            <a:r>
              <a:rPr lang="en-US" sz="2000" dirty="0" smtClean="0"/>
              <a:t>15-18/53r4) document</a:t>
            </a:r>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5</a:t>
            </a:fld>
            <a:endParaRPr lang="en-US" altLang="en-US"/>
          </a:p>
        </p:txBody>
      </p:sp>
    </p:spTree>
    <p:extLst>
      <p:ext uri="{BB962C8B-B14F-4D97-AF65-F5344CB8AC3E}">
        <p14:creationId xmlns:p14="http://schemas.microsoft.com/office/powerpoint/2010/main" val="20375191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Call for Proposals / Technical Guidance Document</a:t>
            </a:r>
            <a:endParaRPr lang="en-US" dirty="0"/>
          </a:p>
        </p:txBody>
      </p:sp>
      <p:sp>
        <p:nvSpPr>
          <p:cNvPr id="3" name="Inhaltsplatzhalter 2"/>
          <p:cNvSpPr>
            <a:spLocks noGrp="1"/>
          </p:cNvSpPr>
          <p:nvPr>
            <p:ph idx="1"/>
          </p:nvPr>
        </p:nvSpPr>
        <p:spPr/>
        <p:txBody>
          <a:bodyPr/>
          <a:lstStyle/>
          <a:p>
            <a:endParaRPr lang="en-US" sz="2000" dirty="0" smtClean="0"/>
          </a:p>
          <a:p>
            <a:r>
              <a:rPr lang="en-US" sz="2000" dirty="0" smtClean="0"/>
              <a:t>Group finished discussion on Call for Proposals (</a:t>
            </a:r>
            <a:r>
              <a:rPr lang="en-US" sz="2000" dirty="0" err="1" smtClean="0"/>
              <a:t>CfP</a:t>
            </a:r>
            <a:r>
              <a:rPr lang="en-US" sz="2000" dirty="0" smtClean="0"/>
              <a:t>) and Technical Guidance Document (TGD)</a:t>
            </a:r>
          </a:p>
          <a:p>
            <a:endParaRPr lang="en-US" sz="2000" dirty="0" smtClean="0"/>
          </a:p>
          <a:p>
            <a:r>
              <a:rPr lang="en-US" sz="2000" dirty="0" err="1" smtClean="0"/>
              <a:t>CfP</a:t>
            </a:r>
            <a:r>
              <a:rPr lang="en-US" sz="2000" dirty="0" smtClean="0"/>
              <a:t> and TGD were approved by the SG 802.15.4w</a:t>
            </a:r>
          </a:p>
          <a:p>
            <a:endParaRPr lang="en-US" sz="2000" dirty="0"/>
          </a:p>
          <a:p>
            <a:r>
              <a:rPr lang="en-US" sz="2000" dirty="0" smtClean="0"/>
              <a:t>Final documents are available in 15-18/147r0 and 15-18/93r4</a:t>
            </a:r>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6</a:t>
            </a:fld>
            <a:endParaRPr lang="en-US" altLang="en-US"/>
          </a:p>
        </p:txBody>
      </p:sp>
    </p:spTree>
    <p:extLst>
      <p:ext uri="{BB962C8B-B14F-4D97-AF65-F5344CB8AC3E}">
        <p14:creationId xmlns:p14="http://schemas.microsoft.com/office/powerpoint/2010/main" val="1352411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3" name="Inhaltsplatzhalter 2"/>
          <p:cNvSpPr>
            <a:spLocks noGrp="1"/>
          </p:cNvSpPr>
          <p:nvPr>
            <p:ph idx="1"/>
          </p:nvPr>
        </p:nvSpPr>
        <p:spPr/>
        <p:txBody>
          <a:bodyPr/>
          <a:lstStyle/>
          <a:p>
            <a:r>
              <a:rPr lang="en-US" sz="2000" dirty="0" smtClean="0"/>
              <a:t>SG LPWA agreed on starting the process to create liaison to ETSI LTN</a:t>
            </a:r>
          </a:p>
          <a:p>
            <a:r>
              <a:rPr lang="en-US" sz="2000" dirty="0" smtClean="0"/>
              <a:t>Liaison </a:t>
            </a:r>
            <a:r>
              <a:rPr lang="en-US" sz="2000" dirty="0"/>
              <a:t>between ETSI and IEEE is covered under exiting </a:t>
            </a:r>
            <a:r>
              <a:rPr lang="en-US" sz="2000" dirty="0" smtClean="0"/>
              <a:t>MoU, which has to be extended</a:t>
            </a:r>
          </a:p>
          <a:p>
            <a:endParaRPr lang="en-US" sz="2000" dirty="0" smtClean="0"/>
          </a:p>
          <a:p>
            <a:r>
              <a:rPr lang="en-US" sz="2000" dirty="0" smtClean="0"/>
              <a:t>Additional details will be discussed during May interim</a:t>
            </a:r>
          </a:p>
          <a:p>
            <a:endParaRPr lang="en-US" sz="2000" dirty="0" smtClean="0"/>
          </a:p>
          <a:p>
            <a:endParaRPr lang="en-US" sz="2000" dirty="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7</a:t>
            </a:fld>
            <a:endParaRPr lang="en-US" altLang="en-US"/>
          </a:p>
        </p:txBody>
      </p:sp>
    </p:spTree>
    <p:extLst>
      <p:ext uri="{BB962C8B-B14F-4D97-AF65-F5344CB8AC3E}">
        <p14:creationId xmlns:p14="http://schemas.microsoft.com/office/powerpoint/2010/main" val="2887102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a:t>
            </a:r>
            <a:r>
              <a:rPr lang="en-US" dirty="0" smtClean="0"/>
              <a:t>Context Header Compression</a:t>
            </a:r>
            <a:endParaRPr lang="en-US" dirty="0"/>
          </a:p>
        </p:txBody>
      </p:sp>
      <p:sp>
        <p:nvSpPr>
          <p:cNvPr id="3" name="Inhaltsplatzhalter 2"/>
          <p:cNvSpPr>
            <a:spLocks noGrp="1"/>
          </p:cNvSpPr>
          <p:nvPr>
            <p:ph idx="1"/>
          </p:nvPr>
        </p:nvSpPr>
        <p:spPr/>
        <p:txBody>
          <a:bodyPr/>
          <a:lstStyle/>
          <a:p>
            <a:r>
              <a:rPr lang="en-US" sz="2000" dirty="0" smtClean="0"/>
              <a:t>IETF is working on </a:t>
            </a:r>
            <a:r>
              <a:rPr lang="en-US" sz="2000" dirty="0" smtClean="0"/>
              <a:t>IPv6 Static Context Header Compression (SCHC)</a:t>
            </a:r>
          </a:p>
          <a:p>
            <a:r>
              <a:rPr lang="en-US" sz="2000" dirty="0" smtClean="0"/>
              <a:t>SCHC is optimized for LPWAN and highly relevant for 802.15.4w</a:t>
            </a:r>
            <a:endParaRPr lang="en-US" sz="2000" dirty="0"/>
          </a:p>
          <a:p>
            <a:endParaRPr lang="en-US" sz="2000" dirty="0" smtClean="0"/>
          </a:p>
          <a:p>
            <a:r>
              <a:rPr lang="en-US" sz="2000" dirty="0" smtClean="0"/>
              <a:t>Group agreed to provide input to IETF working group related to 802.15.4</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8</a:t>
            </a:fld>
            <a:endParaRPr lang="en-US" altLang="en-US"/>
          </a:p>
        </p:txBody>
      </p:sp>
    </p:spTree>
    <p:extLst>
      <p:ext uri="{BB962C8B-B14F-4D97-AF65-F5344CB8AC3E}">
        <p14:creationId xmlns:p14="http://schemas.microsoft.com/office/powerpoint/2010/main" val="750499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Schedule</a:t>
            </a:r>
            <a:endParaRPr lang="en-US" dirty="0"/>
          </a:p>
        </p:txBody>
      </p:sp>
      <p:sp>
        <p:nvSpPr>
          <p:cNvPr id="4" name="Datumsplatzhalter 3"/>
          <p:cNvSpPr>
            <a:spLocks noGrp="1"/>
          </p:cNvSpPr>
          <p:nvPr>
            <p:ph type="dt" sz="half" idx="10"/>
          </p:nvPr>
        </p:nvSpPr>
        <p:spPr/>
        <p:txBody>
          <a:bodyPr/>
          <a:lstStyle/>
          <a:p>
            <a:pPr>
              <a:defRPr/>
            </a:pPr>
            <a:r>
              <a:rPr lang="en-US" altLang="en-US" dirty="0" smtClean="0"/>
              <a:t>Mar.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536345727"/>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Technical Guidelines Doc.</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err="1" smtClean="0">
                          <a:solidFill>
                            <a:srgbClr val="FF0000"/>
                          </a:solidFill>
                        </a:rPr>
                        <a:t>Mar</a:t>
                      </a:r>
                      <a:r>
                        <a:rPr lang="en-US" strike="sngStrike" baseline="0" dirty="0" err="1" smtClean="0"/>
                        <a:t>July</a:t>
                      </a:r>
                      <a:r>
                        <a:rPr lang="en-US" dirty="0" smtClean="0"/>
                        <a:t>, 2018</a:t>
                      </a:r>
                    </a:p>
                  </a:txBody>
                  <a:tcPr/>
                </a:tc>
              </a:tr>
              <a:tr h="398549">
                <a:tc>
                  <a:txBody>
                    <a:bodyPr/>
                    <a:lstStyle/>
                    <a:p>
                      <a:r>
                        <a:rPr lang="en-US" dirty="0" smtClean="0">
                          <a:solidFill>
                            <a:srgbClr val="FF0000"/>
                          </a:solidFill>
                        </a:rPr>
                        <a:t>Initial discussion of proposals</a:t>
                      </a:r>
                      <a:endParaRPr lang="en-US"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July,</a:t>
                      </a:r>
                      <a:r>
                        <a:rPr lang="en-US" baseline="0" dirty="0" smtClean="0">
                          <a:solidFill>
                            <a:srgbClr val="FF0000"/>
                          </a:solidFill>
                        </a:rPr>
                        <a:t> 2018</a:t>
                      </a:r>
                      <a:endParaRPr lang="en-US" dirty="0" smtClean="0">
                        <a:solidFill>
                          <a:srgbClr val="FF0000"/>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spTree>
    <p:extLst>
      <p:ext uri="{BB962C8B-B14F-4D97-AF65-F5344CB8AC3E}">
        <p14:creationId xmlns:p14="http://schemas.microsoft.com/office/powerpoint/2010/main" val="148769680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574</Words>
  <Application>Microsoft Office PowerPoint</Application>
  <PresentationFormat>Bildschirmpräsentation (4:3)</PresentationFormat>
  <Paragraphs>129</Paragraphs>
  <Slides>12</Slides>
  <Notes>1</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IEEE-P802_15_Rbt</vt:lpstr>
      <vt:lpstr>PowerPoint-Präsentation</vt:lpstr>
      <vt:lpstr>802.15 SG4w LPWA March 2018 Plenary Closing Report</vt:lpstr>
      <vt:lpstr>Main Agenda Items for the Week</vt:lpstr>
      <vt:lpstr>Meeting Achievements</vt:lpstr>
      <vt:lpstr>PAR/CSD Comment Resolution</vt:lpstr>
      <vt:lpstr>Call for Proposals / Technical Guidance Document</vt:lpstr>
      <vt:lpstr>Liaison to ETSI LTN</vt:lpstr>
      <vt:lpstr>Static Context Header Compression</vt:lpstr>
      <vt:lpstr>802.15.4w Schedule</vt:lpstr>
      <vt:lpstr>Telcos and Meeting Minutes</vt:lpstr>
      <vt:lpstr>WG 802.15 Motion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152</cp:revision>
  <cp:lastPrinted>1998-02-10T13:28:06Z</cp:lastPrinted>
  <dcterms:created xsi:type="dcterms:W3CDTF">2018-03-02T09:48:16Z</dcterms:created>
  <dcterms:modified xsi:type="dcterms:W3CDTF">2018-03-08T23:04:34Z</dcterms:modified>
</cp:coreProperties>
</file>