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69" r:id="rId3"/>
    <p:sldId id="258" r:id="rId4"/>
    <p:sldId id="265" r:id="rId5"/>
    <p:sldId id="266" r:id="rId6"/>
    <p:sldId id="272" r:id="rId7"/>
    <p:sldId id="270" r:id="rId8"/>
    <p:sldId id="271"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28"/>
    <p:restoredTop sz="86322"/>
  </p:normalViewPr>
  <p:slideViewPr>
    <p:cSldViewPr>
      <p:cViewPr varScale="1">
        <p:scale>
          <a:sx n="129" d="100"/>
          <a:sy n="129" d="100"/>
        </p:scale>
        <p:origin x="1016"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March, 2018</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&lt;March, 2018</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Gary Stuebing, Cisco Systems&gt;</a:t>
            </a:r>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15-18-0153-00-04md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5F560-93E7-A340-AE6C-11C82787EB5C}" type="datetimeFigureOut">
              <a:rPr lang="en-US" smtClean="0"/>
              <a:t>3/8/18</a:t>
            </a:fld>
            <a:endParaRPr lang="en-US"/>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dirty="0"/>
              <a:t>&lt;March, 2018&gt;</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Plenary Closing Report</a:t>
            </a:r>
          </a:p>
          <a:p>
            <a:r>
              <a:rPr lang="en-US" altLang="en-US" sz="1600" b="1" dirty="0">
                <a:solidFill>
                  <a:schemeClr val="tx2"/>
                </a:solidFill>
              </a:rPr>
              <a:t>Date Submitted: </a:t>
            </a:r>
            <a:r>
              <a:rPr lang="en-US" altLang="en-US" sz="1600" dirty="0">
                <a:solidFill>
                  <a:schemeClr val="tx2"/>
                </a:solidFill>
              </a:rPr>
              <a:t>08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sz="1800" dirty="0"/>
              <a:t>DCN </a:t>
            </a:r>
            <a:r>
              <a:rPr lang="en-US" altLang="en-US" sz="1800" dirty="0">
                <a:solidFill>
                  <a:schemeClr val="accent2"/>
                </a:solidFill>
              </a:rPr>
              <a:t>	</a:t>
            </a:r>
            <a:r>
              <a:rPr lang="en-US" sz="1800" b="1" dirty="0"/>
              <a:t>15-18-0153-00-04md</a:t>
            </a:r>
            <a:endParaRPr lang="en-US" altLang="en-US" sz="2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March 2018, IEEE P802,15.4md Plenary Closing Report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Closing Report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2</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Closing Report March 2018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18500137"/>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r>
                        <a:rPr lang="en-US" dirty="0"/>
                        <a:t>15.4md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algn="ct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81100" y="675481"/>
            <a:ext cx="6858000" cy="766763"/>
          </a:xfrm>
        </p:spPr>
        <p:txBody>
          <a:bodyPr/>
          <a:lstStyle/>
          <a:p>
            <a:r>
              <a:rPr lang="en-US" sz="3600" dirty="0"/>
              <a:t>Accomplishments - 1</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5240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Reflector has been set-up</a:t>
            </a:r>
          </a:p>
          <a:p>
            <a:pPr marL="457200" indent="-457200" algn="l">
              <a:buFont typeface="Arial" panose="020B0604020202020204" pitchFamily="34" charset="0"/>
              <a:buChar char="•"/>
            </a:pPr>
            <a:r>
              <a:rPr lang="en-US" sz="2800" dirty="0"/>
              <a:t>Reviewed latest Roll-up</a:t>
            </a:r>
          </a:p>
          <a:p>
            <a:pPr marL="914400" lvl="1" indent="-457200" algn="l">
              <a:buFont typeface="Arial" panose="020B0604020202020204" pitchFamily="34" charset="0"/>
              <a:buChar char="•"/>
            </a:pPr>
            <a:r>
              <a:rPr lang="en-US" sz="2400" dirty="0"/>
              <a:t>Copy placed in Private area and email sent</a:t>
            </a:r>
          </a:p>
          <a:p>
            <a:pPr marL="914400" lvl="1" indent="-457200" algn="l">
              <a:buFont typeface="Arial" panose="020B0604020202020204" pitchFamily="34" charset="0"/>
              <a:buChar char="•"/>
            </a:pPr>
            <a:r>
              <a:rPr lang="en-US" sz="2400" dirty="0"/>
              <a:t>Watermarked version being setup at IEEE for review by outside Alliances and SDO’s for review</a:t>
            </a:r>
          </a:p>
          <a:p>
            <a:pPr marL="914400" lvl="1" indent="-457200" algn="l">
              <a:buFont typeface="Arial" panose="020B0604020202020204" pitchFamily="34" charset="0"/>
              <a:buChar char="•"/>
            </a:pPr>
            <a:r>
              <a:rPr lang="en-US" sz="2400" dirty="0"/>
              <a:t>Included Amendments:</a:t>
            </a:r>
            <a:endParaRPr lang="en-US" sz="2200" dirty="0"/>
          </a:p>
          <a:p>
            <a:pPr lvl="1" algn="l"/>
            <a:r>
              <a:rPr lang="en-US" dirty="0"/>
              <a:t>802.15.4n</a:t>
            </a:r>
            <a:r>
              <a:rPr lang="en-US" sz="2400" dirty="0"/>
              <a:t> 	</a:t>
            </a:r>
            <a:r>
              <a:rPr lang="en-US" dirty="0"/>
              <a:t>802.15.4q</a:t>
            </a:r>
            <a:r>
              <a:rPr lang="en-US" sz="2400" dirty="0"/>
              <a:t>	</a:t>
            </a:r>
            <a:r>
              <a:rPr lang="en-US" dirty="0"/>
              <a:t>802.15.4u </a:t>
            </a:r>
            <a:r>
              <a:rPr lang="en-US" sz="2400" dirty="0"/>
              <a:t>	</a:t>
            </a:r>
            <a:r>
              <a:rPr lang="en-US" dirty="0"/>
              <a:t>802.15.4t </a:t>
            </a:r>
            <a:endParaRPr lang="en-US" sz="2400" dirty="0"/>
          </a:p>
          <a:p>
            <a:pPr lvl="1" algn="l"/>
            <a:r>
              <a:rPr lang="en-US" dirty="0"/>
              <a:t>802.15.4v</a:t>
            </a:r>
            <a:r>
              <a:rPr lang="en-US" sz="2400" dirty="0"/>
              <a:t>	</a:t>
            </a:r>
            <a:r>
              <a:rPr lang="en-US" dirty="0"/>
              <a:t>802.15.4s</a:t>
            </a:r>
            <a:r>
              <a:rPr lang="en-US" sz="2400" dirty="0"/>
              <a:t>	</a:t>
            </a:r>
            <a:r>
              <a:rPr lang="en-US" dirty="0"/>
              <a:t>802.15.4- Corrigendum</a:t>
            </a:r>
            <a:endParaRPr lang="en-US" sz="2400" dirty="0"/>
          </a:p>
          <a:p>
            <a:pPr lvl="1" algn="l"/>
            <a:r>
              <a:rPr lang="en-US" dirty="0"/>
              <a:t> </a:t>
            </a:r>
            <a:endParaRPr lang="en-US" sz="2400" dirty="0"/>
          </a:p>
          <a:p>
            <a:pPr marL="914400" lvl="1"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512039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5</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471198"/>
            <a:ext cx="6858000" cy="766763"/>
          </a:xfrm>
        </p:spPr>
        <p:txBody>
          <a:bodyPr/>
          <a:lstStyle/>
          <a:p>
            <a:r>
              <a:rPr lang="en-US" sz="3600" dirty="0"/>
              <a:t>Accomplishments - 2</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096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Confirmed list of outside Alliances and Associations</a:t>
            </a:r>
          </a:p>
          <a:p>
            <a:pPr lvl="1" algn="l"/>
            <a:r>
              <a:rPr lang="en-US" dirty="0"/>
              <a:t>Wi-Sun	ZigBee		Thread		ISA 100</a:t>
            </a:r>
            <a:br>
              <a:rPr lang="en-US" dirty="0"/>
            </a:br>
            <a:r>
              <a:rPr lang="en-US" dirty="0"/>
              <a:t>Wireless HART		WIA		TIA TR-51</a:t>
            </a:r>
            <a:br>
              <a:rPr lang="en-US" dirty="0"/>
            </a:br>
            <a:r>
              <a:rPr lang="en-US" dirty="0"/>
              <a:t>ISO/</a:t>
            </a:r>
            <a:r>
              <a:rPr lang="en-US" dirty="0" err="1"/>
              <a:t>iEC</a:t>
            </a:r>
            <a:r>
              <a:rPr lang="en-US" dirty="0"/>
              <a:t> JTC1/SC31/WG4/JUTA</a:t>
            </a:r>
            <a:br>
              <a:rPr lang="en-US" dirty="0"/>
            </a:br>
            <a:r>
              <a:rPr lang="en-US" dirty="0"/>
              <a:t>Chairs at IETF 		ETSI TG28 TG34-?</a:t>
            </a:r>
            <a:br>
              <a:rPr lang="en-US" dirty="0"/>
            </a:br>
            <a:r>
              <a:rPr lang="en-US" dirty="0"/>
              <a:t>IEEE 1901.1+2		OMA Lightweight M2M</a:t>
            </a:r>
            <a:endParaRPr lang="en-US" sz="2800" dirty="0"/>
          </a:p>
          <a:p>
            <a:pPr marL="457200" indent="-457200" algn="l">
              <a:buFont typeface="Arial" panose="020B0604020202020204" pitchFamily="34" charset="0"/>
              <a:buChar char="•"/>
            </a:pPr>
            <a:r>
              <a:rPr lang="en-US" sz="2800" dirty="0"/>
              <a:t>Drafted Invitation for Pre-Ballot Comments</a:t>
            </a:r>
            <a:endParaRPr lang="en-US" dirty="0"/>
          </a:p>
          <a:p>
            <a:pPr marL="457200" indent="-457200" algn="l">
              <a:buFont typeface="Arial" panose="020B0604020202020204" pitchFamily="34" charset="0"/>
              <a:buChar char="•"/>
            </a:pPr>
            <a:r>
              <a:rPr lang="en-US" sz="2800" dirty="0"/>
              <a:t>Elected Task Group Officers</a:t>
            </a:r>
          </a:p>
          <a:p>
            <a:pPr marL="914400" lvl="1" indent="-457200" algn="l">
              <a:buFont typeface="Arial" panose="020B0604020202020204" pitchFamily="34" charset="0"/>
              <a:buChar char="•"/>
            </a:pPr>
            <a:r>
              <a:rPr lang="en-US" sz="2400" dirty="0"/>
              <a:t>Don </a:t>
            </a:r>
            <a:r>
              <a:rPr lang="en-US" sz="2400" dirty="0" err="1"/>
              <a:t>Sturek</a:t>
            </a:r>
            <a:r>
              <a:rPr lang="en-US" sz="2400" dirty="0"/>
              <a:t> – Vice Chair</a:t>
            </a:r>
          </a:p>
          <a:p>
            <a:pPr marL="914400" lvl="1" indent="-457200" algn="l">
              <a:buFont typeface="Arial" panose="020B0604020202020204" pitchFamily="34" charset="0"/>
              <a:buChar char="•"/>
            </a:pPr>
            <a:r>
              <a:rPr lang="en-US" sz="2400" dirty="0" err="1"/>
              <a:t>Kunal</a:t>
            </a:r>
            <a:r>
              <a:rPr lang="en-US" sz="2400" dirty="0"/>
              <a:t> Shaw – Technical Editor/Secretary</a:t>
            </a:r>
            <a:endParaRPr lang="en-US" dirty="0"/>
          </a:p>
          <a:p>
            <a:pPr marL="457200" indent="-457200" algn="l">
              <a:buFont typeface="Arial" panose="020B0604020202020204" pitchFamily="34" charset="0"/>
              <a:buChar char="•"/>
            </a:pPr>
            <a:r>
              <a:rPr lang="en-US" sz="2800" dirty="0"/>
              <a:t>Reviewed Timeline</a:t>
            </a:r>
          </a:p>
          <a:p>
            <a:pPr lvl="1"/>
            <a:endParaRPr lang="en-US" sz="1800" dirty="0"/>
          </a:p>
        </p:txBody>
      </p:sp>
    </p:spTree>
    <p:extLst>
      <p:ext uri="{BB962C8B-B14F-4D97-AF65-F5344CB8AC3E}">
        <p14:creationId xmlns:p14="http://schemas.microsoft.com/office/powerpoint/2010/main" val="218347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6</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094556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12178729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504</TotalTime>
  <Words>325</Words>
  <Application>Microsoft Macintosh PowerPoint</Application>
  <PresentationFormat>On-screen Show (4:3)</PresentationFormat>
  <Paragraphs>101</Paragraphs>
  <Slides>7</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Times New Roman</vt:lpstr>
      <vt:lpstr>Office Theme</vt:lpstr>
      <vt:lpstr>Custom Design</vt:lpstr>
      <vt:lpstr>PowerPoint Presentation</vt:lpstr>
      <vt:lpstr>802.15.4MD Closing Report March 2018 Interim Plenary</vt:lpstr>
      <vt:lpstr>15.4md Sessions this Week</vt:lpstr>
      <vt:lpstr>Accomplishments - 1</vt:lpstr>
      <vt:lpstr>Accomplishments - 2</vt:lpstr>
      <vt:lpstr>Proposed Timeline</vt:lpstr>
      <vt:lpstr>Proposed Timeline</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17</cp:revision>
  <cp:lastPrinted>1998-02-10T13:28:06Z</cp:lastPrinted>
  <dcterms:created xsi:type="dcterms:W3CDTF">2018-03-03T14:04:29Z</dcterms:created>
  <dcterms:modified xsi:type="dcterms:W3CDTF">2018-03-08T22:29:09Z</dcterms:modified>
</cp:coreProperties>
</file>